
<file path=[Content_Types].xml><?xml version="1.0" encoding="utf-8"?>
<Types xmlns="http://schemas.openxmlformats.org/package/2006/content-types">
  <Default Extension="png" ContentType="image/png"/>
  <Default Extension="svg" ContentType="image/svg+xml"/>
  <Default Extension="wmf" ContentType="image/x-wmf"/>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1" r:id="rId1"/>
    <p:sldMasterId id="2147483720" r:id="rId2"/>
    <p:sldMasterId id="2147483848" r:id="rId3"/>
    <p:sldMasterId id="2147483856" r:id="rId4"/>
  </p:sldMasterIdLst>
  <p:notesMasterIdLst>
    <p:notesMasterId r:id="rId34"/>
  </p:notesMasterIdLst>
  <p:sldIdLst>
    <p:sldId id="11088950" r:id="rId5"/>
    <p:sldId id="11088928" r:id="rId6"/>
    <p:sldId id="11088930" r:id="rId7"/>
    <p:sldId id="279" r:id="rId8"/>
    <p:sldId id="272" r:id="rId9"/>
    <p:sldId id="11088956" r:id="rId10"/>
    <p:sldId id="256" r:id="rId11"/>
    <p:sldId id="11088916" r:id="rId12"/>
    <p:sldId id="11088951" r:id="rId13"/>
    <p:sldId id="11088952" r:id="rId14"/>
    <p:sldId id="11088953" r:id="rId15"/>
    <p:sldId id="277" r:id="rId16"/>
    <p:sldId id="11088954" r:id="rId17"/>
    <p:sldId id="11088955" r:id="rId18"/>
    <p:sldId id="11088958" r:id="rId19"/>
    <p:sldId id="11088957" r:id="rId20"/>
    <p:sldId id="276" r:id="rId21"/>
    <p:sldId id="11088938" r:id="rId22"/>
    <p:sldId id="11088939" r:id="rId23"/>
    <p:sldId id="11088905" r:id="rId24"/>
    <p:sldId id="11088906" r:id="rId25"/>
    <p:sldId id="11088908" r:id="rId26"/>
    <p:sldId id="11088944" r:id="rId27"/>
    <p:sldId id="11088945" r:id="rId28"/>
    <p:sldId id="11088946" r:id="rId29"/>
    <p:sldId id="11088947" r:id="rId30"/>
    <p:sldId id="11088948" r:id="rId31"/>
    <p:sldId id="11088949" r:id="rId32"/>
    <p:sldId id="11088932" r:id="rId33"/>
  </p:sldIdLst>
  <p:sldSz cx="12192000" cy="6858000"/>
  <p:notesSz cx="6858000" cy="9144000"/>
  <p:embeddedFontLst>
    <p:embeddedFont>
      <p:font typeface="SimSun" panose="02010600030101010101" pitchFamily="2" charset="-122"/>
      <p:regular r:id="rId35"/>
    </p:embeddedFont>
    <p:embeddedFont>
      <p:font typeface="#9Slide02 Tieu de dai" panose="020B0604020202020204" charset="0"/>
      <p:bold r:id="rId36"/>
    </p:embeddedFont>
    <p:embeddedFont>
      <p:font typeface="Calibri" panose="020F0502020204030204" pitchFamily="34" charset="0"/>
      <p:regular r:id="rId37"/>
      <p:bold r:id="rId38"/>
      <p:italic r:id="rId39"/>
      <p:boldItalic r:id="rId40"/>
    </p:embeddedFont>
    <p:embeddedFont>
      <p:font typeface="PT Serif" panose="020B0604020202020204" charset="0"/>
      <p:regular r:id="rId41"/>
      <p:bold r:id="rId42"/>
      <p:italic r:id="rId43"/>
      <p:boldItalic r:id="rId44"/>
    </p:embeddedFont>
    <p:embeddedFont>
      <p:font typeface="Montserrat ExtraBold" panose="020B0604020202020204" charset="0"/>
      <p:bold r:id="rId45"/>
      <p:boldItalic r:id="rId46"/>
    </p:embeddedFont>
    <p:embeddedFont>
      <p:font typeface="Tahoma" panose="020B0604030504040204" pitchFamily="34" charset="0"/>
      <p:regular r:id="rId47"/>
      <p:bold r:id="rId48"/>
    </p:embeddedFont>
    <p:embeddedFont>
      <p:font typeface="Calibri Light" panose="020F0302020204030204" pitchFamily="34" charset="0"/>
      <p:regular r:id="rId49"/>
      <p:italic r:id="rId50"/>
    </p:embeddedFont>
    <p:embeddedFont>
      <p:font typeface="#9Slide02 Noi dung dai" panose="020B0604020202020204" charset="0"/>
      <p:regular r:id="rId51"/>
    </p:embeddedFont>
    <p:embeddedFont>
      <p:font typeface="Roboto" panose="020B0604020202020204" charset="0"/>
      <p:regular r:id="rId52"/>
      <p:bold r:id="rId53"/>
      <p:italic r:id="rId54"/>
      <p:boldItalic r:id="rId55"/>
    </p:embeddedFont>
    <p:embeddedFont>
      <p:font typeface="Montserrat" panose="020B0604020202020204" charset="0"/>
      <p:regular r:id="rId56"/>
      <p:bold r:id="rId57"/>
      <p:italic r:id="rId58"/>
      <p:boldItalic r:id="rId5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84399150237" initials="8" lastIdx="2" clrIdx="0">
    <p:extLst>
      <p:ext uri="{19B8F6BF-5375-455C-9EA6-DF929625EA0E}">
        <p15:presenceInfo xmlns:p15="http://schemas.microsoft.com/office/powerpoint/2012/main" userId="3bd2cd2de5c9be48"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F0074"/>
    <a:srgbClr val="CCCCFF"/>
    <a:srgbClr val="E4F6FC"/>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286" autoAdjust="0"/>
    <p:restoredTop sz="94660"/>
  </p:normalViewPr>
  <p:slideViewPr>
    <p:cSldViewPr snapToGrid="0">
      <p:cViewPr>
        <p:scale>
          <a:sx n="66" d="100"/>
          <a:sy n="66" d="100"/>
        </p:scale>
        <p:origin x="144" y="24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5.fntdata"/><Relationship Id="rId21" Type="http://schemas.openxmlformats.org/officeDocument/2006/relationships/slide" Target="slides/slide17.xml"/><Relationship Id="rId34" Type="http://schemas.openxmlformats.org/officeDocument/2006/relationships/notesMaster" Target="notesMasters/notesMaster1.xml"/><Relationship Id="rId42" Type="http://schemas.openxmlformats.org/officeDocument/2006/relationships/font" Target="fonts/font8.fntdata"/><Relationship Id="rId47" Type="http://schemas.openxmlformats.org/officeDocument/2006/relationships/font" Target="fonts/font13.fntdata"/><Relationship Id="rId50" Type="http://schemas.openxmlformats.org/officeDocument/2006/relationships/font" Target="fonts/font16.fntdata"/><Relationship Id="rId55" Type="http://schemas.openxmlformats.org/officeDocument/2006/relationships/font" Target="fonts/font21.fntdata"/><Relationship Id="rId63"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font" Target="fonts/font3.fntdata"/><Relationship Id="rId40" Type="http://schemas.openxmlformats.org/officeDocument/2006/relationships/font" Target="fonts/font6.fntdata"/><Relationship Id="rId45" Type="http://schemas.openxmlformats.org/officeDocument/2006/relationships/font" Target="fonts/font11.fntdata"/><Relationship Id="rId53" Type="http://schemas.openxmlformats.org/officeDocument/2006/relationships/font" Target="fonts/font19.fntdata"/><Relationship Id="rId58" Type="http://schemas.openxmlformats.org/officeDocument/2006/relationships/font" Target="fonts/font24.fntdata"/><Relationship Id="rId5" Type="http://schemas.openxmlformats.org/officeDocument/2006/relationships/slide" Target="slides/slide1.xml"/><Relationship Id="rId61" Type="http://schemas.openxmlformats.org/officeDocument/2006/relationships/presProps" Target="presProp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font" Target="fonts/font1.fntdata"/><Relationship Id="rId43" Type="http://schemas.openxmlformats.org/officeDocument/2006/relationships/font" Target="fonts/font9.fntdata"/><Relationship Id="rId48" Type="http://schemas.openxmlformats.org/officeDocument/2006/relationships/font" Target="fonts/font14.fntdata"/><Relationship Id="rId56" Type="http://schemas.openxmlformats.org/officeDocument/2006/relationships/font" Target="fonts/font22.fntdata"/><Relationship Id="rId64"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font" Target="fonts/font17.fntdata"/><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font" Target="fonts/font4.fntdata"/><Relationship Id="rId46" Type="http://schemas.openxmlformats.org/officeDocument/2006/relationships/font" Target="fonts/font12.fntdata"/><Relationship Id="rId59" Type="http://schemas.openxmlformats.org/officeDocument/2006/relationships/font" Target="fonts/font25.fntdata"/><Relationship Id="rId20" Type="http://schemas.openxmlformats.org/officeDocument/2006/relationships/slide" Target="slides/slide16.xml"/><Relationship Id="rId41" Type="http://schemas.openxmlformats.org/officeDocument/2006/relationships/font" Target="fonts/font7.fntdata"/><Relationship Id="rId54" Type="http://schemas.openxmlformats.org/officeDocument/2006/relationships/font" Target="fonts/font20.fntdata"/><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font" Target="fonts/font2.fntdata"/><Relationship Id="rId49" Type="http://schemas.openxmlformats.org/officeDocument/2006/relationships/font" Target="fonts/font15.fntdata"/><Relationship Id="rId57" Type="http://schemas.openxmlformats.org/officeDocument/2006/relationships/font" Target="fonts/font23.fntdata"/><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font" Target="fonts/font10.fntdata"/><Relationship Id="rId52" Type="http://schemas.openxmlformats.org/officeDocument/2006/relationships/font" Target="fonts/font18.fntdata"/><Relationship Id="rId60" Type="http://schemas.openxmlformats.org/officeDocument/2006/relationships/commentAuthors" Target="commentAuthors.xml"/><Relationship Id="rId4" Type="http://schemas.openxmlformats.org/officeDocument/2006/relationships/slideMaster" Target="slideMasters/slideMaster4.xml"/><Relationship Id="rId9"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3"/>
        <p:cNvGrpSpPr/>
        <p:nvPr/>
      </p:nvGrpSpPr>
      <p:grpSpPr>
        <a:xfrm>
          <a:off x="0" y="0"/>
          <a:ext cx="0" cy="0"/>
          <a:chOff x="0" y="0"/>
          <a:chExt cx="0" cy="0"/>
        </a:xfrm>
      </p:grpSpPr>
      <p:sp>
        <p:nvSpPr>
          <p:cNvPr id="3494" name="Google Shape;3494;g1063880aa67_0_19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95" name="Google Shape;3495;g1063880aa67_0_19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Google Shape;294;g22390a3bc43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5" name="Google Shape;295;g22390a3bc43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230044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3"/>
        <p:cNvGrpSpPr/>
        <p:nvPr/>
      </p:nvGrpSpPr>
      <p:grpSpPr>
        <a:xfrm>
          <a:off x="0" y="0"/>
          <a:ext cx="0" cy="0"/>
          <a:chOff x="0" y="0"/>
          <a:chExt cx="0" cy="0"/>
        </a:xfrm>
      </p:grpSpPr>
      <p:sp>
        <p:nvSpPr>
          <p:cNvPr id="3494" name="Google Shape;3494;g1063880aa67_0_19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95" name="Google Shape;3495;g1063880aa67_0_19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361172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6"/>
        <p:cNvGrpSpPr/>
        <p:nvPr/>
      </p:nvGrpSpPr>
      <p:grpSpPr>
        <a:xfrm>
          <a:off x="0" y="0"/>
          <a:ext cx="0" cy="0"/>
          <a:chOff x="0" y="0"/>
          <a:chExt cx="0" cy="0"/>
        </a:xfrm>
      </p:grpSpPr>
      <p:sp>
        <p:nvSpPr>
          <p:cNvPr id="3357" name="Google Shape;3357;g1180274be0e_0_32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58" name="Google Shape;3358;g1180274be0e_0_32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A0E0658-08D5-4E96-B1B4-B3BF38FD103F}" type="slidenum">
              <a:rPr lang="en-US" smtClean="0"/>
              <a:t>9</a:t>
            </a:fld>
            <a:endParaRPr lang="en-US"/>
          </a:p>
        </p:txBody>
      </p:sp>
    </p:spTree>
    <p:extLst>
      <p:ext uri="{BB962C8B-B14F-4D97-AF65-F5344CB8AC3E}">
        <p14:creationId xmlns:p14="http://schemas.microsoft.com/office/powerpoint/2010/main" val="23552941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Google Shape;294;g22390a3bc43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5" name="Google Shape;295;g22390a3bc43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Google Shape;294;g22390a3bc43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5" name="Google Shape;295;g22390a3bc43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225569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Google Shape;294;g22390a3bc43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5" name="Google Shape;295;g22390a3bc43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483380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Google Shape;294;g22390a3bc43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5" name="Google Shape;295;g22390a3bc43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036150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Google Shape;294;g22390a3bc43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5" name="Google Shape;295;g22390a3bc43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897723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solidFill>
          <a:schemeClr val="dk2"/>
        </a:solidFill>
        <a:effectLst/>
      </p:bgPr>
    </p:bg>
    <p:spTree>
      <p:nvGrpSpPr>
        <p:cNvPr id="1" name="Shape 34"/>
        <p:cNvGrpSpPr/>
        <p:nvPr/>
      </p:nvGrpSpPr>
      <p:grpSpPr>
        <a:xfrm>
          <a:off x="0" y="0"/>
          <a:ext cx="0" cy="0"/>
          <a:chOff x="0" y="0"/>
          <a:chExt cx="0" cy="0"/>
        </a:xfrm>
      </p:grpSpPr>
      <p:sp>
        <p:nvSpPr>
          <p:cNvPr id="35" name="Google Shape;35;p6"/>
          <p:cNvSpPr txBox="1">
            <a:spLocks noGrp="1"/>
          </p:cNvSpPr>
          <p:nvPr>
            <p:ph type="title"/>
          </p:nvPr>
        </p:nvSpPr>
        <p:spPr>
          <a:xfrm>
            <a:off x="960000" y="719333"/>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36" name="Google Shape;36;p6"/>
          <p:cNvGrpSpPr/>
          <p:nvPr/>
        </p:nvGrpSpPr>
        <p:grpSpPr>
          <a:xfrm>
            <a:off x="-237036" y="3"/>
            <a:ext cx="12385165" cy="7143283"/>
            <a:chOff x="-177777" y="2"/>
            <a:chExt cx="9288874" cy="5357462"/>
          </a:xfrm>
        </p:grpSpPr>
        <p:grpSp>
          <p:nvGrpSpPr>
            <p:cNvPr id="37" name="Google Shape;37;p6"/>
            <p:cNvGrpSpPr/>
            <p:nvPr/>
          </p:nvGrpSpPr>
          <p:grpSpPr>
            <a:xfrm>
              <a:off x="-177777" y="4213189"/>
              <a:ext cx="1140370" cy="1144275"/>
              <a:chOff x="3314275" y="1853125"/>
              <a:chExt cx="591325" cy="593350"/>
            </a:xfrm>
          </p:grpSpPr>
          <p:sp>
            <p:nvSpPr>
              <p:cNvPr id="38" name="Google Shape;38;p6"/>
              <p:cNvSpPr/>
              <p:nvPr/>
            </p:nvSpPr>
            <p:spPr>
              <a:xfrm>
                <a:off x="3314275" y="1855125"/>
                <a:ext cx="591325" cy="589350"/>
              </a:xfrm>
              <a:custGeom>
                <a:avLst/>
                <a:gdLst/>
                <a:ahLst/>
                <a:cxnLst/>
                <a:rect l="l" t="t" r="r" b="b"/>
                <a:pathLst>
                  <a:path w="23653" h="23574" extrusionOk="0">
                    <a:moveTo>
                      <a:pt x="12434" y="1"/>
                    </a:moveTo>
                    <a:cubicBezTo>
                      <a:pt x="10981" y="1"/>
                      <a:pt x="9671" y="1663"/>
                      <a:pt x="9136" y="3999"/>
                    </a:cubicBezTo>
                    <a:cubicBezTo>
                      <a:pt x="7908" y="3029"/>
                      <a:pt x="6602" y="2491"/>
                      <a:pt x="5530" y="2491"/>
                    </a:cubicBezTo>
                    <a:cubicBezTo>
                      <a:pt x="4929" y="2491"/>
                      <a:pt x="4401" y="2660"/>
                      <a:pt x="4001" y="3016"/>
                    </a:cubicBezTo>
                    <a:cubicBezTo>
                      <a:pt x="2896" y="4006"/>
                      <a:pt x="3111" y="6131"/>
                      <a:pt x="4384" y="8195"/>
                    </a:cubicBezTo>
                    <a:cubicBezTo>
                      <a:pt x="1971" y="8484"/>
                      <a:pt x="168" y="9641"/>
                      <a:pt x="85" y="11127"/>
                    </a:cubicBezTo>
                    <a:cubicBezTo>
                      <a:pt x="1" y="12619"/>
                      <a:pt x="1682" y="13978"/>
                      <a:pt x="4067" y="14529"/>
                    </a:cubicBezTo>
                    <a:cubicBezTo>
                      <a:pt x="2540" y="16451"/>
                      <a:pt x="2071" y="18566"/>
                      <a:pt x="3068" y="19682"/>
                    </a:cubicBezTo>
                    <a:cubicBezTo>
                      <a:pt x="3501" y="20166"/>
                      <a:pt x="4151" y="20397"/>
                      <a:pt x="4919" y="20397"/>
                    </a:cubicBezTo>
                    <a:cubicBezTo>
                      <a:pt x="5915" y="20397"/>
                      <a:pt x="7107" y="20009"/>
                      <a:pt x="8277" y="19281"/>
                    </a:cubicBezTo>
                    <a:cubicBezTo>
                      <a:pt x="8569" y="21688"/>
                      <a:pt x="9726" y="23488"/>
                      <a:pt x="11209" y="23570"/>
                    </a:cubicBezTo>
                    <a:cubicBezTo>
                      <a:pt x="11245" y="23572"/>
                      <a:pt x="11280" y="23573"/>
                      <a:pt x="11316" y="23573"/>
                    </a:cubicBezTo>
                    <a:cubicBezTo>
                      <a:pt x="12759" y="23573"/>
                      <a:pt x="14062" y="21930"/>
                      <a:pt x="14604" y="19616"/>
                    </a:cubicBezTo>
                    <a:cubicBezTo>
                      <a:pt x="15815" y="20557"/>
                      <a:pt x="17096" y="21079"/>
                      <a:pt x="18151" y="21079"/>
                    </a:cubicBezTo>
                    <a:cubicBezTo>
                      <a:pt x="18752" y="21079"/>
                      <a:pt x="19279" y="20910"/>
                      <a:pt x="19677" y="20553"/>
                    </a:cubicBezTo>
                    <a:cubicBezTo>
                      <a:pt x="20786" y="19564"/>
                      <a:pt x="20567" y="17436"/>
                      <a:pt x="19292" y="15371"/>
                    </a:cubicBezTo>
                    <a:cubicBezTo>
                      <a:pt x="21694" y="15077"/>
                      <a:pt x="23487" y="13921"/>
                      <a:pt x="23570" y="12442"/>
                    </a:cubicBezTo>
                    <a:cubicBezTo>
                      <a:pt x="23652" y="10976"/>
                      <a:pt x="22030" y="9640"/>
                      <a:pt x="19710" y="9070"/>
                    </a:cubicBezTo>
                    <a:cubicBezTo>
                      <a:pt x="21209" y="7160"/>
                      <a:pt x="21664" y="5067"/>
                      <a:pt x="20675" y="3959"/>
                    </a:cubicBezTo>
                    <a:cubicBezTo>
                      <a:pt x="20242" y="3475"/>
                      <a:pt x="19592" y="3244"/>
                      <a:pt x="18824" y="3244"/>
                    </a:cubicBezTo>
                    <a:cubicBezTo>
                      <a:pt x="17832" y="3244"/>
                      <a:pt x="16644" y="3630"/>
                      <a:pt x="15479" y="4353"/>
                    </a:cubicBezTo>
                    <a:cubicBezTo>
                      <a:pt x="15199" y="1915"/>
                      <a:pt x="14034" y="87"/>
                      <a:pt x="12541" y="4"/>
                    </a:cubicBezTo>
                    <a:cubicBezTo>
                      <a:pt x="12505" y="2"/>
                      <a:pt x="12470" y="1"/>
                      <a:pt x="12434" y="1"/>
                    </a:cubicBez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 name="Google Shape;39;p6"/>
              <p:cNvSpPr/>
              <p:nvPr/>
            </p:nvSpPr>
            <p:spPr>
              <a:xfrm>
                <a:off x="3314275" y="1853125"/>
                <a:ext cx="591325" cy="593350"/>
              </a:xfrm>
              <a:custGeom>
                <a:avLst/>
                <a:gdLst/>
                <a:ahLst/>
                <a:cxnLst/>
                <a:rect l="l" t="t" r="r" b="b"/>
                <a:pathLst>
                  <a:path w="23653" h="23734" fill="none" extrusionOk="0">
                    <a:moveTo>
                      <a:pt x="23570" y="12522"/>
                    </a:moveTo>
                    <a:cubicBezTo>
                      <a:pt x="23652" y="11056"/>
                      <a:pt x="22030" y="9720"/>
                      <a:pt x="19710" y="9150"/>
                    </a:cubicBezTo>
                    <a:cubicBezTo>
                      <a:pt x="21209" y="7240"/>
                      <a:pt x="21664" y="5147"/>
                      <a:pt x="20675" y="4039"/>
                    </a:cubicBezTo>
                    <a:cubicBezTo>
                      <a:pt x="19683" y="2929"/>
                      <a:pt x="17546" y="3150"/>
                      <a:pt x="15479" y="4433"/>
                    </a:cubicBezTo>
                    <a:cubicBezTo>
                      <a:pt x="15199" y="1995"/>
                      <a:pt x="14034" y="167"/>
                      <a:pt x="12541" y="84"/>
                    </a:cubicBezTo>
                    <a:cubicBezTo>
                      <a:pt x="11046" y="0"/>
                      <a:pt x="9684" y="1686"/>
                      <a:pt x="9136" y="4079"/>
                    </a:cubicBezTo>
                    <a:cubicBezTo>
                      <a:pt x="7220" y="2565"/>
                      <a:pt x="5114" y="2103"/>
                      <a:pt x="4001" y="3096"/>
                    </a:cubicBezTo>
                    <a:cubicBezTo>
                      <a:pt x="2896" y="4086"/>
                      <a:pt x="3111" y="6211"/>
                      <a:pt x="4384" y="8275"/>
                    </a:cubicBezTo>
                    <a:cubicBezTo>
                      <a:pt x="1971" y="8564"/>
                      <a:pt x="168" y="9721"/>
                      <a:pt x="85" y="11207"/>
                    </a:cubicBezTo>
                    <a:cubicBezTo>
                      <a:pt x="1" y="12699"/>
                      <a:pt x="1682" y="14058"/>
                      <a:pt x="4067" y="14609"/>
                    </a:cubicBezTo>
                    <a:cubicBezTo>
                      <a:pt x="2540" y="16531"/>
                      <a:pt x="2071" y="18646"/>
                      <a:pt x="3068" y="19762"/>
                    </a:cubicBezTo>
                    <a:cubicBezTo>
                      <a:pt x="4062" y="20874"/>
                      <a:pt x="6205" y="20650"/>
                      <a:pt x="8277" y="19361"/>
                    </a:cubicBezTo>
                    <a:cubicBezTo>
                      <a:pt x="8569" y="21768"/>
                      <a:pt x="9726" y="23568"/>
                      <a:pt x="11209" y="23650"/>
                    </a:cubicBezTo>
                    <a:cubicBezTo>
                      <a:pt x="12694" y="23734"/>
                      <a:pt x="14049" y="22067"/>
                      <a:pt x="14604" y="19696"/>
                    </a:cubicBezTo>
                    <a:cubicBezTo>
                      <a:pt x="16504" y="21173"/>
                      <a:pt x="18578" y="21618"/>
                      <a:pt x="19677" y="20633"/>
                    </a:cubicBezTo>
                    <a:cubicBezTo>
                      <a:pt x="20786" y="19644"/>
                      <a:pt x="20567" y="17516"/>
                      <a:pt x="19292" y="15451"/>
                    </a:cubicBezTo>
                    <a:cubicBezTo>
                      <a:pt x="21694" y="15157"/>
                      <a:pt x="23487" y="14001"/>
                      <a:pt x="23570" y="12522"/>
                    </a:cubicBezTo>
                    <a:close/>
                  </a:path>
                </a:pathLst>
              </a:custGeom>
              <a:noFill/>
              <a:ln w="9525" cap="flat" cmpd="sng">
                <a:solidFill>
                  <a:schemeClr val="dk1"/>
                </a:solidFill>
                <a:prstDash val="solid"/>
                <a:miter lim="141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40" name="Google Shape;40;p6"/>
            <p:cNvGrpSpPr/>
            <p:nvPr/>
          </p:nvGrpSpPr>
          <p:grpSpPr>
            <a:xfrm>
              <a:off x="8529234" y="2"/>
              <a:ext cx="581864" cy="546034"/>
              <a:chOff x="7938228" y="1636127"/>
              <a:chExt cx="813226" cy="763151"/>
            </a:xfrm>
          </p:grpSpPr>
          <p:sp>
            <p:nvSpPr>
              <p:cNvPr id="41" name="Google Shape;41;p6"/>
              <p:cNvSpPr/>
              <p:nvPr/>
            </p:nvSpPr>
            <p:spPr>
              <a:xfrm>
                <a:off x="7938228" y="1636127"/>
                <a:ext cx="405522" cy="618244"/>
              </a:xfrm>
              <a:custGeom>
                <a:avLst/>
                <a:gdLst/>
                <a:ahLst/>
                <a:cxnLst/>
                <a:rect l="l" t="t" r="r" b="b"/>
                <a:pathLst>
                  <a:path w="2972" h="4531" extrusionOk="0">
                    <a:moveTo>
                      <a:pt x="2231" y="0"/>
                    </a:moveTo>
                    <a:cubicBezTo>
                      <a:pt x="1986" y="0"/>
                      <a:pt x="1751" y="140"/>
                      <a:pt x="1641" y="378"/>
                    </a:cubicBezTo>
                    <a:lnTo>
                      <a:pt x="151" y="3607"/>
                    </a:lnTo>
                    <a:cubicBezTo>
                      <a:pt x="1" y="3933"/>
                      <a:pt x="143" y="4320"/>
                      <a:pt x="469" y="4470"/>
                    </a:cubicBezTo>
                    <a:cubicBezTo>
                      <a:pt x="557" y="4511"/>
                      <a:pt x="650" y="4530"/>
                      <a:pt x="741" y="4530"/>
                    </a:cubicBezTo>
                    <a:cubicBezTo>
                      <a:pt x="987" y="4530"/>
                      <a:pt x="1222" y="4391"/>
                      <a:pt x="1332" y="4153"/>
                    </a:cubicBezTo>
                    <a:lnTo>
                      <a:pt x="2821" y="922"/>
                    </a:lnTo>
                    <a:cubicBezTo>
                      <a:pt x="2971" y="597"/>
                      <a:pt x="2829" y="211"/>
                      <a:pt x="2504" y="60"/>
                    </a:cubicBezTo>
                    <a:cubicBezTo>
                      <a:pt x="2415" y="20"/>
                      <a:pt x="2323" y="0"/>
                      <a:pt x="22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2" name="Google Shape;42;p6"/>
              <p:cNvSpPr/>
              <p:nvPr/>
            </p:nvSpPr>
            <p:spPr>
              <a:xfrm>
                <a:off x="8041927" y="1649090"/>
                <a:ext cx="709527" cy="750188"/>
              </a:xfrm>
              <a:custGeom>
                <a:avLst/>
                <a:gdLst/>
                <a:ahLst/>
                <a:cxnLst/>
                <a:rect l="l" t="t" r="r" b="b"/>
                <a:pathLst>
                  <a:path w="5200" h="5498" extrusionOk="0">
                    <a:moveTo>
                      <a:pt x="4376" y="0"/>
                    </a:moveTo>
                    <a:cubicBezTo>
                      <a:pt x="4289" y="0"/>
                      <a:pt x="4189" y="34"/>
                      <a:pt x="4077" y="113"/>
                    </a:cubicBezTo>
                    <a:cubicBezTo>
                      <a:pt x="3953" y="201"/>
                      <a:pt x="3865" y="328"/>
                      <a:pt x="3764" y="441"/>
                    </a:cubicBezTo>
                    <a:cubicBezTo>
                      <a:pt x="3426" y="828"/>
                      <a:pt x="2939" y="1089"/>
                      <a:pt x="2425" y="1089"/>
                    </a:cubicBezTo>
                    <a:cubicBezTo>
                      <a:pt x="2395" y="1089"/>
                      <a:pt x="2365" y="1088"/>
                      <a:pt x="2334" y="1086"/>
                    </a:cubicBezTo>
                    <a:cubicBezTo>
                      <a:pt x="2169" y="1077"/>
                      <a:pt x="1818" y="963"/>
                      <a:pt x="1539" y="963"/>
                    </a:cubicBezTo>
                    <a:cubicBezTo>
                      <a:pt x="1372" y="963"/>
                      <a:pt x="1231" y="1004"/>
                      <a:pt x="1171" y="1133"/>
                    </a:cubicBezTo>
                    <a:lnTo>
                      <a:pt x="64" y="3532"/>
                    </a:lnTo>
                    <a:cubicBezTo>
                      <a:pt x="0" y="3671"/>
                      <a:pt x="60" y="3835"/>
                      <a:pt x="199" y="3901"/>
                    </a:cubicBezTo>
                    <a:lnTo>
                      <a:pt x="1787" y="4649"/>
                    </a:lnTo>
                    <a:cubicBezTo>
                      <a:pt x="1813" y="4669"/>
                      <a:pt x="1840" y="4687"/>
                      <a:pt x="1871" y="4700"/>
                    </a:cubicBezTo>
                    <a:lnTo>
                      <a:pt x="3509" y="5457"/>
                    </a:lnTo>
                    <a:cubicBezTo>
                      <a:pt x="3569" y="5484"/>
                      <a:pt x="3634" y="5498"/>
                      <a:pt x="3697" y="5498"/>
                    </a:cubicBezTo>
                    <a:cubicBezTo>
                      <a:pt x="3852" y="5498"/>
                      <a:pt x="4003" y="5417"/>
                      <a:pt x="4076" y="5270"/>
                    </a:cubicBezTo>
                    <a:cubicBezTo>
                      <a:pt x="4181" y="5058"/>
                      <a:pt x="4090" y="4802"/>
                      <a:pt x="3876" y="4703"/>
                    </a:cubicBezTo>
                    <a:lnTo>
                      <a:pt x="3876" y="4703"/>
                    </a:lnTo>
                    <a:cubicBezTo>
                      <a:pt x="3933" y="4729"/>
                      <a:pt x="3993" y="4741"/>
                      <a:pt x="4051" y="4741"/>
                    </a:cubicBezTo>
                    <a:cubicBezTo>
                      <a:pt x="4210" y="4741"/>
                      <a:pt x="4361" y="4651"/>
                      <a:pt x="4432" y="4497"/>
                    </a:cubicBezTo>
                    <a:cubicBezTo>
                      <a:pt x="4530" y="4287"/>
                      <a:pt x="4437" y="4040"/>
                      <a:pt x="4228" y="3942"/>
                    </a:cubicBezTo>
                    <a:lnTo>
                      <a:pt x="4228" y="3942"/>
                    </a:lnTo>
                    <a:cubicBezTo>
                      <a:pt x="4285" y="3968"/>
                      <a:pt x="4344" y="3981"/>
                      <a:pt x="4403" y="3981"/>
                    </a:cubicBezTo>
                    <a:cubicBezTo>
                      <a:pt x="4561" y="3981"/>
                      <a:pt x="4712" y="3890"/>
                      <a:pt x="4783" y="3738"/>
                    </a:cubicBezTo>
                    <a:cubicBezTo>
                      <a:pt x="4860" y="3572"/>
                      <a:pt x="4819" y="3382"/>
                      <a:pt x="4694" y="3261"/>
                    </a:cubicBezTo>
                    <a:lnTo>
                      <a:pt x="4694" y="3261"/>
                    </a:lnTo>
                    <a:cubicBezTo>
                      <a:pt x="4707" y="3263"/>
                      <a:pt x="4720" y="3263"/>
                      <a:pt x="4732" y="3263"/>
                    </a:cubicBezTo>
                    <a:cubicBezTo>
                      <a:pt x="4907" y="3263"/>
                      <a:pt x="5072" y="3156"/>
                      <a:pt x="5132" y="2974"/>
                    </a:cubicBezTo>
                    <a:cubicBezTo>
                      <a:pt x="5200" y="2770"/>
                      <a:pt x="5091" y="2549"/>
                      <a:pt x="4895" y="2458"/>
                    </a:cubicBezTo>
                    <a:lnTo>
                      <a:pt x="3667" y="1891"/>
                    </a:lnTo>
                    <a:cubicBezTo>
                      <a:pt x="3607" y="1864"/>
                      <a:pt x="3606" y="1782"/>
                      <a:pt x="3662" y="1752"/>
                    </a:cubicBezTo>
                    <a:cubicBezTo>
                      <a:pt x="4127" y="1510"/>
                      <a:pt x="4259" y="1445"/>
                      <a:pt x="4664" y="922"/>
                    </a:cubicBezTo>
                    <a:cubicBezTo>
                      <a:pt x="4869" y="585"/>
                      <a:pt x="4737" y="0"/>
                      <a:pt x="43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spTree>
    <p:extLst>
      <p:ext uri="{BB962C8B-B14F-4D97-AF65-F5344CB8AC3E}">
        <p14:creationId xmlns:p14="http://schemas.microsoft.com/office/powerpoint/2010/main" val="16732909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55EB16-A9AC-49EE-91B5-4A657F640BE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7936EF2-9C78-4F5E-B8EE-884BD1893C73}"/>
              </a:ext>
            </a:extLst>
          </p:cNvPr>
          <p:cNvSpPr>
            <a:spLocks noGrp="1"/>
          </p:cNvSpPr>
          <p:nvPr>
            <p:ph type="dt" sz="half" idx="10"/>
          </p:nvPr>
        </p:nvSpPr>
        <p:spPr/>
        <p:txBody>
          <a:bodyPr/>
          <a:lstStyle/>
          <a:p>
            <a:fld id="{389E9A31-64B0-487E-9E4E-5032441ACEA9}" type="datetime1">
              <a:rPr lang="en-US" smtClean="0"/>
              <a:t>9/21/2023</a:t>
            </a:fld>
            <a:endParaRPr lang="en-US"/>
          </a:p>
        </p:txBody>
      </p:sp>
      <p:sp>
        <p:nvSpPr>
          <p:cNvPr id="4" name="Footer Placeholder 3">
            <a:extLst>
              <a:ext uri="{FF2B5EF4-FFF2-40B4-BE49-F238E27FC236}">
                <a16:creationId xmlns:a16="http://schemas.microsoft.com/office/drawing/2014/main" id="{E0B6E885-CED9-4C2D-83E3-4F1CCDEC7AB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8E2EF0D-91ED-4799-9F7D-9C20D4861D60}"/>
              </a:ext>
            </a:extLst>
          </p:cNvPr>
          <p:cNvSpPr>
            <a:spLocks noGrp="1"/>
          </p:cNvSpPr>
          <p:nvPr>
            <p:ph type="sldNum" sz="quarter" idx="12"/>
          </p:nvPr>
        </p:nvSpPr>
        <p:spPr/>
        <p:txBody>
          <a:bodyPr/>
          <a:lstStyle/>
          <a:p>
            <a:fld id="{2B09721A-EA8D-4990-AB94-AEB2D46049B6}" type="slidenum">
              <a:rPr lang="en-US" smtClean="0"/>
              <a:t>‹#›</a:t>
            </a:fld>
            <a:endParaRPr lang="en-US"/>
          </a:p>
        </p:txBody>
      </p:sp>
    </p:spTree>
    <p:extLst>
      <p:ext uri="{BB962C8B-B14F-4D97-AF65-F5344CB8AC3E}">
        <p14:creationId xmlns:p14="http://schemas.microsoft.com/office/powerpoint/2010/main" val="5169454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9488A2F-025C-4667-93AB-7BA49FFC9058}"/>
              </a:ext>
            </a:extLst>
          </p:cNvPr>
          <p:cNvSpPr>
            <a:spLocks noGrp="1"/>
          </p:cNvSpPr>
          <p:nvPr>
            <p:ph type="dt" sz="half" idx="10"/>
          </p:nvPr>
        </p:nvSpPr>
        <p:spPr/>
        <p:txBody>
          <a:bodyPr/>
          <a:lstStyle/>
          <a:p>
            <a:fld id="{6FCF7287-0023-4658-8BD7-EEB9B48B5DB4}" type="datetime1">
              <a:rPr lang="en-US" smtClean="0"/>
              <a:t>9/21/2023</a:t>
            </a:fld>
            <a:endParaRPr lang="en-US"/>
          </a:p>
        </p:txBody>
      </p:sp>
      <p:sp>
        <p:nvSpPr>
          <p:cNvPr id="3" name="Footer Placeholder 2">
            <a:extLst>
              <a:ext uri="{FF2B5EF4-FFF2-40B4-BE49-F238E27FC236}">
                <a16:creationId xmlns:a16="http://schemas.microsoft.com/office/drawing/2014/main" id="{D02E87F2-8F12-465A-84F8-050E59546EA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5371081-9EF0-4DD7-A6C1-2A51711DC337}"/>
              </a:ext>
            </a:extLst>
          </p:cNvPr>
          <p:cNvSpPr>
            <a:spLocks noGrp="1"/>
          </p:cNvSpPr>
          <p:nvPr>
            <p:ph type="sldNum" sz="quarter" idx="12"/>
          </p:nvPr>
        </p:nvSpPr>
        <p:spPr/>
        <p:txBody>
          <a:bodyPr/>
          <a:lstStyle/>
          <a:p>
            <a:fld id="{2B09721A-EA8D-4990-AB94-AEB2D46049B6}" type="slidenum">
              <a:rPr lang="en-US" smtClean="0"/>
              <a:t>‹#›</a:t>
            </a:fld>
            <a:endParaRPr lang="en-US"/>
          </a:p>
        </p:txBody>
      </p:sp>
    </p:spTree>
    <p:extLst>
      <p:ext uri="{BB962C8B-B14F-4D97-AF65-F5344CB8AC3E}">
        <p14:creationId xmlns:p14="http://schemas.microsoft.com/office/powerpoint/2010/main" val="14027183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9FD718-ED8C-44DD-A596-57CA41DCC2A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610B12A-4221-4D19-BB88-2AC786BA9C7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0A4BC8C-02F6-4597-8CD8-4653A7C53AB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E6E4408-5EB5-4FA1-B53D-8920D39E75BD}"/>
              </a:ext>
            </a:extLst>
          </p:cNvPr>
          <p:cNvSpPr>
            <a:spLocks noGrp="1"/>
          </p:cNvSpPr>
          <p:nvPr>
            <p:ph type="dt" sz="half" idx="10"/>
          </p:nvPr>
        </p:nvSpPr>
        <p:spPr/>
        <p:txBody>
          <a:bodyPr/>
          <a:lstStyle/>
          <a:p>
            <a:fld id="{DC41A848-8B3A-4C25-8A0D-DC39DB2580D8}" type="datetime1">
              <a:rPr lang="en-US" smtClean="0"/>
              <a:t>9/21/2023</a:t>
            </a:fld>
            <a:endParaRPr lang="en-US"/>
          </a:p>
        </p:txBody>
      </p:sp>
      <p:sp>
        <p:nvSpPr>
          <p:cNvPr id="6" name="Footer Placeholder 5">
            <a:extLst>
              <a:ext uri="{FF2B5EF4-FFF2-40B4-BE49-F238E27FC236}">
                <a16:creationId xmlns:a16="http://schemas.microsoft.com/office/drawing/2014/main" id="{A5B08B80-363C-47A1-A905-3757F731759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D0B0C83-EFB9-41A2-9B37-3BFEBF3CEE25}"/>
              </a:ext>
            </a:extLst>
          </p:cNvPr>
          <p:cNvSpPr>
            <a:spLocks noGrp="1"/>
          </p:cNvSpPr>
          <p:nvPr>
            <p:ph type="sldNum" sz="quarter" idx="12"/>
          </p:nvPr>
        </p:nvSpPr>
        <p:spPr/>
        <p:txBody>
          <a:bodyPr/>
          <a:lstStyle/>
          <a:p>
            <a:fld id="{2B09721A-EA8D-4990-AB94-AEB2D46049B6}" type="slidenum">
              <a:rPr lang="en-US" smtClean="0"/>
              <a:t>‹#›</a:t>
            </a:fld>
            <a:endParaRPr lang="en-US"/>
          </a:p>
        </p:txBody>
      </p:sp>
    </p:spTree>
    <p:extLst>
      <p:ext uri="{BB962C8B-B14F-4D97-AF65-F5344CB8AC3E}">
        <p14:creationId xmlns:p14="http://schemas.microsoft.com/office/powerpoint/2010/main" val="12597930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9EF3AF-0FB5-4E34-B9C5-E4272C1A39F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AF1EEC9-1BD6-45DA-A0A5-D7CCDF27B5B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75E5C61-0812-4F9E-8C35-1E7F8C590B1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E76F0BA-B7C1-42A8-A14E-F8D2522166E7}"/>
              </a:ext>
            </a:extLst>
          </p:cNvPr>
          <p:cNvSpPr>
            <a:spLocks noGrp="1"/>
          </p:cNvSpPr>
          <p:nvPr>
            <p:ph type="dt" sz="half" idx="10"/>
          </p:nvPr>
        </p:nvSpPr>
        <p:spPr/>
        <p:txBody>
          <a:bodyPr/>
          <a:lstStyle/>
          <a:p>
            <a:fld id="{A4FE3CEA-B61F-4C33-BCE3-D8984EF053BA}" type="datetime1">
              <a:rPr lang="en-US" smtClean="0"/>
              <a:t>9/21/2023</a:t>
            </a:fld>
            <a:endParaRPr lang="en-US"/>
          </a:p>
        </p:txBody>
      </p:sp>
      <p:sp>
        <p:nvSpPr>
          <p:cNvPr id="6" name="Footer Placeholder 5">
            <a:extLst>
              <a:ext uri="{FF2B5EF4-FFF2-40B4-BE49-F238E27FC236}">
                <a16:creationId xmlns:a16="http://schemas.microsoft.com/office/drawing/2014/main" id="{A0FB4CA5-4FCC-46E7-8C3E-D888F638DD9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1E77597-1CCB-421D-A03E-25F12032430B}"/>
              </a:ext>
            </a:extLst>
          </p:cNvPr>
          <p:cNvSpPr>
            <a:spLocks noGrp="1"/>
          </p:cNvSpPr>
          <p:nvPr>
            <p:ph type="sldNum" sz="quarter" idx="12"/>
          </p:nvPr>
        </p:nvSpPr>
        <p:spPr/>
        <p:txBody>
          <a:bodyPr/>
          <a:lstStyle/>
          <a:p>
            <a:fld id="{2B09721A-EA8D-4990-AB94-AEB2D46049B6}" type="slidenum">
              <a:rPr lang="en-US" smtClean="0"/>
              <a:t>‹#›</a:t>
            </a:fld>
            <a:endParaRPr lang="en-US"/>
          </a:p>
        </p:txBody>
      </p:sp>
    </p:spTree>
    <p:extLst>
      <p:ext uri="{BB962C8B-B14F-4D97-AF65-F5344CB8AC3E}">
        <p14:creationId xmlns:p14="http://schemas.microsoft.com/office/powerpoint/2010/main" val="334729847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E76E36-C0B3-4D9E-9C6B-67976CF8F79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10ABFCF-BDB6-4AFD-BED3-803B43DF23A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DBC9AA6-02C3-4F6D-ACA8-6A1EE73FAFE2}"/>
              </a:ext>
            </a:extLst>
          </p:cNvPr>
          <p:cNvSpPr>
            <a:spLocks noGrp="1"/>
          </p:cNvSpPr>
          <p:nvPr>
            <p:ph type="dt" sz="half" idx="10"/>
          </p:nvPr>
        </p:nvSpPr>
        <p:spPr/>
        <p:txBody>
          <a:bodyPr/>
          <a:lstStyle/>
          <a:p>
            <a:fld id="{77026C8C-5C0D-4F1C-8F3E-ED7DEF9F856F}" type="datetime1">
              <a:rPr lang="en-US" smtClean="0"/>
              <a:t>9/21/2023</a:t>
            </a:fld>
            <a:endParaRPr lang="en-US"/>
          </a:p>
        </p:txBody>
      </p:sp>
      <p:sp>
        <p:nvSpPr>
          <p:cNvPr id="5" name="Footer Placeholder 4">
            <a:extLst>
              <a:ext uri="{FF2B5EF4-FFF2-40B4-BE49-F238E27FC236}">
                <a16:creationId xmlns:a16="http://schemas.microsoft.com/office/drawing/2014/main" id="{7DB85828-4B94-4C3E-8D19-6E54769006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9863C8B-02BB-4B1B-AE16-CF1D52F2D9D0}"/>
              </a:ext>
            </a:extLst>
          </p:cNvPr>
          <p:cNvSpPr>
            <a:spLocks noGrp="1"/>
          </p:cNvSpPr>
          <p:nvPr>
            <p:ph type="sldNum" sz="quarter" idx="12"/>
          </p:nvPr>
        </p:nvSpPr>
        <p:spPr/>
        <p:txBody>
          <a:bodyPr/>
          <a:lstStyle/>
          <a:p>
            <a:fld id="{2B09721A-EA8D-4990-AB94-AEB2D46049B6}" type="slidenum">
              <a:rPr lang="en-US" smtClean="0"/>
              <a:t>‹#›</a:t>
            </a:fld>
            <a:endParaRPr lang="en-US"/>
          </a:p>
        </p:txBody>
      </p:sp>
    </p:spTree>
    <p:extLst>
      <p:ext uri="{BB962C8B-B14F-4D97-AF65-F5344CB8AC3E}">
        <p14:creationId xmlns:p14="http://schemas.microsoft.com/office/powerpoint/2010/main" val="387343139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D024E3C-126F-4C27-BFD9-280702E7A7B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83242CA-BD21-4A5A-88A2-F4DA8135868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0C17524-B4C4-49CA-B5A5-7EC8E6A31EFA}"/>
              </a:ext>
            </a:extLst>
          </p:cNvPr>
          <p:cNvSpPr>
            <a:spLocks noGrp="1"/>
          </p:cNvSpPr>
          <p:nvPr>
            <p:ph type="dt" sz="half" idx="10"/>
          </p:nvPr>
        </p:nvSpPr>
        <p:spPr/>
        <p:txBody>
          <a:bodyPr/>
          <a:lstStyle/>
          <a:p>
            <a:fld id="{E14CCA04-E500-437D-8CFA-5A436E0A38FA}" type="datetime1">
              <a:rPr lang="en-US" smtClean="0"/>
              <a:t>9/21/2023</a:t>
            </a:fld>
            <a:endParaRPr lang="en-US"/>
          </a:p>
        </p:txBody>
      </p:sp>
      <p:sp>
        <p:nvSpPr>
          <p:cNvPr id="5" name="Footer Placeholder 4">
            <a:extLst>
              <a:ext uri="{FF2B5EF4-FFF2-40B4-BE49-F238E27FC236}">
                <a16:creationId xmlns:a16="http://schemas.microsoft.com/office/drawing/2014/main" id="{D8253CB0-AF8A-40B2-AE4C-1D7E060E0D1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426E42-14FC-4502-86BF-4E928E1A999B}"/>
              </a:ext>
            </a:extLst>
          </p:cNvPr>
          <p:cNvSpPr>
            <a:spLocks noGrp="1"/>
          </p:cNvSpPr>
          <p:nvPr>
            <p:ph type="sldNum" sz="quarter" idx="12"/>
          </p:nvPr>
        </p:nvSpPr>
        <p:spPr/>
        <p:txBody>
          <a:bodyPr/>
          <a:lstStyle/>
          <a:p>
            <a:fld id="{2B09721A-EA8D-4990-AB94-AEB2D46049B6}" type="slidenum">
              <a:rPr lang="en-US" smtClean="0"/>
              <a:t>‹#›</a:t>
            </a:fld>
            <a:endParaRPr lang="en-US"/>
          </a:p>
        </p:txBody>
      </p:sp>
    </p:spTree>
    <p:extLst>
      <p:ext uri="{BB962C8B-B14F-4D97-AF65-F5344CB8AC3E}">
        <p14:creationId xmlns:p14="http://schemas.microsoft.com/office/powerpoint/2010/main" val="162598934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p:txBody>
          <a:bodyPr/>
          <a:lstStyle/>
          <a:p>
            <a:fld id="{E69B9EE9-F3BF-4B40-83E7-C9BC68FDDB0E}" type="datetimeFigureOut">
              <a:rPr lang="en-US" smtClean="0"/>
              <a:t>9/21/2023</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5930079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p:txBody>
          <a:bodyPr/>
          <a:lstStyle/>
          <a:p>
            <a:fld id="{E69B9EE9-F3BF-4B40-83E7-C9BC68FDDB0E}" type="datetimeFigureOut">
              <a:rPr lang="en-US" smtClean="0"/>
              <a:t>9/21/2023</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507426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p:txBody>
          <a:bodyPr/>
          <a:lstStyle/>
          <a:p>
            <a:fld id="{E69B9EE9-F3BF-4B40-83E7-C9BC68FDDB0E}" type="datetimeFigureOut">
              <a:rPr lang="en-US" smtClean="0"/>
              <a:t>9/21/2023</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9743860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p:txBody>
          <a:bodyPr/>
          <a:lstStyle/>
          <a:p>
            <a:fld id="{E69B9EE9-F3BF-4B40-83E7-C9BC68FDDB0E}" type="datetimeFigureOut">
              <a:rPr lang="en-US" smtClean="0"/>
              <a:t>9/21/2023</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9903499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3"/>
        <p:cNvGrpSpPr/>
        <p:nvPr/>
      </p:nvGrpSpPr>
      <p:grpSpPr>
        <a:xfrm>
          <a:off x="0" y="0"/>
          <a:ext cx="0" cy="0"/>
          <a:chOff x="0" y="0"/>
          <a:chExt cx="0" cy="0"/>
        </a:xfrm>
      </p:grpSpPr>
    </p:spTree>
    <p:extLst>
      <p:ext uri="{BB962C8B-B14F-4D97-AF65-F5344CB8AC3E}">
        <p14:creationId xmlns:p14="http://schemas.microsoft.com/office/powerpoint/2010/main" val="126055349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p:txBody>
          <a:bodyPr/>
          <a:lstStyle/>
          <a:p>
            <a:fld id="{E69B9EE9-F3BF-4B40-83E7-C9BC68FDDB0E}" type="datetimeFigureOut">
              <a:rPr lang="en-US" smtClean="0"/>
              <a:t>9/21/2023</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0536662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pic>
        <p:nvPicPr>
          <p:cNvPr id="7" name="Picture 6"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12" name="Content Placeholder 2"/>
          <p:cNvSpPr>
            <a:spLocks noGrp="1"/>
          </p:cNvSpPr>
          <p:nvPr>
            <p:ph sz="quarter" idx="13"/>
          </p:nvPr>
        </p:nvSpPr>
        <p:spPr>
          <a:xfrm>
            <a:off x="913773" y="2367094"/>
            <a:ext cx="10363827" cy="3424107"/>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a:defRPr/>
            </a:pPr>
            <a:endParaRPr lang="en-US" altLang="vi-VN"/>
          </a:p>
        </p:txBody>
      </p:sp>
      <p:sp>
        <p:nvSpPr>
          <p:cNvPr id="5" name="Footer Placeholder 4"/>
          <p:cNvSpPr>
            <a:spLocks noGrp="1"/>
          </p:cNvSpPr>
          <p:nvPr>
            <p:ph type="ftr" sz="quarter" idx="11"/>
          </p:nvPr>
        </p:nvSpPr>
        <p:spPr/>
        <p:txBody>
          <a:bodyPr/>
          <a:lstStyle/>
          <a:p>
            <a:pPr>
              <a:defRPr/>
            </a:pPr>
            <a:endParaRPr lang="en-US" altLang="vi-VN"/>
          </a:p>
        </p:txBody>
      </p:sp>
      <p:sp>
        <p:nvSpPr>
          <p:cNvPr id="6" name="Slide Number Placeholder 5"/>
          <p:cNvSpPr>
            <a:spLocks noGrp="1"/>
          </p:cNvSpPr>
          <p:nvPr>
            <p:ph type="sldNum" sz="quarter" idx="12"/>
          </p:nvPr>
        </p:nvSpPr>
        <p:spPr/>
        <p:txBody>
          <a:bodyPr/>
          <a:lstStyle/>
          <a:p>
            <a:pPr>
              <a:defRPr/>
            </a:pPr>
            <a:fld id="{222846AE-C05F-403E-B6E5-90DB493B9750}" type="slidenum">
              <a:rPr lang="en-US" altLang="vi-VN" smtClean="0"/>
              <a:pPr>
                <a:defRPr/>
              </a:pPr>
              <a:t>‹#›</a:t>
            </a:fld>
            <a:endParaRPr lang="en-US" altLang="vi-VN"/>
          </a:p>
        </p:txBody>
      </p:sp>
    </p:spTree>
    <p:extLst>
      <p:ext uri="{BB962C8B-B14F-4D97-AF65-F5344CB8AC3E}">
        <p14:creationId xmlns:p14="http://schemas.microsoft.com/office/powerpoint/2010/main" val="224050073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solidFill>
          <a:schemeClr val="dk2"/>
        </a:solidFill>
        <a:effectLst/>
      </p:bgPr>
    </p:bg>
    <p:spTree>
      <p:nvGrpSpPr>
        <p:cNvPr id="1" name="Shape 34"/>
        <p:cNvGrpSpPr/>
        <p:nvPr/>
      </p:nvGrpSpPr>
      <p:grpSpPr>
        <a:xfrm>
          <a:off x="0" y="0"/>
          <a:ext cx="0" cy="0"/>
          <a:chOff x="0" y="0"/>
          <a:chExt cx="0" cy="0"/>
        </a:xfrm>
      </p:grpSpPr>
      <p:sp>
        <p:nvSpPr>
          <p:cNvPr id="35" name="Google Shape;35;p6"/>
          <p:cNvSpPr txBox="1">
            <a:spLocks noGrp="1"/>
          </p:cNvSpPr>
          <p:nvPr>
            <p:ph type="title"/>
          </p:nvPr>
        </p:nvSpPr>
        <p:spPr>
          <a:xfrm>
            <a:off x="960000" y="719333"/>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36" name="Google Shape;36;p6"/>
          <p:cNvGrpSpPr/>
          <p:nvPr/>
        </p:nvGrpSpPr>
        <p:grpSpPr>
          <a:xfrm>
            <a:off x="-237036" y="3"/>
            <a:ext cx="12385165" cy="7143283"/>
            <a:chOff x="-177777" y="2"/>
            <a:chExt cx="9288874" cy="5357462"/>
          </a:xfrm>
        </p:grpSpPr>
        <p:grpSp>
          <p:nvGrpSpPr>
            <p:cNvPr id="37" name="Google Shape;37;p6"/>
            <p:cNvGrpSpPr/>
            <p:nvPr/>
          </p:nvGrpSpPr>
          <p:grpSpPr>
            <a:xfrm>
              <a:off x="-177777" y="4213189"/>
              <a:ext cx="1140370" cy="1144275"/>
              <a:chOff x="3314275" y="1853125"/>
              <a:chExt cx="591325" cy="593350"/>
            </a:xfrm>
          </p:grpSpPr>
          <p:sp>
            <p:nvSpPr>
              <p:cNvPr id="38" name="Google Shape;38;p6"/>
              <p:cNvSpPr/>
              <p:nvPr/>
            </p:nvSpPr>
            <p:spPr>
              <a:xfrm>
                <a:off x="3314275" y="1855125"/>
                <a:ext cx="591325" cy="589350"/>
              </a:xfrm>
              <a:custGeom>
                <a:avLst/>
                <a:gdLst/>
                <a:ahLst/>
                <a:cxnLst/>
                <a:rect l="l" t="t" r="r" b="b"/>
                <a:pathLst>
                  <a:path w="23653" h="23574" extrusionOk="0">
                    <a:moveTo>
                      <a:pt x="12434" y="1"/>
                    </a:moveTo>
                    <a:cubicBezTo>
                      <a:pt x="10981" y="1"/>
                      <a:pt x="9671" y="1663"/>
                      <a:pt x="9136" y="3999"/>
                    </a:cubicBezTo>
                    <a:cubicBezTo>
                      <a:pt x="7908" y="3029"/>
                      <a:pt x="6602" y="2491"/>
                      <a:pt x="5530" y="2491"/>
                    </a:cubicBezTo>
                    <a:cubicBezTo>
                      <a:pt x="4929" y="2491"/>
                      <a:pt x="4401" y="2660"/>
                      <a:pt x="4001" y="3016"/>
                    </a:cubicBezTo>
                    <a:cubicBezTo>
                      <a:pt x="2896" y="4006"/>
                      <a:pt x="3111" y="6131"/>
                      <a:pt x="4384" y="8195"/>
                    </a:cubicBezTo>
                    <a:cubicBezTo>
                      <a:pt x="1971" y="8484"/>
                      <a:pt x="168" y="9641"/>
                      <a:pt x="85" y="11127"/>
                    </a:cubicBezTo>
                    <a:cubicBezTo>
                      <a:pt x="1" y="12619"/>
                      <a:pt x="1682" y="13978"/>
                      <a:pt x="4067" y="14529"/>
                    </a:cubicBezTo>
                    <a:cubicBezTo>
                      <a:pt x="2540" y="16451"/>
                      <a:pt x="2071" y="18566"/>
                      <a:pt x="3068" y="19682"/>
                    </a:cubicBezTo>
                    <a:cubicBezTo>
                      <a:pt x="3501" y="20166"/>
                      <a:pt x="4151" y="20397"/>
                      <a:pt x="4919" y="20397"/>
                    </a:cubicBezTo>
                    <a:cubicBezTo>
                      <a:pt x="5915" y="20397"/>
                      <a:pt x="7107" y="20009"/>
                      <a:pt x="8277" y="19281"/>
                    </a:cubicBezTo>
                    <a:cubicBezTo>
                      <a:pt x="8569" y="21688"/>
                      <a:pt x="9726" y="23488"/>
                      <a:pt x="11209" y="23570"/>
                    </a:cubicBezTo>
                    <a:cubicBezTo>
                      <a:pt x="11245" y="23572"/>
                      <a:pt x="11280" y="23573"/>
                      <a:pt x="11316" y="23573"/>
                    </a:cubicBezTo>
                    <a:cubicBezTo>
                      <a:pt x="12759" y="23573"/>
                      <a:pt x="14062" y="21930"/>
                      <a:pt x="14604" y="19616"/>
                    </a:cubicBezTo>
                    <a:cubicBezTo>
                      <a:pt x="15815" y="20557"/>
                      <a:pt x="17096" y="21079"/>
                      <a:pt x="18151" y="21079"/>
                    </a:cubicBezTo>
                    <a:cubicBezTo>
                      <a:pt x="18752" y="21079"/>
                      <a:pt x="19279" y="20910"/>
                      <a:pt x="19677" y="20553"/>
                    </a:cubicBezTo>
                    <a:cubicBezTo>
                      <a:pt x="20786" y="19564"/>
                      <a:pt x="20567" y="17436"/>
                      <a:pt x="19292" y="15371"/>
                    </a:cubicBezTo>
                    <a:cubicBezTo>
                      <a:pt x="21694" y="15077"/>
                      <a:pt x="23487" y="13921"/>
                      <a:pt x="23570" y="12442"/>
                    </a:cubicBezTo>
                    <a:cubicBezTo>
                      <a:pt x="23652" y="10976"/>
                      <a:pt x="22030" y="9640"/>
                      <a:pt x="19710" y="9070"/>
                    </a:cubicBezTo>
                    <a:cubicBezTo>
                      <a:pt x="21209" y="7160"/>
                      <a:pt x="21664" y="5067"/>
                      <a:pt x="20675" y="3959"/>
                    </a:cubicBezTo>
                    <a:cubicBezTo>
                      <a:pt x="20242" y="3475"/>
                      <a:pt x="19592" y="3244"/>
                      <a:pt x="18824" y="3244"/>
                    </a:cubicBezTo>
                    <a:cubicBezTo>
                      <a:pt x="17832" y="3244"/>
                      <a:pt x="16644" y="3630"/>
                      <a:pt x="15479" y="4353"/>
                    </a:cubicBezTo>
                    <a:cubicBezTo>
                      <a:pt x="15199" y="1915"/>
                      <a:pt x="14034" y="87"/>
                      <a:pt x="12541" y="4"/>
                    </a:cubicBezTo>
                    <a:cubicBezTo>
                      <a:pt x="12505" y="2"/>
                      <a:pt x="12470" y="1"/>
                      <a:pt x="12434" y="1"/>
                    </a:cubicBez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 name="Google Shape;39;p6"/>
              <p:cNvSpPr/>
              <p:nvPr/>
            </p:nvSpPr>
            <p:spPr>
              <a:xfrm>
                <a:off x="3314275" y="1853125"/>
                <a:ext cx="591325" cy="593350"/>
              </a:xfrm>
              <a:custGeom>
                <a:avLst/>
                <a:gdLst/>
                <a:ahLst/>
                <a:cxnLst/>
                <a:rect l="l" t="t" r="r" b="b"/>
                <a:pathLst>
                  <a:path w="23653" h="23734" fill="none" extrusionOk="0">
                    <a:moveTo>
                      <a:pt x="23570" y="12522"/>
                    </a:moveTo>
                    <a:cubicBezTo>
                      <a:pt x="23652" y="11056"/>
                      <a:pt x="22030" y="9720"/>
                      <a:pt x="19710" y="9150"/>
                    </a:cubicBezTo>
                    <a:cubicBezTo>
                      <a:pt x="21209" y="7240"/>
                      <a:pt x="21664" y="5147"/>
                      <a:pt x="20675" y="4039"/>
                    </a:cubicBezTo>
                    <a:cubicBezTo>
                      <a:pt x="19683" y="2929"/>
                      <a:pt x="17546" y="3150"/>
                      <a:pt x="15479" y="4433"/>
                    </a:cubicBezTo>
                    <a:cubicBezTo>
                      <a:pt x="15199" y="1995"/>
                      <a:pt x="14034" y="167"/>
                      <a:pt x="12541" y="84"/>
                    </a:cubicBezTo>
                    <a:cubicBezTo>
                      <a:pt x="11046" y="0"/>
                      <a:pt x="9684" y="1686"/>
                      <a:pt x="9136" y="4079"/>
                    </a:cubicBezTo>
                    <a:cubicBezTo>
                      <a:pt x="7220" y="2565"/>
                      <a:pt x="5114" y="2103"/>
                      <a:pt x="4001" y="3096"/>
                    </a:cubicBezTo>
                    <a:cubicBezTo>
                      <a:pt x="2896" y="4086"/>
                      <a:pt x="3111" y="6211"/>
                      <a:pt x="4384" y="8275"/>
                    </a:cubicBezTo>
                    <a:cubicBezTo>
                      <a:pt x="1971" y="8564"/>
                      <a:pt x="168" y="9721"/>
                      <a:pt x="85" y="11207"/>
                    </a:cubicBezTo>
                    <a:cubicBezTo>
                      <a:pt x="1" y="12699"/>
                      <a:pt x="1682" y="14058"/>
                      <a:pt x="4067" y="14609"/>
                    </a:cubicBezTo>
                    <a:cubicBezTo>
                      <a:pt x="2540" y="16531"/>
                      <a:pt x="2071" y="18646"/>
                      <a:pt x="3068" y="19762"/>
                    </a:cubicBezTo>
                    <a:cubicBezTo>
                      <a:pt x="4062" y="20874"/>
                      <a:pt x="6205" y="20650"/>
                      <a:pt x="8277" y="19361"/>
                    </a:cubicBezTo>
                    <a:cubicBezTo>
                      <a:pt x="8569" y="21768"/>
                      <a:pt x="9726" y="23568"/>
                      <a:pt x="11209" y="23650"/>
                    </a:cubicBezTo>
                    <a:cubicBezTo>
                      <a:pt x="12694" y="23734"/>
                      <a:pt x="14049" y="22067"/>
                      <a:pt x="14604" y="19696"/>
                    </a:cubicBezTo>
                    <a:cubicBezTo>
                      <a:pt x="16504" y="21173"/>
                      <a:pt x="18578" y="21618"/>
                      <a:pt x="19677" y="20633"/>
                    </a:cubicBezTo>
                    <a:cubicBezTo>
                      <a:pt x="20786" y="19644"/>
                      <a:pt x="20567" y="17516"/>
                      <a:pt x="19292" y="15451"/>
                    </a:cubicBezTo>
                    <a:cubicBezTo>
                      <a:pt x="21694" y="15157"/>
                      <a:pt x="23487" y="14001"/>
                      <a:pt x="23570" y="12522"/>
                    </a:cubicBezTo>
                    <a:close/>
                  </a:path>
                </a:pathLst>
              </a:custGeom>
              <a:noFill/>
              <a:ln w="9525" cap="flat" cmpd="sng">
                <a:solidFill>
                  <a:schemeClr val="dk1"/>
                </a:solidFill>
                <a:prstDash val="solid"/>
                <a:miter lim="141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40" name="Google Shape;40;p6"/>
            <p:cNvGrpSpPr/>
            <p:nvPr/>
          </p:nvGrpSpPr>
          <p:grpSpPr>
            <a:xfrm>
              <a:off x="8529234" y="2"/>
              <a:ext cx="581864" cy="546034"/>
              <a:chOff x="7938228" y="1636127"/>
              <a:chExt cx="813226" cy="763151"/>
            </a:xfrm>
          </p:grpSpPr>
          <p:sp>
            <p:nvSpPr>
              <p:cNvPr id="41" name="Google Shape;41;p6"/>
              <p:cNvSpPr/>
              <p:nvPr/>
            </p:nvSpPr>
            <p:spPr>
              <a:xfrm>
                <a:off x="7938228" y="1636127"/>
                <a:ext cx="405522" cy="618244"/>
              </a:xfrm>
              <a:custGeom>
                <a:avLst/>
                <a:gdLst/>
                <a:ahLst/>
                <a:cxnLst/>
                <a:rect l="l" t="t" r="r" b="b"/>
                <a:pathLst>
                  <a:path w="2972" h="4531" extrusionOk="0">
                    <a:moveTo>
                      <a:pt x="2231" y="0"/>
                    </a:moveTo>
                    <a:cubicBezTo>
                      <a:pt x="1986" y="0"/>
                      <a:pt x="1751" y="140"/>
                      <a:pt x="1641" y="378"/>
                    </a:cubicBezTo>
                    <a:lnTo>
                      <a:pt x="151" y="3607"/>
                    </a:lnTo>
                    <a:cubicBezTo>
                      <a:pt x="1" y="3933"/>
                      <a:pt x="143" y="4320"/>
                      <a:pt x="469" y="4470"/>
                    </a:cubicBezTo>
                    <a:cubicBezTo>
                      <a:pt x="557" y="4511"/>
                      <a:pt x="650" y="4530"/>
                      <a:pt x="741" y="4530"/>
                    </a:cubicBezTo>
                    <a:cubicBezTo>
                      <a:pt x="987" y="4530"/>
                      <a:pt x="1222" y="4391"/>
                      <a:pt x="1332" y="4153"/>
                    </a:cubicBezTo>
                    <a:lnTo>
                      <a:pt x="2821" y="922"/>
                    </a:lnTo>
                    <a:cubicBezTo>
                      <a:pt x="2971" y="597"/>
                      <a:pt x="2829" y="211"/>
                      <a:pt x="2504" y="60"/>
                    </a:cubicBezTo>
                    <a:cubicBezTo>
                      <a:pt x="2415" y="20"/>
                      <a:pt x="2323" y="0"/>
                      <a:pt x="22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2" name="Google Shape;42;p6"/>
              <p:cNvSpPr/>
              <p:nvPr/>
            </p:nvSpPr>
            <p:spPr>
              <a:xfrm>
                <a:off x="8041927" y="1649090"/>
                <a:ext cx="709527" cy="750188"/>
              </a:xfrm>
              <a:custGeom>
                <a:avLst/>
                <a:gdLst/>
                <a:ahLst/>
                <a:cxnLst/>
                <a:rect l="l" t="t" r="r" b="b"/>
                <a:pathLst>
                  <a:path w="5200" h="5498" extrusionOk="0">
                    <a:moveTo>
                      <a:pt x="4376" y="0"/>
                    </a:moveTo>
                    <a:cubicBezTo>
                      <a:pt x="4289" y="0"/>
                      <a:pt x="4189" y="34"/>
                      <a:pt x="4077" y="113"/>
                    </a:cubicBezTo>
                    <a:cubicBezTo>
                      <a:pt x="3953" y="201"/>
                      <a:pt x="3865" y="328"/>
                      <a:pt x="3764" y="441"/>
                    </a:cubicBezTo>
                    <a:cubicBezTo>
                      <a:pt x="3426" y="828"/>
                      <a:pt x="2939" y="1089"/>
                      <a:pt x="2425" y="1089"/>
                    </a:cubicBezTo>
                    <a:cubicBezTo>
                      <a:pt x="2395" y="1089"/>
                      <a:pt x="2365" y="1088"/>
                      <a:pt x="2334" y="1086"/>
                    </a:cubicBezTo>
                    <a:cubicBezTo>
                      <a:pt x="2169" y="1077"/>
                      <a:pt x="1818" y="963"/>
                      <a:pt x="1539" y="963"/>
                    </a:cubicBezTo>
                    <a:cubicBezTo>
                      <a:pt x="1372" y="963"/>
                      <a:pt x="1231" y="1004"/>
                      <a:pt x="1171" y="1133"/>
                    </a:cubicBezTo>
                    <a:lnTo>
                      <a:pt x="64" y="3532"/>
                    </a:lnTo>
                    <a:cubicBezTo>
                      <a:pt x="0" y="3671"/>
                      <a:pt x="60" y="3835"/>
                      <a:pt x="199" y="3901"/>
                    </a:cubicBezTo>
                    <a:lnTo>
                      <a:pt x="1787" y="4649"/>
                    </a:lnTo>
                    <a:cubicBezTo>
                      <a:pt x="1813" y="4669"/>
                      <a:pt x="1840" y="4687"/>
                      <a:pt x="1871" y="4700"/>
                    </a:cubicBezTo>
                    <a:lnTo>
                      <a:pt x="3509" y="5457"/>
                    </a:lnTo>
                    <a:cubicBezTo>
                      <a:pt x="3569" y="5484"/>
                      <a:pt x="3634" y="5498"/>
                      <a:pt x="3697" y="5498"/>
                    </a:cubicBezTo>
                    <a:cubicBezTo>
                      <a:pt x="3852" y="5498"/>
                      <a:pt x="4003" y="5417"/>
                      <a:pt x="4076" y="5270"/>
                    </a:cubicBezTo>
                    <a:cubicBezTo>
                      <a:pt x="4181" y="5058"/>
                      <a:pt x="4090" y="4802"/>
                      <a:pt x="3876" y="4703"/>
                    </a:cubicBezTo>
                    <a:lnTo>
                      <a:pt x="3876" y="4703"/>
                    </a:lnTo>
                    <a:cubicBezTo>
                      <a:pt x="3933" y="4729"/>
                      <a:pt x="3993" y="4741"/>
                      <a:pt x="4051" y="4741"/>
                    </a:cubicBezTo>
                    <a:cubicBezTo>
                      <a:pt x="4210" y="4741"/>
                      <a:pt x="4361" y="4651"/>
                      <a:pt x="4432" y="4497"/>
                    </a:cubicBezTo>
                    <a:cubicBezTo>
                      <a:pt x="4530" y="4287"/>
                      <a:pt x="4437" y="4040"/>
                      <a:pt x="4228" y="3942"/>
                    </a:cubicBezTo>
                    <a:lnTo>
                      <a:pt x="4228" y="3942"/>
                    </a:lnTo>
                    <a:cubicBezTo>
                      <a:pt x="4285" y="3968"/>
                      <a:pt x="4344" y="3981"/>
                      <a:pt x="4403" y="3981"/>
                    </a:cubicBezTo>
                    <a:cubicBezTo>
                      <a:pt x="4561" y="3981"/>
                      <a:pt x="4712" y="3890"/>
                      <a:pt x="4783" y="3738"/>
                    </a:cubicBezTo>
                    <a:cubicBezTo>
                      <a:pt x="4860" y="3572"/>
                      <a:pt x="4819" y="3382"/>
                      <a:pt x="4694" y="3261"/>
                    </a:cubicBezTo>
                    <a:lnTo>
                      <a:pt x="4694" y="3261"/>
                    </a:lnTo>
                    <a:cubicBezTo>
                      <a:pt x="4707" y="3263"/>
                      <a:pt x="4720" y="3263"/>
                      <a:pt x="4732" y="3263"/>
                    </a:cubicBezTo>
                    <a:cubicBezTo>
                      <a:pt x="4907" y="3263"/>
                      <a:pt x="5072" y="3156"/>
                      <a:pt x="5132" y="2974"/>
                    </a:cubicBezTo>
                    <a:cubicBezTo>
                      <a:pt x="5200" y="2770"/>
                      <a:pt x="5091" y="2549"/>
                      <a:pt x="4895" y="2458"/>
                    </a:cubicBezTo>
                    <a:lnTo>
                      <a:pt x="3667" y="1891"/>
                    </a:lnTo>
                    <a:cubicBezTo>
                      <a:pt x="3607" y="1864"/>
                      <a:pt x="3606" y="1782"/>
                      <a:pt x="3662" y="1752"/>
                    </a:cubicBezTo>
                    <a:cubicBezTo>
                      <a:pt x="4127" y="1510"/>
                      <a:pt x="4259" y="1445"/>
                      <a:pt x="4664" y="922"/>
                    </a:cubicBezTo>
                    <a:cubicBezTo>
                      <a:pt x="4869" y="585"/>
                      <a:pt x="4737" y="0"/>
                      <a:pt x="43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spTree>
    <p:extLst>
      <p:ext uri="{BB962C8B-B14F-4D97-AF65-F5344CB8AC3E}">
        <p14:creationId xmlns:p14="http://schemas.microsoft.com/office/powerpoint/2010/main" val="425383279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3"/>
        <p:cNvGrpSpPr/>
        <p:nvPr/>
      </p:nvGrpSpPr>
      <p:grpSpPr>
        <a:xfrm>
          <a:off x="0" y="0"/>
          <a:ext cx="0" cy="0"/>
          <a:chOff x="0" y="0"/>
          <a:chExt cx="0" cy="0"/>
        </a:xfrm>
      </p:grpSpPr>
    </p:spTree>
    <p:extLst>
      <p:ext uri="{BB962C8B-B14F-4D97-AF65-F5344CB8AC3E}">
        <p14:creationId xmlns:p14="http://schemas.microsoft.com/office/powerpoint/2010/main" val="335882646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ackground">
  <p:cSld name="Background">
    <p:bg>
      <p:bgPr>
        <a:solidFill>
          <a:schemeClr val="accent3"/>
        </a:solidFill>
        <a:effectLst/>
      </p:bgPr>
    </p:bg>
    <p:spTree>
      <p:nvGrpSpPr>
        <p:cNvPr id="1" name="Shape 331"/>
        <p:cNvGrpSpPr/>
        <p:nvPr/>
      </p:nvGrpSpPr>
      <p:grpSpPr>
        <a:xfrm>
          <a:off x="0" y="0"/>
          <a:ext cx="0" cy="0"/>
          <a:chOff x="0" y="0"/>
          <a:chExt cx="0" cy="0"/>
        </a:xfrm>
      </p:grpSpPr>
      <p:grpSp>
        <p:nvGrpSpPr>
          <p:cNvPr id="332" name="Google Shape;332;p27"/>
          <p:cNvGrpSpPr/>
          <p:nvPr/>
        </p:nvGrpSpPr>
        <p:grpSpPr>
          <a:xfrm rot="10800000">
            <a:off x="-1031323" y="-371982"/>
            <a:ext cx="13498339" cy="8599055"/>
            <a:chOff x="-185767" y="-925262"/>
            <a:chExt cx="10123754" cy="6449291"/>
          </a:xfrm>
        </p:grpSpPr>
        <p:grpSp>
          <p:nvGrpSpPr>
            <p:cNvPr id="333" name="Google Shape;333;p27"/>
            <p:cNvGrpSpPr/>
            <p:nvPr/>
          </p:nvGrpSpPr>
          <p:grpSpPr>
            <a:xfrm>
              <a:off x="-185767" y="4409410"/>
              <a:ext cx="1115081" cy="1114620"/>
              <a:chOff x="446583" y="3205460"/>
              <a:chExt cx="1115081" cy="1114620"/>
            </a:xfrm>
          </p:grpSpPr>
          <p:sp>
            <p:nvSpPr>
              <p:cNvPr id="334" name="Google Shape;334;p27"/>
              <p:cNvSpPr/>
              <p:nvPr/>
            </p:nvSpPr>
            <p:spPr>
              <a:xfrm>
                <a:off x="446583" y="3205460"/>
                <a:ext cx="1115044" cy="1114620"/>
              </a:xfrm>
              <a:custGeom>
                <a:avLst/>
                <a:gdLst/>
                <a:ahLst/>
                <a:cxnLst/>
                <a:rect l="l" t="t" r="r" b="b"/>
                <a:pathLst>
                  <a:path w="13146" h="13141" extrusionOk="0">
                    <a:moveTo>
                      <a:pt x="2775" y="1442"/>
                    </a:moveTo>
                    <a:lnTo>
                      <a:pt x="2775" y="1527"/>
                    </a:lnTo>
                    <a:lnTo>
                      <a:pt x="2775" y="2997"/>
                    </a:lnTo>
                    <a:cubicBezTo>
                      <a:pt x="2775" y="3011"/>
                      <a:pt x="2776" y="3025"/>
                      <a:pt x="2775" y="3039"/>
                    </a:cubicBezTo>
                    <a:cubicBezTo>
                      <a:pt x="2774" y="3077"/>
                      <a:pt x="2773" y="3085"/>
                      <a:pt x="2746" y="3085"/>
                    </a:cubicBezTo>
                    <a:cubicBezTo>
                      <a:pt x="2740" y="3085"/>
                      <a:pt x="2734" y="3085"/>
                      <a:pt x="2727" y="3085"/>
                    </a:cubicBezTo>
                    <a:cubicBezTo>
                      <a:pt x="2500" y="3076"/>
                      <a:pt x="2275" y="3062"/>
                      <a:pt x="2049" y="3036"/>
                    </a:cubicBezTo>
                    <a:cubicBezTo>
                      <a:pt x="1813" y="3009"/>
                      <a:pt x="1577" y="2975"/>
                      <a:pt x="1344" y="2941"/>
                    </a:cubicBezTo>
                    <a:cubicBezTo>
                      <a:pt x="1328" y="2917"/>
                      <a:pt x="1348" y="2905"/>
                      <a:pt x="1359" y="2890"/>
                    </a:cubicBezTo>
                    <a:cubicBezTo>
                      <a:pt x="1518" y="2662"/>
                      <a:pt x="1692" y="2447"/>
                      <a:pt x="1881" y="2243"/>
                    </a:cubicBezTo>
                    <a:cubicBezTo>
                      <a:pt x="2132" y="1972"/>
                      <a:pt x="2402" y="1723"/>
                      <a:pt x="2696" y="1499"/>
                    </a:cubicBezTo>
                    <a:cubicBezTo>
                      <a:pt x="2717" y="1482"/>
                      <a:pt x="2739" y="1467"/>
                      <a:pt x="2775" y="1442"/>
                    </a:cubicBezTo>
                    <a:close/>
                    <a:moveTo>
                      <a:pt x="10514" y="1544"/>
                    </a:moveTo>
                    <a:cubicBezTo>
                      <a:pt x="10813" y="1699"/>
                      <a:pt x="11769" y="2725"/>
                      <a:pt x="11867" y="2994"/>
                    </a:cubicBezTo>
                    <a:cubicBezTo>
                      <a:pt x="11844" y="3007"/>
                      <a:pt x="11817" y="3007"/>
                      <a:pt x="11793" y="3008"/>
                    </a:cubicBezTo>
                    <a:cubicBezTo>
                      <a:pt x="11601" y="3022"/>
                      <a:pt x="11409" y="3035"/>
                      <a:pt x="11217" y="3048"/>
                    </a:cubicBezTo>
                    <a:cubicBezTo>
                      <a:pt x="11008" y="3060"/>
                      <a:pt x="10799" y="3073"/>
                      <a:pt x="10590" y="3086"/>
                    </a:cubicBezTo>
                    <a:cubicBezTo>
                      <a:pt x="10573" y="3086"/>
                      <a:pt x="10556" y="3089"/>
                      <a:pt x="10539" y="3089"/>
                    </a:cubicBezTo>
                    <a:cubicBezTo>
                      <a:pt x="10524" y="3089"/>
                      <a:pt x="10512" y="3080"/>
                      <a:pt x="10511" y="3063"/>
                    </a:cubicBezTo>
                    <a:cubicBezTo>
                      <a:pt x="10509" y="3046"/>
                      <a:pt x="10509" y="3029"/>
                      <a:pt x="10509" y="3012"/>
                    </a:cubicBezTo>
                    <a:lnTo>
                      <a:pt x="10509" y="1602"/>
                    </a:lnTo>
                    <a:cubicBezTo>
                      <a:pt x="10509" y="1584"/>
                      <a:pt x="10508" y="1564"/>
                      <a:pt x="10514" y="1544"/>
                    </a:cubicBezTo>
                    <a:close/>
                    <a:moveTo>
                      <a:pt x="6465" y="179"/>
                    </a:moveTo>
                    <a:cubicBezTo>
                      <a:pt x="6479" y="179"/>
                      <a:pt x="6493" y="182"/>
                      <a:pt x="6506" y="182"/>
                    </a:cubicBezTo>
                    <a:lnTo>
                      <a:pt x="6506" y="184"/>
                    </a:lnTo>
                    <a:cubicBezTo>
                      <a:pt x="6523" y="215"/>
                      <a:pt x="6516" y="246"/>
                      <a:pt x="6516" y="277"/>
                    </a:cubicBezTo>
                    <a:cubicBezTo>
                      <a:pt x="6516" y="746"/>
                      <a:pt x="6516" y="1214"/>
                      <a:pt x="6516" y="1687"/>
                    </a:cubicBezTo>
                    <a:lnTo>
                      <a:pt x="6516" y="3107"/>
                    </a:lnTo>
                    <a:cubicBezTo>
                      <a:pt x="6516" y="3193"/>
                      <a:pt x="6521" y="3200"/>
                      <a:pt x="6466" y="3200"/>
                    </a:cubicBezTo>
                    <a:cubicBezTo>
                      <a:pt x="6455" y="3200"/>
                      <a:pt x="6442" y="3199"/>
                      <a:pt x="6427" y="3199"/>
                    </a:cubicBezTo>
                    <a:cubicBezTo>
                      <a:pt x="5871" y="3196"/>
                      <a:pt x="5316" y="3188"/>
                      <a:pt x="4762" y="3171"/>
                    </a:cubicBezTo>
                    <a:cubicBezTo>
                      <a:pt x="4518" y="3164"/>
                      <a:pt x="4274" y="3158"/>
                      <a:pt x="4030" y="3148"/>
                    </a:cubicBezTo>
                    <a:cubicBezTo>
                      <a:pt x="3692" y="3134"/>
                      <a:pt x="3352" y="3117"/>
                      <a:pt x="3013" y="3102"/>
                    </a:cubicBezTo>
                    <a:cubicBezTo>
                      <a:pt x="3002" y="3102"/>
                      <a:pt x="2990" y="3100"/>
                      <a:pt x="2979" y="3099"/>
                    </a:cubicBezTo>
                    <a:cubicBezTo>
                      <a:pt x="2966" y="3097"/>
                      <a:pt x="2958" y="3090"/>
                      <a:pt x="2958" y="3077"/>
                    </a:cubicBezTo>
                    <a:cubicBezTo>
                      <a:pt x="2956" y="3058"/>
                      <a:pt x="2956" y="3038"/>
                      <a:pt x="2956" y="3018"/>
                    </a:cubicBezTo>
                    <a:lnTo>
                      <a:pt x="2956" y="1385"/>
                    </a:lnTo>
                    <a:cubicBezTo>
                      <a:pt x="2956" y="1374"/>
                      <a:pt x="2956" y="1363"/>
                      <a:pt x="2956" y="1351"/>
                    </a:cubicBezTo>
                    <a:cubicBezTo>
                      <a:pt x="2952" y="1320"/>
                      <a:pt x="2968" y="1300"/>
                      <a:pt x="2993" y="1282"/>
                    </a:cubicBezTo>
                    <a:cubicBezTo>
                      <a:pt x="3159" y="1171"/>
                      <a:pt x="3326" y="1068"/>
                      <a:pt x="3500" y="972"/>
                    </a:cubicBezTo>
                    <a:cubicBezTo>
                      <a:pt x="4099" y="643"/>
                      <a:pt x="4731" y="415"/>
                      <a:pt x="5402" y="289"/>
                    </a:cubicBezTo>
                    <a:cubicBezTo>
                      <a:pt x="5754" y="223"/>
                      <a:pt x="6108" y="191"/>
                      <a:pt x="6465" y="179"/>
                    </a:cubicBezTo>
                    <a:close/>
                    <a:moveTo>
                      <a:pt x="6746" y="182"/>
                    </a:moveTo>
                    <a:cubicBezTo>
                      <a:pt x="6752" y="182"/>
                      <a:pt x="6759" y="182"/>
                      <a:pt x="6765" y="182"/>
                    </a:cubicBezTo>
                    <a:cubicBezTo>
                      <a:pt x="6971" y="189"/>
                      <a:pt x="7178" y="202"/>
                      <a:pt x="7383" y="229"/>
                    </a:cubicBezTo>
                    <a:cubicBezTo>
                      <a:pt x="7726" y="273"/>
                      <a:pt x="8064" y="342"/>
                      <a:pt x="8395" y="440"/>
                    </a:cubicBezTo>
                    <a:cubicBezTo>
                      <a:pt x="9067" y="639"/>
                      <a:pt x="9688" y="940"/>
                      <a:pt x="10260" y="1343"/>
                    </a:cubicBezTo>
                    <a:cubicBezTo>
                      <a:pt x="10267" y="1347"/>
                      <a:pt x="10273" y="1353"/>
                      <a:pt x="10280" y="1357"/>
                    </a:cubicBezTo>
                    <a:cubicBezTo>
                      <a:pt x="10324" y="1380"/>
                      <a:pt x="10334" y="1415"/>
                      <a:pt x="10334" y="1462"/>
                    </a:cubicBezTo>
                    <a:cubicBezTo>
                      <a:pt x="10332" y="1983"/>
                      <a:pt x="10332" y="2505"/>
                      <a:pt x="10332" y="3026"/>
                    </a:cubicBezTo>
                    <a:cubicBezTo>
                      <a:pt x="10332" y="3106"/>
                      <a:pt x="10334" y="3100"/>
                      <a:pt x="10259" y="3104"/>
                    </a:cubicBezTo>
                    <a:cubicBezTo>
                      <a:pt x="10104" y="3113"/>
                      <a:pt x="9948" y="3123"/>
                      <a:pt x="9792" y="3128"/>
                    </a:cubicBezTo>
                    <a:cubicBezTo>
                      <a:pt x="9397" y="3144"/>
                      <a:pt x="9000" y="3162"/>
                      <a:pt x="8603" y="3170"/>
                    </a:cubicBezTo>
                    <a:cubicBezTo>
                      <a:pt x="8140" y="3178"/>
                      <a:pt x="7675" y="3189"/>
                      <a:pt x="7212" y="3198"/>
                    </a:cubicBezTo>
                    <a:cubicBezTo>
                      <a:pt x="7137" y="3199"/>
                      <a:pt x="7062" y="3200"/>
                      <a:pt x="6987" y="3200"/>
                    </a:cubicBezTo>
                    <a:cubicBezTo>
                      <a:pt x="6911" y="3200"/>
                      <a:pt x="6836" y="3199"/>
                      <a:pt x="6761" y="3199"/>
                    </a:cubicBezTo>
                    <a:cubicBezTo>
                      <a:pt x="6747" y="3199"/>
                      <a:pt x="6733" y="3199"/>
                      <a:pt x="6719" y="3198"/>
                    </a:cubicBezTo>
                    <a:cubicBezTo>
                      <a:pt x="6706" y="3196"/>
                      <a:pt x="6699" y="3188"/>
                      <a:pt x="6697" y="3175"/>
                    </a:cubicBezTo>
                    <a:cubicBezTo>
                      <a:pt x="6697" y="3155"/>
                      <a:pt x="6696" y="3136"/>
                      <a:pt x="6696" y="3116"/>
                    </a:cubicBezTo>
                    <a:cubicBezTo>
                      <a:pt x="6696" y="2166"/>
                      <a:pt x="6696" y="1218"/>
                      <a:pt x="6696" y="269"/>
                    </a:cubicBezTo>
                    <a:cubicBezTo>
                      <a:pt x="6696" y="242"/>
                      <a:pt x="6690" y="212"/>
                      <a:pt x="6709" y="182"/>
                    </a:cubicBezTo>
                    <a:cubicBezTo>
                      <a:pt x="6720" y="182"/>
                      <a:pt x="6733" y="182"/>
                      <a:pt x="6746" y="182"/>
                    </a:cubicBezTo>
                    <a:close/>
                    <a:moveTo>
                      <a:pt x="11961" y="3172"/>
                    </a:moveTo>
                    <a:cubicBezTo>
                      <a:pt x="11989" y="3172"/>
                      <a:pt x="12006" y="3185"/>
                      <a:pt x="12020" y="3209"/>
                    </a:cubicBezTo>
                    <a:cubicBezTo>
                      <a:pt x="12084" y="3320"/>
                      <a:pt x="12150" y="3429"/>
                      <a:pt x="12211" y="3541"/>
                    </a:cubicBezTo>
                    <a:cubicBezTo>
                      <a:pt x="12529" y="4125"/>
                      <a:pt x="12746" y="4744"/>
                      <a:pt x="12868" y="5397"/>
                    </a:cubicBezTo>
                    <a:cubicBezTo>
                      <a:pt x="12941" y="5797"/>
                      <a:pt x="12978" y="6199"/>
                      <a:pt x="12974" y="6606"/>
                    </a:cubicBezTo>
                    <a:cubicBezTo>
                      <a:pt x="12974" y="6620"/>
                      <a:pt x="12974" y="6634"/>
                      <a:pt x="12972" y="6649"/>
                    </a:cubicBezTo>
                    <a:cubicBezTo>
                      <a:pt x="12972" y="6666"/>
                      <a:pt x="12961" y="6673"/>
                      <a:pt x="12945" y="6674"/>
                    </a:cubicBezTo>
                    <a:cubicBezTo>
                      <a:pt x="12920" y="6675"/>
                      <a:pt x="12894" y="6675"/>
                      <a:pt x="12869" y="6675"/>
                    </a:cubicBezTo>
                    <a:lnTo>
                      <a:pt x="10600" y="6675"/>
                    </a:lnTo>
                    <a:cubicBezTo>
                      <a:pt x="10578" y="6675"/>
                      <a:pt x="10555" y="6674"/>
                      <a:pt x="10534" y="6673"/>
                    </a:cubicBezTo>
                    <a:cubicBezTo>
                      <a:pt x="10521" y="6673"/>
                      <a:pt x="10512" y="6664"/>
                      <a:pt x="10511" y="6651"/>
                    </a:cubicBezTo>
                    <a:cubicBezTo>
                      <a:pt x="10509" y="6626"/>
                      <a:pt x="10509" y="6600"/>
                      <a:pt x="10509" y="6575"/>
                    </a:cubicBezTo>
                    <a:lnTo>
                      <a:pt x="10509" y="4969"/>
                    </a:lnTo>
                    <a:cubicBezTo>
                      <a:pt x="10509" y="4434"/>
                      <a:pt x="10509" y="3899"/>
                      <a:pt x="10509" y="3364"/>
                    </a:cubicBezTo>
                    <a:cubicBezTo>
                      <a:pt x="10509" y="3255"/>
                      <a:pt x="10500" y="3272"/>
                      <a:pt x="10604" y="3264"/>
                    </a:cubicBezTo>
                    <a:cubicBezTo>
                      <a:pt x="10911" y="3245"/>
                      <a:pt x="11215" y="3225"/>
                      <a:pt x="11520" y="3205"/>
                    </a:cubicBezTo>
                    <a:cubicBezTo>
                      <a:pt x="11664" y="3195"/>
                      <a:pt x="11809" y="3185"/>
                      <a:pt x="11952" y="3172"/>
                    </a:cubicBezTo>
                    <a:cubicBezTo>
                      <a:pt x="11955" y="3172"/>
                      <a:pt x="11958" y="3172"/>
                      <a:pt x="11961" y="3172"/>
                    </a:cubicBezTo>
                    <a:close/>
                    <a:moveTo>
                      <a:pt x="10310" y="3284"/>
                    </a:moveTo>
                    <a:cubicBezTo>
                      <a:pt x="10321" y="3286"/>
                      <a:pt x="10331" y="3293"/>
                      <a:pt x="10331" y="3306"/>
                    </a:cubicBezTo>
                    <a:cubicBezTo>
                      <a:pt x="10332" y="3325"/>
                      <a:pt x="10332" y="3345"/>
                      <a:pt x="10332" y="3365"/>
                    </a:cubicBezTo>
                    <a:lnTo>
                      <a:pt x="10332" y="6588"/>
                    </a:lnTo>
                    <a:cubicBezTo>
                      <a:pt x="10332" y="6673"/>
                      <a:pt x="10339" y="6675"/>
                      <a:pt x="10261" y="6675"/>
                    </a:cubicBezTo>
                    <a:cubicBezTo>
                      <a:pt x="10257" y="6675"/>
                      <a:pt x="10251" y="6675"/>
                      <a:pt x="10246" y="6675"/>
                    </a:cubicBezTo>
                    <a:lnTo>
                      <a:pt x="6812" y="6675"/>
                    </a:lnTo>
                    <a:cubicBezTo>
                      <a:pt x="6787" y="6675"/>
                      <a:pt x="6761" y="6675"/>
                      <a:pt x="6734" y="6674"/>
                    </a:cubicBezTo>
                    <a:cubicBezTo>
                      <a:pt x="6702" y="6674"/>
                      <a:pt x="6697" y="6670"/>
                      <a:pt x="6697" y="6633"/>
                    </a:cubicBezTo>
                    <a:cubicBezTo>
                      <a:pt x="6696" y="6610"/>
                      <a:pt x="6696" y="6588"/>
                      <a:pt x="6696" y="6565"/>
                    </a:cubicBezTo>
                    <a:cubicBezTo>
                      <a:pt x="6696" y="5539"/>
                      <a:pt x="6696" y="4513"/>
                      <a:pt x="6696" y="3488"/>
                    </a:cubicBezTo>
                    <a:cubicBezTo>
                      <a:pt x="6696" y="3385"/>
                      <a:pt x="6687" y="3376"/>
                      <a:pt x="6747" y="3376"/>
                    </a:cubicBezTo>
                    <a:cubicBezTo>
                      <a:pt x="6759" y="3376"/>
                      <a:pt x="6775" y="3377"/>
                      <a:pt x="6795" y="3377"/>
                    </a:cubicBezTo>
                    <a:cubicBezTo>
                      <a:pt x="6800" y="3377"/>
                      <a:pt x="6804" y="3377"/>
                      <a:pt x="6809" y="3376"/>
                    </a:cubicBezTo>
                    <a:cubicBezTo>
                      <a:pt x="7195" y="3372"/>
                      <a:pt x="7580" y="3371"/>
                      <a:pt x="7966" y="3365"/>
                    </a:cubicBezTo>
                    <a:cubicBezTo>
                      <a:pt x="8368" y="3357"/>
                      <a:pt x="8771" y="3347"/>
                      <a:pt x="9172" y="3333"/>
                    </a:cubicBezTo>
                    <a:cubicBezTo>
                      <a:pt x="9526" y="3320"/>
                      <a:pt x="9879" y="3301"/>
                      <a:pt x="10233" y="3286"/>
                    </a:cubicBezTo>
                    <a:cubicBezTo>
                      <a:pt x="10259" y="3284"/>
                      <a:pt x="10284" y="3284"/>
                      <a:pt x="10310" y="3284"/>
                    </a:cubicBezTo>
                    <a:close/>
                    <a:moveTo>
                      <a:pt x="2993" y="3281"/>
                    </a:moveTo>
                    <a:cubicBezTo>
                      <a:pt x="3004" y="3281"/>
                      <a:pt x="3019" y="3282"/>
                      <a:pt x="3039" y="3283"/>
                    </a:cubicBezTo>
                    <a:cubicBezTo>
                      <a:pt x="3397" y="3300"/>
                      <a:pt x="3757" y="3316"/>
                      <a:pt x="4116" y="3331"/>
                    </a:cubicBezTo>
                    <a:cubicBezTo>
                      <a:pt x="4322" y="3340"/>
                      <a:pt x="4529" y="3344"/>
                      <a:pt x="4721" y="3350"/>
                    </a:cubicBezTo>
                    <a:cubicBezTo>
                      <a:pt x="5215" y="3363"/>
                      <a:pt x="5697" y="3374"/>
                      <a:pt x="6178" y="3374"/>
                    </a:cubicBezTo>
                    <a:cubicBezTo>
                      <a:pt x="6207" y="3374"/>
                      <a:pt x="6236" y="3374"/>
                      <a:pt x="6265" y="3374"/>
                    </a:cubicBezTo>
                    <a:cubicBezTo>
                      <a:pt x="6330" y="3374"/>
                      <a:pt x="6396" y="3375"/>
                      <a:pt x="6461" y="3376"/>
                    </a:cubicBezTo>
                    <a:cubicBezTo>
                      <a:pt x="6515" y="3376"/>
                      <a:pt x="6515" y="3378"/>
                      <a:pt x="6516" y="3435"/>
                    </a:cubicBezTo>
                    <a:cubicBezTo>
                      <a:pt x="6516" y="3449"/>
                      <a:pt x="6516" y="3463"/>
                      <a:pt x="6516" y="3477"/>
                    </a:cubicBezTo>
                    <a:cubicBezTo>
                      <a:pt x="6516" y="4512"/>
                      <a:pt x="6516" y="5546"/>
                      <a:pt x="6516" y="6579"/>
                    </a:cubicBezTo>
                    <a:cubicBezTo>
                      <a:pt x="6516" y="6668"/>
                      <a:pt x="6524" y="6676"/>
                      <a:pt x="6467" y="6676"/>
                    </a:cubicBezTo>
                    <a:cubicBezTo>
                      <a:pt x="6455" y="6676"/>
                      <a:pt x="6440" y="6675"/>
                      <a:pt x="6421" y="6675"/>
                    </a:cubicBezTo>
                    <a:lnTo>
                      <a:pt x="3047" y="6675"/>
                    </a:lnTo>
                    <a:cubicBezTo>
                      <a:pt x="3032" y="6675"/>
                      <a:pt x="3020" y="6676"/>
                      <a:pt x="3010" y="6676"/>
                    </a:cubicBezTo>
                    <a:cubicBezTo>
                      <a:pt x="2949" y="6676"/>
                      <a:pt x="2956" y="6669"/>
                      <a:pt x="2956" y="6585"/>
                    </a:cubicBezTo>
                    <a:lnTo>
                      <a:pt x="2956" y="3372"/>
                    </a:lnTo>
                    <a:lnTo>
                      <a:pt x="2956" y="3364"/>
                    </a:lnTo>
                    <a:cubicBezTo>
                      <a:pt x="2955" y="3293"/>
                      <a:pt x="2953" y="3281"/>
                      <a:pt x="2993" y="3281"/>
                    </a:cubicBezTo>
                    <a:close/>
                    <a:moveTo>
                      <a:pt x="1247" y="3110"/>
                    </a:moveTo>
                    <a:cubicBezTo>
                      <a:pt x="1262" y="3110"/>
                      <a:pt x="1282" y="3113"/>
                      <a:pt x="1310" y="3117"/>
                    </a:cubicBezTo>
                    <a:cubicBezTo>
                      <a:pt x="1495" y="3143"/>
                      <a:pt x="1680" y="3171"/>
                      <a:pt x="1865" y="3194"/>
                    </a:cubicBezTo>
                    <a:cubicBezTo>
                      <a:pt x="2071" y="3221"/>
                      <a:pt x="2276" y="3240"/>
                      <a:pt x="2482" y="3252"/>
                    </a:cubicBezTo>
                    <a:cubicBezTo>
                      <a:pt x="2569" y="3256"/>
                      <a:pt x="2657" y="3262"/>
                      <a:pt x="2745" y="3267"/>
                    </a:cubicBezTo>
                    <a:cubicBezTo>
                      <a:pt x="2766" y="3269"/>
                      <a:pt x="2775" y="3279"/>
                      <a:pt x="2775" y="3300"/>
                    </a:cubicBezTo>
                    <a:cubicBezTo>
                      <a:pt x="2776" y="3325"/>
                      <a:pt x="2776" y="3351"/>
                      <a:pt x="2776" y="3376"/>
                    </a:cubicBezTo>
                    <a:lnTo>
                      <a:pt x="2776" y="4974"/>
                    </a:lnTo>
                    <a:cubicBezTo>
                      <a:pt x="2776" y="5509"/>
                      <a:pt x="2776" y="6045"/>
                      <a:pt x="2776" y="6581"/>
                    </a:cubicBezTo>
                    <a:cubicBezTo>
                      <a:pt x="2776" y="6668"/>
                      <a:pt x="2784" y="6676"/>
                      <a:pt x="2726" y="6676"/>
                    </a:cubicBezTo>
                    <a:cubicBezTo>
                      <a:pt x="2714" y="6676"/>
                      <a:pt x="2699" y="6675"/>
                      <a:pt x="2680" y="6675"/>
                    </a:cubicBezTo>
                    <a:lnTo>
                      <a:pt x="284" y="6675"/>
                    </a:lnTo>
                    <a:cubicBezTo>
                      <a:pt x="273" y="6675"/>
                      <a:pt x="263" y="6676"/>
                      <a:pt x="255" y="6676"/>
                    </a:cubicBezTo>
                    <a:cubicBezTo>
                      <a:pt x="183" y="6676"/>
                      <a:pt x="190" y="6671"/>
                      <a:pt x="192" y="6585"/>
                    </a:cubicBezTo>
                    <a:cubicBezTo>
                      <a:pt x="194" y="5360"/>
                      <a:pt x="516" y="4225"/>
                      <a:pt x="1162" y="3185"/>
                    </a:cubicBezTo>
                    <a:cubicBezTo>
                      <a:pt x="1199" y="3128"/>
                      <a:pt x="1209" y="3110"/>
                      <a:pt x="1247" y="3110"/>
                    </a:cubicBezTo>
                    <a:close/>
                    <a:moveTo>
                      <a:pt x="6751" y="6854"/>
                    </a:moveTo>
                    <a:cubicBezTo>
                      <a:pt x="6760" y="6854"/>
                      <a:pt x="6770" y="6854"/>
                      <a:pt x="6783" y="6854"/>
                    </a:cubicBezTo>
                    <a:lnTo>
                      <a:pt x="10242" y="6854"/>
                    </a:lnTo>
                    <a:cubicBezTo>
                      <a:pt x="10254" y="6854"/>
                      <a:pt x="10265" y="6854"/>
                      <a:pt x="10274" y="6854"/>
                    </a:cubicBezTo>
                    <a:cubicBezTo>
                      <a:pt x="10340" y="6854"/>
                      <a:pt x="10332" y="6859"/>
                      <a:pt x="10332" y="6946"/>
                    </a:cubicBezTo>
                    <a:lnTo>
                      <a:pt x="10332" y="10269"/>
                    </a:lnTo>
                    <a:cubicBezTo>
                      <a:pt x="10332" y="10354"/>
                      <a:pt x="10338" y="10364"/>
                      <a:pt x="10283" y="10364"/>
                    </a:cubicBezTo>
                    <a:cubicBezTo>
                      <a:pt x="10271" y="10364"/>
                      <a:pt x="10255" y="10363"/>
                      <a:pt x="10236" y="10363"/>
                    </a:cubicBezTo>
                    <a:cubicBezTo>
                      <a:pt x="9761" y="10352"/>
                      <a:pt x="9286" y="10340"/>
                      <a:pt x="8737" y="10340"/>
                    </a:cubicBezTo>
                    <a:cubicBezTo>
                      <a:pt x="8622" y="10340"/>
                      <a:pt x="8504" y="10340"/>
                      <a:pt x="8382" y="10342"/>
                    </a:cubicBezTo>
                    <a:cubicBezTo>
                      <a:pt x="8236" y="10342"/>
                      <a:pt x="8033" y="10341"/>
                      <a:pt x="7810" y="10341"/>
                    </a:cubicBezTo>
                    <a:cubicBezTo>
                      <a:pt x="7699" y="10341"/>
                      <a:pt x="7583" y="10341"/>
                      <a:pt x="7467" y="10342"/>
                    </a:cubicBezTo>
                    <a:cubicBezTo>
                      <a:pt x="7237" y="10343"/>
                      <a:pt x="7008" y="10350"/>
                      <a:pt x="6778" y="10354"/>
                    </a:cubicBezTo>
                    <a:lnTo>
                      <a:pt x="6719" y="10354"/>
                    </a:lnTo>
                    <a:cubicBezTo>
                      <a:pt x="6706" y="10354"/>
                      <a:pt x="6699" y="10344"/>
                      <a:pt x="6699" y="10333"/>
                    </a:cubicBezTo>
                    <a:cubicBezTo>
                      <a:pt x="6697" y="10313"/>
                      <a:pt x="6696" y="10293"/>
                      <a:pt x="6696" y="10273"/>
                    </a:cubicBezTo>
                    <a:lnTo>
                      <a:pt x="6696" y="6942"/>
                    </a:lnTo>
                    <a:cubicBezTo>
                      <a:pt x="6696" y="6859"/>
                      <a:pt x="6690" y="6854"/>
                      <a:pt x="6751" y="6854"/>
                    </a:cubicBezTo>
                    <a:close/>
                    <a:moveTo>
                      <a:pt x="10562" y="6854"/>
                    </a:moveTo>
                    <a:cubicBezTo>
                      <a:pt x="10573" y="6854"/>
                      <a:pt x="10586" y="6854"/>
                      <a:pt x="10603" y="6854"/>
                    </a:cubicBezTo>
                    <a:lnTo>
                      <a:pt x="12872" y="6854"/>
                    </a:lnTo>
                    <a:cubicBezTo>
                      <a:pt x="12979" y="6855"/>
                      <a:pt x="12968" y="6846"/>
                      <a:pt x="12962" y="6950"/>
                    </a:cubicBezTo>
                    <a:cubicBezTo>
                      <a:pt x="12913" y="7826"/>
                      <a:pt x="12689" y="8657"/>
                      <a:pt x="12295" y="9442"/>
                    </a:cubicBezTo>
                    <a:cubicBezTo>
                      <a:pt x="12136" y="9759"/>
                      <a:pt x="11951" y="10060"/>
                      <a:pt x="11741" y="10346"/>
                    </a:cubicBezTo>
                    <a:cubicBezTo>
                      <a:pt x="11738" y="10350"/>
                      <a:pt x="11734" y="10356"/>
                      <a:pt x="11731" y="10360"/>
                    </a:cubicBezTo>
                    <a:cubicBezTo>
                      <a:pt x="11695" y="10409"/>
                      <a:pt x="11688" y="10418"/>
                      <a:pt x="11661" y="10418"/>
                    </a:cubicBezTo>
                    <a:cubicBezTo>
                      <a:pt x="11649" y="10418"/>
                      <a:pt x="11634" y="10416"/>
                      <a:pt x="11612" y="10415"/>
                    </a:cubicBezTo>
                    <a:cubicBezTo>
                      <a:pt x="11272" y="10401"/>
                      <a:pt x="10933" y="10388"/>
                      <a:pt x="10593" y="10376"/>
                    </a:cubicBezTo>
                    <a:cubicBezTo>
                      <a:pt x="10502" y="10373"/>
                      <a:pt x="10509" y="10374"/>
                      <a:pt x="10509" y="10292"/>
                    </a:cubicBezTo>
                    <a:lnTo>
                      <a:pt x="10509" y="8608"/>
                    </a:lnTo>
                    <a:cubicBezTo>
                      <a:pt x="10509" y="8056"/>
                      <a:pt x="10509" y="7504"/>
                      <a:pt x="10509" y="6952"/>
                    </a:cubicBezTo>
                    <a:cubicBezTo>
                      <a:pt x="10509" y="6861"/>
                      <a:pt x="10500" y="6854"/>
                      <a:pt x="10562" y="6854"/>
                    </a:cubicBezTo>
                    <a:close/>
                    <a:moveTo>
                      <a:pt x="4737" y="6854"/>
                    </a:moveTo>
                    <a:cubicBezTo>
                      <a:pt x="5296" y="6854"/>
                      <a:pt x="5856" y="6855"/>
                      <a:pt x="6415" y="6855"/>
                    </a:cubicBezTo>
                    <a:cubicBezTo>
                      <a:pt x="6439" y="6855"/>
                      <a:pt x="6457" y="6855"/>
                      <a:pt x="6470" y="6855"/>
                    </a:cubicBezTo>
                    <a:cubicBezTo>
                      <a:pt x="6525" y="6855"/>
                      <a:pt x="6516" y="6864"/>
                      <a:pt x="6516" y="6953"/>
                    </a:cubicBezTo>
                    <a:cubicBezTo>
                      <a:pt x="6516" y="8054"/>
                      <a:pt x="6516" y="9157"/>
                      <a:pt x="6516" y="10259"/>
                    </a:cubicBezTo>
                    <a:cubicBezTo>
                      <a:pt x="6516" y="10371"/>
                      <a:pt x="6530" y="10357"/>
                      <a:pt x="6418" y="10361"/>
                    </a:cubicBezTo>
                    <a:cubicBezTo>
                      <a:pt x="6027" y="10376"/>
                      <a:pt x="5637" y="10388"/>
                      <a:pt x="5246" y="10405"/>
                    </a:cubicBezTo>
                    <a:cubicBezTo>
                      <a:pt x="4954" y="10417"/>
                      <a:pt x="4664" y="10431"/>
                      <a:pt x="4372" y="10446"/>
                    </a:cubicBezTo>
                    <a:cubicBezTo>
                      <a:pt x="4144" y="10459"/>
                      <a:pt x="3914" y="10475"/>
                      <a:pt x="3686" y="10490"/>
                    </a:cubicBezTo>
                    <a:cubicBezTo>
                      <a:pt x="3454" y="10506"/>
                      <a:pt x="3223" y="10523"/>
                      <a:pt x="2990" y="10538"/>
                    </a:cubicBezTo>
                    <a:cubicBezTo>
                      <a:pt x="2989" y="10539"/>
                      <a:pt x="2988" y="10539"/>
                      <a:pt x="2986" y="10539"/>
                    </a:cubicBezTo>
                    <a:cubicBezTo>
                      <a:pt x="2980" y="10539"/>
                      <a:pt x="2973" y="10537"/>
                      <a:pt x="2963" y="10536"/>
                    </a:cubicBezTo>
                    <a:cubicBezTo>
                      <a:pt x="2962" y="10524"/>
                      <a:pt x="2958" y="10514"/>
                      <a:pt x="2956" y="10503"/>
                    </a:cubicBezTo>
                    <a:cubicBezTo>
                      <a:pt x="2955" y="10480"/>
                      <a:pt x="2956" y="10458"/>
                      <a:pt x="2956" y="10435"/>
                    </a:cubicBezTo>
                    <a:cubicBezTo>
                      <a:pt x="2956" y="9276"/>
                      <a:pt x="2956" y="8118"/>
                      <a:pt x="2956" y="6959"/>
                    </a:cubicBezTo>
                    <a:cubicBezTo>
                      <a:pt x="2956" y="6865"/>
                      <a:pt x="2947" y="6855"/>
                      <a:pt x="3001" y="6855"/>
                    </a:cubicBezTo>
                    <a:cubicBezTo>
                      <a:pt x="3015" y="6855"/>
                      <a:pt x="3034" y="6855"/>
                      <a:pt x="3058" y="6855"/>
                    </a:cubicBezTo>
                    <a:cubicBezTo>
                      <a:pt x="3618" y="6855"/>
                      <a:pt x="4178" y="6854"/>
                      <a:pt x="4737" y="6854"/>
                    </a:cubicBezTo>
                    <a:close/>
                    <a:moveTo>
                      <a:pt x="2703" y="6854"/>
                    </a:moveTo>
                    <a:cubicBezTo>
                      <a:pt x="2714" y="6854"/>
                      <a:pt x="2725" y="6854"/>
                      <a:pt x="2737" y="6855"/>
                    </a:cubicBezTo>
                    <a:cubicBezTo>
                      <a:pt x="2772" y="6857"/>
                      <a:pt x="2775" y="6858"/>
                      <a:pt x="2775" y="6895"/>
                    </a:cubicBezTo>
                    <a:cubicBezTo>
                      <a:pt x="2776" y="6918"/>
                      <a:pt x="2776" y="6940"/>
                      <a:pt x="2776" y="6963"/>
                    </a:cubicBezTo>
                    <a:lnTo>
                      <a:pt x="2776" y="8706"/>
                    </a:lnTo>
                    <a:cubicBezTo>
                      <a:pt x="2776" y="9290"/>
                      <a:pt x="2776" y="9874"/>
                      <a:pt x="2776" y="10458"/>
                    </a:cubicBezTo>
                    <a:cubicBezTo>
                      <a:pt x="2776" y="10565"/>
                      <a:pt x="2788" y="10555"/>
                      <a:pt x="2677" y="10564"/>
                    </a:cubicBezTo>
                    <a:cubicBezTo>
                      <a:pt x="2507" y="10577"/>
                      <a:pt x="2338" y="10592"/>
                      <a:pt x="2170" y="10607"/>
                    </a:cubicBezTo>
                    <a:cubicBezTo>
                      <a:pt x="2022" y="10619"/>
                      <a:pt x="1875" y="10632"/>
                      <a:pt x="1729" y="10648"/>
                    </a:cubicBezTo>
                    <a:cubicBezTo>
                      <a:pt x="1723" y="10648"/>
                      <a:pt x="1717" y="10649"/>
                      <a:pt x="1711" y="10649"/>
                    </a:cubicBezTo>
                    <a:cubicBezTo>
                      <a:pt x="1673" y="10649"/>
                      <a:pt x="1647" y="10633"/>
                      <a:pt x="1621" y="10601"/>
                    </a:cubicBezTo>
                    <a:cubicBezTo>
                      <a:pt x="1162" y="10034"/>
                      <a:pt x="809" y="9409"/>
                      <a:pt x="563" y="8722"/>
                    </a:cubicBezTo>
                    <a:cubicBezTo>
                      <a:pt x="408" y="8291"/>
                      <a:pt x="304" y="7849"/>
                      <a:pt x="244" y="7395"/>
                    </a:cubicBezTo>
                    <a:cubicBezTo>
                      <a:pt x="224" y="7241"/>
                      <a:pt x="207" y="7086"/>
                      <a:pt x="203" y="6931"/>
                    </a:cubicBezTo>
                    <a:cubicBezTo>
                      <a:pt x="203" y="6914"/>
                      <a:pt x="203" y="6897"/>
                      <a:pt x="203" y="6880"/>
                    </a:cubicBezTo>
                    <a:cubicBezTo>
                      <a:pt x="201" y="6867"/>
                      <a:pt x="209" y="6858"/>
                      <a:pt x="221" y="6857"/>
                    </a:cubicBezTo>
                    <a:cubicBezTo>
                      <a:pt x="238" y="6854"/>
                      <a:pt x="255" y="6854"/>
                      <a:pt x="272" y="6854"/>
                    </a:cubicBezTo>
                    <a:close/>
                    <a:moveTo>
                      <a:pt x="10538" y="10550"/>
                    </a:moveTo>
                    <a:cubicBezTo>
                      <a:pt x="10540" y="10550"/>
                      <a:pt x="10541" y="10550"/>
                      <a:pt x="10542" y="10550"/>
                    </a:cubicBezTo>
                    <a:lnTo>
                      <a:pt x="10568" y="10550"/>
                    </a:lnTo>
                    <a:cubicBezTo>
                      <a:pt x="10752" y="10557"/>
                      <a:pt x="10936" y="10565"/>
                      <a:pt x="11120" y="10572"/>
                    </a:cubicBezTo>
                    <a:cubicBezTo>
                      <a:pt x="11215" y="10575"/>
                      <a:pt x="11312" y="10580"/>
                      <a:pt x="11408" y="10582"/>
                    </a:cubicBezTo>
                    <a:cubicBezTo>
                      <a:pt x="11450" y="10585"/>
                      <a:pt x="11493" y="10584"/>
                      <a:pt x="11533" y="10595"/>
                    </a:cubicBezTo>
                    <a:lnTo>
                      <a:pt x="11533" y="10597"/>
                    </a:lnTo>
                    <a:cubicBezTo>
                      <a:pt x="11537" y="10615"/>
                      <a:pt x="11526" y="10624"/>
                      <a:pt x="11516" y="10635"/>
                    </a:cubicBezTo>
                    <a:cubicBezTo>
                      <a:pt x="11231" y="10982"/>
                      <a:pt x="10912" y="11295"/>
                      <a:pt x="10562" y="11574"/>
                    </a:cubicBezTo>
                    <a:cubicBezTo>
                      <a:pt x="10551" y="11584"/>
                      <a:pt x="10538" y="11591"/>
                      <a:pt x="10525" y="11597"/>
                    </a:cubicBezTo>
                    <a:cubicBezTo>
                      <a:pt x="10525" y="11597"/>
                      <a:pt x="10524" y="11597"/>
                      <a:pt x="10524" y="11597"/>
                    </a:cubicBezTo>
                    <a:cubicBezTo>
                      <a:pt x="10520" y="11597"/>
                      <a:pt x="10512" y="11593"/>
                      <a:pt x="10512" y="11590"/>
                    </a:cubicBezTo>
                    <a:cubicBezTo>
                      <a:pt x="10511" y="11567"/>
                      <a:pt x="10509" y="11545"/>
                      <a:pt x="10509" y="11522"/>
                    </a:cubicBezTo>
                    <a:lnTo>
                      <a:pt x="10509" y="10631"/>
                    </a:lnTo>
                    <a:cubicBezTo>
                      <a:pt x="10509" y="10614"/>
                      <a:pt x="10509" y="10597"/>
                      <a:pt x="10509" y="10580"/>
                    </a:cubicBezTo>
                    <a:cubicBezTo>
                      <a:pt x="10511" y="10560"/>
                      <a:pt x="10521" y="10550"/>
                      <a:pt x="10538" y="10550"/>
                    </a:cubicBezTo>
                    <a:close/>
                    <a:moveTo>
                      <a:pt x="2762" y="10734"/>
                    </a:moveTo>
                    <a:cubicBezTo>
                      <a:pt x="2766" y="10741"/>
                      <a:pt x="2769" y="10744"/>
                      <a:pt x="2771" y="10745"/>
                    </a:cubicBezTo>
                    <a:cubicBezTo>
                      <a:pt x="2772" y="10748"/>
                      <a:pt x="2774" y="10751"/>
                      <a:pt x="2774" y="10752"/>
                    </a:cubicBezTo>
                    <a:cubicBezTo>
                      <a:pt x="2775" y="10775"/>
                      <a:pt x="2776" y="10798"/>
                      <a:pt x="2776" y="10820"/>
                    </a:cubicBezTo>
                    <a:lnTo>
                      <a:pt x="2776" y="11684"/>
                    </a:lnTo>
                    <a:cubicBezTo>
                      <a:pt x="2771" y="11687"/>
                      <a:pt x="2766" y="11688"/>
                      <a:pt x="2761" y="11688"/>
                    </a:cubicBezTo>
                    <a:cubicBezTo>
                      <a:pt x="2754" y="11688"/>
                      <a:pt x="2748" y="11684"/>
                      <a:pt x="2742" y="11681"/>
                    </a:cubicBezTo>
                    <a:cubicBezTo>
                      <a:pt x="2418" y="11436"/>
                      <a:pt x="2120" y="11163"/>
                      <a:pt x="1848" y="10863"/>
                    </a:cubicBezTo>
                    <a:cubicBezTo>
                      <a:pt x="1838" y="10853"/>
                      <a:pt x="1827" y="10843"/>
                      <a:pt x="1825" y="10815"/>
                    </a:cubicBezTo>
                    <a:lnTo>
                      <a:pt x="1827" y="10815"/>
                    </a:lnTo>
                    <a:cubicBezTo>
                      <a:pt x="2140" y="10788"/>
                      <a:pt x="2453" y="10761"/>
                      <a:pt x="2762" y="10734"/>
                    </a:cubicBezTo>
                    <a:close/>
                    <a:moveTo>
                      <a:pt x="8281" y="10513"/>
                    </a:moveTo>
                    <a:cubicBezTo>
                      <a:pt x="8315" y="10513"/>
                      <a:pt x="8349" y="10513"/>
                      <a:pt x="8384" y="10513"/>
                    </a:cubicBezTo>
                    <a:cubicBezTo>
                      <a:pt x="8917" y="10514"/>
                      <a:pt x="9448" y="10524"/>
                      <a:pt x="9981" y="10534"/>
                    </a:cubicBezTo>
                    <a:cubicBezTo>
                      <a:pt x="10076" y="10536"/>
                      <a:pt x="10172" y="10540"/>
                      <a:pt x="10269" y="10544"/>
                    </a:cubicBezTo>
                    <a:cubicBezTo>
                      <a:pt x="10276" y="10544"/>
                      <a:pt x="10283" y="10544"/>
                      <a:pt x="10291" y="10544"/>
                    </a:cubicBezTo>
                    <a:cubicBezTo>
                      <a:pt x="10303" y="10544"/>
                      <a:pt x="10315" y="10545"/>
                      <a:pt x="10327" y="10554"/>
                    </a:cubicBezTo>
                    <a:cubicBezTo>
                      <a:pt x="10338" y="10581"/>
                      <a:pt x="10332" y="10609"/>
                      <a:pt x="10332" y="10638"/>
                    </a:cubicBezTo>
                    <a:cubicBezTo>
                      <a:pt x="10334" y="10979"/>
                      <a:pt x="10332" y="11322"/>
                      <a:pt x="10332" y="11665"/>
                    </a:cubicBezTo>
                    <a:cubicBezTo>
                      <a:pt x="10332" y="11760"/>
                      <a:pt x="10339" y="11744"/>
                      <a:pt x="10266" y="11797"/>
                    </a:cubicBezTo>
                    <a:cubicBezTo>
                      <a:pt x="9578" y="12283"/>
                      <a:pt x="8823" y="12619"/>
                      <a:pt x="8001" y="12806"/>
                    </a:cubicBezTo>
                    <a:cubicBezTo>
                      <a:pt x="7606" y="12895"/>
                      <a:pt x="7205" y="12948"/>
                      <a:pt x="6800" y="12959"/>
                    </a:cubicBezTo>
                    <a:cubicBezTo>
                      <a:pt x="6769" y="12960"/>
                      <a:pt x="6747" y="12962"/>
                      <a:pt x="6732" y="12962"/>
                    </a:cubicBezTo>
                    <a:cubicBezTo>
                      <a:pt x="6689" y="12962"/>
                      <a:pt x="6696" y="12947"/>
                      <a:pt x="6696" y="12858"/>
                    </a:cubicBezTo>
                    <a:cubicBezTo>
                      <a:pt x="6696" y="12116"/>
                      <a:pt x="6696" y="11373"/>
                      <a:pt x="6696" y="10632"/>
                    </a:cubicBezTo>
                    <a:cubicBezTo>
                      <a:pt x="6696" y="10523"/>
                      <a:pt x="6685" y="10531"/>
                      <a:pt x="6795" y="10530"/>
                    </a:cubicBezTo>
                    <a:cubicBezTo>
                      <a:pt x="7291" y="10522"/>
                      <a:pt x="7785" y="10513"/>
                      <a:pt x="8281" y="10513"/>
                    </a:cubicBezTo>
                    <a:close/>
                    <a:moveTo>
                      <a:pt x="6475" y="10539"/>
                    </a:moveTo>
                    <a:cubicBezTo>
                      <a:pt x="6481" y="10539"/>
                      <a:pt x="6486" y="10539"/>
                      <a:pt x="6492" y="10540"/>
                    </a:cubicBezTo>
                    <a:cubicBezTo>
                      <a:pt x="6506" y="10540"/>
                      <a:pt x="6513" y="10548"/>
                      <a:pt x="6515" y="10560"/>
                    </a:cubicBezTo>
                    <a:cubicBezTo>
                      <a:pt x="6516" y="10585"/>
                      <a:pt x="6516" y="10611"/>
                      <a:pt x="6516" y="10636"/>
                    </a:cubicBezTo>
                    <a:lnTo>
                      <a:pt x="6516" y="11759"/>
                    </a:lnTo>
                    <a:lnTo>
                      <a:pt x="6516" y="12864"/>
                    </a:lnTo>
                    <a:cubicBezTo>
                      <a:pt x="6516" y="12878"/>
                      <a:pt x="6516" y="12892"/>
                      <a:pt x="6516" y="12906"/>
                    </a:cubicBezTo>
                    <a:cubicBezTo>
                      <a:pt x="6515" y="12955"/>
                      <a:pt x="6515" y="12962"/>
                      <a:pt x="6477" y="12962"/>
                    </a:cubicBezTo>
                    <a:cubicBezTo>
                      <a:pt x="6472" y="12962"/>
                      <a:pt x="6466" y="12962"/>
                      <a:pt x="6459" y="12962"/>
                    </a:cubicBezTo>
                    <a:cubicBezTo>
                      <a:pt x="6287" y="12960"/>
                      <a:pt x="6114" y="12948"/>
                      <a:pt x="5942" y="12931"/>
                    </a:cubicBezTo>
                    <a:cubicBezTo>
                      <a:pt x="5633" y="12902"/>
                      <a:pt x="5330" y="12848"/>
                      <a:pt x="5031" y="12773"/>
                    </a:cubicBezTo>
                    <a:cubicBezTo>
                      <a:pt x="4304" y="12592"/>
                      <a:pt x="3631" y="12290"/>
                      <a:pt x="3010" y="11872"/>
                    </a:cubicBezTo>
                    <a:cubicBezTo>
                      <a:pt x="2997" y="11863"/>
                      <a:pt x="2986" y="11855"/>
                      <a:pt x="2975" y="11846"/>
                    </a:cubicBezTo>
                    <a:cubicBezTo>
                      <a:pt x="2963" y="11838"/>
                      <a:pt x="2956" y="11827"/>
                      <a:pt x="2956" y="11811"/>
                    </a:cubicBezTo>
                    <a:cubicBezTo>
                      <a:pt x="2956" y="11794"/>
                      <a:pt x="2956" y="11777"/>
                      <a:pt x="2956" y="11760"/>
                    </a:cubicBezTo>
                    <a:lnTo>
                      <a:pt x="2956" y="10799"/>
                    </a:lnTo>
                    <a:cubicBezTo>
                      <a:pt x="2956" y="10788"/>
                      <a:pt x="2955" y="10777"/>
                      <a:pt x="2956" y="10765"/>
                    </a:cubicBezTo>
                    <a:cubicBezTo>
                      <a:pt x="2958" y="10723"/>
                      <a:pt x="2961" y="10720"/>
                      <a:pt x="3006" y="10716"/>
                    </a:cubicBezTo>
                    <a:cubicBezTo>
                      <a:pt x="3262" y="10699"/>
                      <a:pt x="3520" y="10679"/>
                      <a:pt x="3777" y="10662"/>
                    </a:cubicBezTo>
                    <a:cubicBezTo>
                      <a:pt x="4116" y="10641"/>
                      <a:pt x="4456" y="10619"/>
                      <a:pt x="4794" y="10602"/>
                    </a:cubicBezTo>
                    <a:cubicBezTo>
                      <a:pt x="5117" y="10585"/>
                      <a:pt x="5439" y="10574"/>
                      <a:pt x="5762" y="10561"/>
                    </a:cubicBezTo>
                    <a:cubicBezTo>
                      <a:pt x="5989" y="10553"/>
                      <a:pt x="6216" y="10547"/>
                      <a:pt x="6441" y="10540"/>
                    </a:cubicBezTo>
                    <a:cubicBezTo>
                      <a:pt x="6452" y="10540"/>
                      <a:pt x="6464" y="10539"/>
                      <a:pt x="6475" y="10539"/>
                    </a:cubicBezTo>
                    <a:close/>
                    <a:moveTo>
                      <a:pt x="6563" y="0"/>
                    </a:moveTo>
                    <a:cubicBezTo>
                      <a:pt x="6186" y="0"/>
                      <a:pt x="5810" y="36"/>
                      <a:pt x="5436" y="102"/>
                    </a:cubicBezTo>
                    <a:cubicBezTo>
                      <a:pt x="4946" y="189"/>
                      <a:pt x="4471" y="325"/>
                      <a:pt x="4015" y="524"/>
                    </a:cubicBezTo>
                    <a:cubicBezTo>
                      <a:pt x="2516" y="1177"/>
                      <a:pt x="1399" y="2237"/>
                      <a:pt x="673" y="3704"/>
                    </a:cubicBezTo>
                    <a:cubicBezTo>
                      <a:pt x="281" y="4496"/>
                      <a:pt x="71" y="5338"/>
                      <a:pt x="23" y="6219"/>
                    </a:cubicBezTo>
                    <a:cubicBezTo>
                      <a:pt x="0" y="6656"/>
                      <a:pt x="20" y="7091"/>
                      <a:pt x="82" y="7524"/>
                    </a:cubicBezTo>
                    <a:cubicBezTo>
                      <a:pt x="139" y="7906"/>
                      <a:pt x="226" y="8281"/>
                      <a:pt x="347" y="8647"/>
                    </a:cubicBezTo>
                    <a:cubicBezTo>
                      <a:pt x="910" y="10334"/>
                      <a:pt x="2146" y="11735"/>
                      <a:pt x="3753" y="12501"/>
                    </a:cubicBezTo>
                    <a:cubicBezTo>
                      <a:pt x="4475" y="12847"/>
                      <a:pt x="5235" y="13052"/>
                      <a:pt x="6034" y="13118"/>
                    </a:cubicBezTo>
                    <a:cubicBezTo>
                      <a:pt x="6220" y="13132"/>
                      <a:pt x="6406" y="13141"/>
                      <a:pt x="6592" y="13141"/>
                    </a:cubicBezTo>
                    <a:cubicBezTo>
                      <a:pt x="6658" y="13141"/>
                      <a:pt x="6724" y="13140"/>
                      <a:pt x="6790" y="13137"/>
                    </a:cubicBezTo>
                    <a:cubicBezTo>
                      <a:pt x="7152" y="13126"/>
                      <a:pt x="7512" y="13085"/>
                      <a:pt x="7868" y="13016"/>
                    </a:cubicBezTo>
                    <a:cubicBezTo>
                      <a:pt x="8441" y="12902"/>
                      <a:pt x="8989" y="12719"/>
                      <a:pt x="9509" y="12456"/>
                    </a:cubicBezTo>
                    <a:cubicBezTo>
                      <a:pt x="10960" y="11718"/>
                      <a:pt x="12006" y="10598"/>
                      <a:pt x="12646" y="9103"/>
                    </a:cubicBezTo>
                    <a:cubicBezTo>
                      <a:pt x="12923" y="8455"/>
                      <a:pt x="13084" y="7778"/>
                      <a:pt x="13130" y="7074"/>
                    </a:cubicBezTo>
                    <a:lnTo>
                      <a:pt x="13131" y="7074"/>
                    </a:lnTo>
                    <a:cubicBezTo>
                      <a:pt x="13128" y="6977"/>
                      <a:pt x="13125" y="6882"/>
                      <a:pt x="13145" y="6789"/>
                    </a:cubicBezTo>
                    <a:lnTo>
                      <a:pt x="13145" y="6398"/>
                    </a:lnTo>
                    <a:cubicBezTo>
                      <a:pt x="13134" y="6388"/>
                      <a:pt x="13130" y="6375"/>
                      <a:pt x="13130" y="6361"/>
                    </a:cubicBezTo>
                    <a:cubicBezTo>
                      <a:pt x="13130" y="6323"/>
                      <a:pt x="13130" y="6284"/>
                      <a:pt x="13130" y="6247"/>
                    </a:cubicBezTo>
                    <a:lnTo>
                      <a:pt x="13131" y="6079"/>
                    </a:lnTo>
                    <a:cubicBezTo>
                      <a:pt x="13127" y="5937"/>
                      <a:pt x="13110" y="5795"/>
                      <a:pt x="13090" y="5657"/>
                    </a:cubicBezTo>
                    <a:cubicBezTo>
                      <a:pt x="13031" y="5237"/>
                      <a:pt x="12934" y="4828"/>
                      <a:pt x="12795" y="4428"/>
                    </a:cubicBezTo>
                    <a:cubicBezTo>
                      <a:pt x="12454" y="3444"/>
                      <a:pt x="11912" y="2587"/>
                      <a:pt x="11164" y="1864"/>
                    </a:cubicBezTo>
                    <a:cubicBezTo>
                      <a:pt x="9972" y="715"/>
                      <a:pt x="8544" y="99"/>
                      <a:pt x="6892" y="9"/>
                    </a:cubicBezTo>
                    <a:cubicBezTo>
                      <a:pt x="6782" y="3"/>
                      <a:pt x="6672" y="0"/>
                      <a:pt x="65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5" name="Google Shape;335;p27"/>
              <p:cNvSpPr/>
              <p:nvPr/>
            </p:nvSpPr>
            <p:spPr>
              <a:xfrm>
                <a:off x="1559883" y="3781237"/>
                <a:ext cx="1781" cy="24598"/>
              </a:xfrm>
              <a:custGeom>
                <a:avLst/>
                <a:gdLst/>
                <a:ahLst/>
                <a:cxnLst/>
                <a:rect l="l" t="t" r="r" b="b"/>
                <a:pathLst>
                  <a:path w="21" h="290" extrusionOk="0">
                    <a:moveTo>
                      <a:pt x="20" y="1"/>
                    </a:moveTo>
                    <a:cubicBezTo>
                      <a:pt x="0" y="94"/>
                      <a:pt x="3" y="189"/>
                      <a:pt x="5" y="286"/>
                    </a:cubicBezTo>
                    <a:cubicBezTo>
                      <a:pt x="10" y="287"/>
                      <a:pt x="15" y="289"/>
                      <a:pt x="20" y="290"/>
                    </a:cubicBezTo>
                    <a:lnTo>
                      <a:pt x="2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6" name="Google Shape;336;p27"/>
              <p:cNvSpPr/>
              <p:nvPr/>
            </p:nvSpPr>
            <p:spPr>
              <a:xfrm>
                <a:off x="1560222" y="3720674"/>
                <a:ext cx="1442" cy="14674"/>
              </a:xfrm>
              <a:custGeom>
                <a:avLst/>
                <a:gdLst/>
                <a:ahLst/>
                <a:cxnLst/>
                <a:rect l="l" t="t" r="r" b="b"/>
                <a:pathLst>
                  <a:path w="17" h="173" extrusionOk="0">
                    <a:moveTo>
                      <a:pt x="16" y="1"/>
                    </a:moveTo>
                    <a:cubicBezTo>
                      <a:pt x="11" y="1"/>
                      <a:pt x="6" y="2"/>
                      <a:pt x="2" y="3"/>
                    </a:cubicBezTo>
                    <a:lnTo>
                      <a:pt x="1" y="172"/>
                    </a:lnTo>
                    <a:cubicBezTo>
                      <a:pt x="6" y="172"/>
                      <a:pt x="11" y="172"/>
                      <a:pt x="16" y="171"/>
                    </a:cubicBezTo>
                    <a:lnTo>
                      <a:pt x="1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7" name="Google Shape;337;p27"/>
              <p:cNvSpPr/>
              <p:nvPr/>
            </p:nvSpPr>
            <p:spPr>
              <a:xfrm>
                <a:off x="1560222" y="3735093"/>
                <a:ext cx="1442" cy="13062"/>
              </a:xfrm>
              <a:custGeom>
                <a:avLst/>
                <a:gdLst/>
                <a:ahLst/>
                <a:cxnLst/>
                <a:rect l="l" t="t" r="r" b="b"/>
                <a:pathLst>
                  <a:path w="17" h="154" extrusionOk="0">
                    <a:moveTo>
                      <a:pt x="16" y="1"/>
                    </a:moveTo>
                    <a:cubicBezTo>
                      <a:pt x="11" y="2"/>
                      <a:pt x="6" y="2"/>
                      <a:pt x="1" y="2"/>
                    </a:cubicBezTo>
                    <a:lnTo>
                      <a:pt x="1" y="3"/>
                    </a:lnTo>
                    <a:cubicBezTo>
                      <a:pt x="1" y="40"/>
                      <a:pt x="1" y="79"/>
                      <a:pt x="1" y="117"/>
                    </a:cubicBezTo>
                    <a:cubicBezTo>
                      <a:pt x="1" y="131"/>
                      <a:pt x="4" y="144"/>
                      <a:pt x="16" y="154"/>
                    </a:cubicBezTo>
                    <a:lnTo>
                      <a:pt x="1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8" name="Google Shape;338;p27"/>
              <p:cNvSpPr/>
              <p:nvPr/>
            </p:nvSpPr>
            <p:spPr>
              <a:xfrm>
                <a:off x="696471" y="3786835"/>
                <a:ext cx="304080" cy="312562"/>
              </a:xfrm>
              <a:custGeom>
                <a:avLst/>
                <a:gdLst/>
                <a:ahLst/>
                <a:cxnLst/>
                <a:rect l="l" t="t" r="r" b="b"/>
                <a:pathLst>
                  <a:path w="3585" h="3685" extrusionOk="0">
                    <a:moveTo>
                      <a:pt x="1791" y="0"/>
                    </a:moveTo>
                    <a:cubicBezTo>
                      <a:pt x="1232" y="0"/>
                      <a:pt x="672" y="1"/>
                      <a:pt x="112" y="1"/>
                    </a:cubicBezTo>
                    <a:cubicBezTo>
                      <a:pt x="88" y="1"/>
                      <a:pt x="69" y="1"/>
                      <a:pt x="55" y="1"/>
                    </a:cubicBezTo>
                    <a:cubicBezTo>
                      <a:pt x="1" y="1"/>
                      <a:pt x="10" y="11"/>
                      <a:pt x="10" y="105"/>
                    </a:cubicBezTo>
                    <a:cubicBezTo>
                      <a:pt x="10" y="1264"/>
                      <a:pt x="10" y="2423"/>
                      <a:pt x="10" y="3581"/>
                    </a:cubicBezTo>
                    <a:cubicBezTo>
                      <a:pt x="10" y="3604"/>
                      <a:pt x="9" y="3626"/>
                      <a:pt x="10" y="3649"/>
                    </a:cubicBezTo>
                    <a:cubicBezTo>
                      <a:pt x="12" y="3660"/>
                      <a:pt x="16" y="3670"/>
                      <a:pt x="17" y="3682"/>
                    </a:cubicBezTo>
                    <a:cubicBezTo>
                      <a:pt x="27" y="3683"/>
                      <a:pt x="34" y="3685"/>
                      <a:pt x="40" y="3685"/>
                    </a:cubicBezTo>
                    <a:cubicBezTo>
                      <a:pt x="42" y="3685"/>
                      <a:pt x="43" y="3685"/>
                      <a:pt x="44" y="3684"/>
                    </a:cubicBezTo>
                    <a:cubicBezTo>
                      <a:pt x="277" y="3669"/>
                      <a:pt x="508" y="3652"/>
                      <a:pt x="740" y="3636"/>
                    </a:cubicBezTo>
                    <a:cubicBezTo>
                      <a:pt x="968" y="3621"/>
                      <a:pt x="1198" y="3605"/>
                      <a:pt x="1426" y="3592"/>
                    </a:cubicBezTo>
                    <a:cubicBezTo>
                      <a:pt x="1718" y="3577"/>
                      <a:pt x="2010" y="3563"/>
                      <a:pt x="2300" y="3551"/>
                    </a:cubicBezTo>
                    <a:cubicBezTo>
                      <a:pt x="2691" y="3534"/>
                      <a:pt x="3081" y="3522"/>
                      <a:pt x="3472" y="3507"/>
                    </a:cubicBezTo>
                    <a:cubicBezTo>
                      <a:pt x="3584" y="3503"/>
                      <a:pt x="3570" y="3517"/>
                      <a:pt x="3570" y="3405"/>
                    </a:cubicBezTo>
                    <a:cubicBezTo>
                      <a:pt x="3570" y="2303"/>
                      <a:pt x="3570" y="1200"/>
                      <a:pt x="3570" y="99"/>
                    </a:cubicBezTo>
                    <a:cubicBezTo>
                      <a:pt x="3570" y="10"/>
                      <a:pt x="3579" y="1"/>
                      <a:pt x="3524" y="1"/>
                    </a:cubicBezTo>
                    <a:cubicBezTo>
                      <a:pt x="3511" y="1"/>
                      <a:pt x="3493" y="1"/>
                      <a:pt x="3469" y="1"/>
                    </a:cubicBezTo>
                    <a:cubicBezTo>
                      <a:pt x="2910" y="1"/>
                      <a:pt x="2351" y="0"/>
                      <a:pt x="17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9" name="Google Shape;339;p27"/>
              <p:cNvSpPr/>
              <p:nvPr/>
            </p:nvSpPr>
            <p:spPr>
              <a:xfrm>
                <a:off x="1013963" y="3786920"/>
                <a:ext cx="309678" cy="297718"/>
              </a:xfrm>
              <a:custGeom>
                <a:avLst/>
                <a:gdLst/>
                <a:ahLst/>
                <a:cxnLst/>
                <a:rect l="l" t="t" r="r" b="b"/>
                <a:pathLst>
                  <a:path w="3651" h="3510" extrusionOk="0">
                    <a:moveTo>
                      <a:pt x="57" y="0"/>
                    </a:moveTo>
                    <a:cubicBezTo>
                      <a:pt x="1" y="0"/>
                      <a:pt x="7" y="6"/>
                      <a:pt x="7" y="87"/>
                    </a:cubicBezTo>
                    <a:lnTo>
                      <a:pt x="7" y="3418"/>
                    </a:lnTo>
                    <a:cubicBezTo>
                      <a:pt x="7" y="3438"/>
                      <a:pt x="8" y="3458"/>
                      <a:pt x="10" y="3478"/>
                    </a:cubicBezTo>
                    <a:cubicBezTo>
                      <a:pt x="10" y="3491"/>
                      <a:pt x="17" y="3499"/>
                      <a:pt x="30" y="3499"/>
                    </a:cubicBezTo>
                    <a:lnTo>
                      <a:pt x="89" y="3499"/>
                    </a:lnTo>
                    <a:cubicBezTo>
                      <a:pt x="319" y="3495"/>
                      <a:pt x="548" y="3488"/>
                      <a:pt x="778" y="3488"/>
                    </a:cubicBezTo>
                    <a:cubicBezTo>
                      <a:pt x="952" y="3487"/>
                      <a:pt x="1126" y="3486"/>
                      <a:pt x="1284" y="3486"/>
                    </a:cubicBezTo>
                    <a:cubicBezTo>
                      <a:pt x="1442" y="3486"/>
                      <a:pt x="1584" y="3487"/>
                      <a:pt x="1693" y="3487"/>
                    </a:cubicBezTo>
                    <a:cubicBezTo>
                      <a:pt x="1803" y="3486"/>
                      <a:pt x="1910" y="3485"/>
                      <a:pt x="2014" y="3485"/>
                    </a:cubicBezTo>
                    <a:cubicBezTo>
                      <a:pt x="2577" y="3485"/>
                      <a:pt x="3063" y="3497"/>
                      <a:pt x="3547" y="3508"/>
                    </a:cubicBezTo>
                    <a:cubicBezTo>
                      <a:pt x="3568" y="3508"/>
                      <a:pt x="3584" y="3509"/>
                      <a:pt x="3597" y="3509"/>
                    </a:cubicBezTo>
                    <a:cubicBezTo>
                      <a:pt x="3649" y="3509"/>
                      <a:pt x="3643" y="3497"/>
                      <a:pt x="3643" y="3414"/>
                    </a:cubicBezTo>
                    <a:lnTo>
                      <a:pt x="3643" y="91"/>
                    </a:lnTo>
                    <a:cubicBezTo>
                      <a:pt x="3643" y="6"/>
                      <a:pt x="3651" y="0"/>
                      <a:pt x="3590" y="0"/>
                    </a:cubicBezTo>
                    <a:cubicBezTo>
                      <a:pt x="3580" y="0"/>
                      <a:pt x="3567" y="0"/>
                      <a:pt x="3553" y="0"/>
                    </a:cubicBezTo>
                    <a:lnTo>
                      <a:pt x="94" y="0"/>
                    </a:lnTo>
                    <a:cubicBezTo>
                      <a:pt x="79" y="0"/>
                      <a:pt x="67" y="0"/>
                      <a:pt x="5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40" name="Google Shape;340;p27"/>
              <p:cNvSpPr/>
              <p:nvPr/>
            </p:nvSpPr>
            <p:spPr>
              <a:xfrm>
                <a:off x="1013793" y="3483933"/>
                <a:ext cx="309763" cy="287794"/>
              </a:xfrm>
              <a:custGeom>
                <a:avLst/>
                <a:gdLst/>
                <a:ahLst/>
                <a:cxnLst/>
                <a:rect l="l" t="t" r="r" b="b"/>
                <a:pathLst>
                  <a:path w="3652" h="3393" extrusionOk="0">
                    <a:moveTo>
                      <a:pt x="3600" y="1"/>
                    </a:moveTo>
                    <a:cubicBezTo>
                      <a:pt x="3582" y="1"/>
                      <a:pt x="3564" y="2"/>
                      <a:pt x="3546" y="3"/>
                    </a:cubicBezTo>
                    <a:cubicBezTo>
                      <a:pt x="3192" y="18"/>
                      <a:pt x="2839" y="37"/>
                      <a:pt x="2485" y="50"/>
                    </a:cubicBezTo>
                    <a:cubicBezTo>
                      <a:pt x="2082" y="64"/>
                      <a:pt x="1681" y="74"/>
                      <a:pt x="1279" y="81"/>
                    </a:cubicBezTo>
                    <a:cubicBezTo>
                      <a:pt x="893" y="88"/>
                      <a:pt x="508" y="89"/>
                      <a:pt x="122" y="93"/>
                    </a:cubicBezTo>
                    <a:cubicBezTo>
                      <a:pt x="93" y="93"/>
                      <a:pt x="71" y="92"/>
                      <a:pt x="54" y="92"/>
                    </a:cubicBezTo>
                    <a:cubicBezTo>
                      <a:pt x="1" y="92"/>
                      <a:pt x="9" y="104"/>
                      <a:pt x="9" y="204"/>
                    </a:cubicBezTo>
                    <a:cubicBezTo>
                      <a:pt x="9" y="1230"/>
                      <a:pt x="9" y="2256"/>
                      <a:pt x="9" y="3282"/>
                    </a:cubicBezTo>
                    <a:cubicBezTo>
                      <a:pt x="9" y="3305"/>
                      <a:pt x="9" y="3327"/>
                      <a:pt x="9" y="3350"/>
                    </a:cubicBezTo>
                    <a:cubicBezTo>
                      <a:pt x="10" y="3387"/>
                      <a:pt x="15" y="3390"/>
                      <a:pt x="47" y="3391"/>
                    </a:cubicBezTo>
                    <a:cubicBezTo>
                      <a:pt x="73" y="3392"/>
                      <a:pt x="98" y="3392"/>
                      <a:pt x="124" y="3392"/>
                    </a:cubicBezTo>
                    <a:lnTo>
                      <a:pt x="3559" y="3392"/>
                    </a:lnTo>
                    <a:cubicBezTo>
                      <a:pt x="3564" y="3392"/>
                      <a:pt x="3570" y="3392"/>
                      <a:pt x="3574" y="3392"/>
                    </a:cubicBezTo>
                    <a:cubicBezTo>
                      <a:pt x="3652" y="3392"/>
                      <a:pt x="3645" y="3390"/>
                      <a:pt x="3645" y="3305"/>
                    </a:cubicBezTo>
                    <a:lnTo>
                      <a:pt x="3645" y="82"/>
                    </a:lnTo>
                    <a:cubicBezTo>
                      <a:pt x="3645" y="62"/>
                      <a:pt x="3645" y="42"/>
                      <a:pt x="3644" y="23"/>
                    </a:cubicBezTo>
                    <a:cubicBezTo>
                      <a:pt x="3643" y="10"/>
                      <a:pt x="3634" y="3"/>
                      <a:pt x="3623" y="1"/>
                    </a:cubicBezTo>
                    <a:cubicBezTo>
                      <a:pt x="3615" y="1"/>
                      <a:pt x="3608" y="1"/>
                      <a:pt x="360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41" name="Google Shape;341;p27"/>
              <p:cNvSpPr/>
              <p:nvPr/>
            </p:nvSpPr>
            <p:spPr>
              <a:xfrm>
                <a:off x="696726" y="3483679"/>
                <a:ext cx="303316" cy="288049"/>
              </a:xfrm>
              <a:custGeom>
                <a:avLst/>
                <a:gdLst/>
                <a:ahLst/>
                <a:cxnLst/>
                <a:rect l="l" t="t" r="r" b="b"/>
                <a:pathLst>
                  <a:path w="3576" h="3396" extrusionOk="0">
                    <a:moveTo>
                      <a:pt x="44" y="1"/>
                    </a:moveTo>
                    <a:cubicBezTo>
                      <a:pt x="5" y="1"/>
                      <a:pt x="7" y="13"/>
                      <a:pt x="7" y="82"/>
                    </a:cubicBezTo>
                    <a:lnTo>
                      <a:pt x="7" y="91"/>
                    </a:lnTo>
                    <a:lnTo>
                      <a:pt x="7" y="3305"/>
                    </a:lnTo>
                    <a:cubicBezTo>
                      <a:pt x="7" y="3389"/>
                      <a:pt x="0" y="3396"/>
                      <a:pt x="61" y="3396"/>
                    </a:cubicBezTo>
                    <a:cubicBezTo>
                      <a:pt x="71" y="3396"/>
                      <a:pt x="83" y="3395"/>
                      <a:pt x="98" y="3395"/>
                    </a:cubicBezTo>
                    <a:lnTo>
                      <a:pt x="3472" y="3395"/>
                    </a:lnTo>
                    <a:cubicBezTo>
                      <a:pt x="3489" y="3395"/>
                      <a:pt x="3503" y="3396"/>
                      <a:pt x="3514" y="3396"/>
                    </a:cubicBezTo>
                    <a:cubicBezTo>
                      <a:pt x="3575" y="3396"/>
                      <a:pt x="3567" y="3389"/>
                      <a:pt x="3567" y="3299"/>
                    </a:cubicBezTo>
                    <a:lnTo>
                      <a:pt x="3567" y="197"/>
                    </a:lnTo>
                    <a:cubicBezTo>
                      <a:pt x="3567" y="183"/>
                      <a:pt x="3567" y="169"/>
                      <a:pt x="3567" y="155"/>
                    </a:cubicBezTo>
                    <a:cubicBezTo>
                      <a:pt x="3566" y="98"/>
                      <a:pt x="3566" y="96"/>
                      <a:pt x="3512" y="96"/>
                    </a:cubicBezTo>
                    <a:cubicBezTo>
                      <a:pt x="3447" y="95"/>
                      <a:pt x="3381" y="94"/>
                      <a:pt x="3316" y="94"/>
                    </a:cubicBezTo>
                    <a:cubicBezTo>
                      <a:pt x="3287" y="94"/>
                      <a:pt x="3258" y="94"/>
                      <a:pt x="3229" y="94"/>
                    </a:cubicBezTo>
                    <a:cubicBezTo>
                      <a:pt x="2748" y="94"/>
                      <a:pt x="2267" y="83"/>
                      <a:pt x="1772" y="70"/>
                    </a:cubicBezTo>
                    <a:lnTo>
                      <a:pt x="1773" y="70"/>
                    </a:lnTo>
                    <a:cubicBezTo>
                      <a:pt x="1580" y="64"/>
                      <a:pt x="1373" y="60"/>
                      <a:pt x="1168" y="51"/>
                    </a:cubicBezTo>
                    <a:cubicBezTo>
                      <a:pt x="808" y="36"/>
                      <a:pt x="449" y="19"/>
                      <a:pt x="90" y="3"/>
                    </a:cubicBezTo>
                    <a:cubicBezTo>
                      <a:pt x="70" y="2"/>
                      <a:pt x="55" y="1"/>
                      <a:pt x="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42" name="Google Shape;342;p27"/>
              <p:cNvSpPr/>
              <p:nvPr/>
            </p:nvSpPr>
            <p:spPr>
              <a:xfrm>
                <a:off x="1014048" y="3220897"/>
                <a:ext cx="309254" cy="255987"/>
              </a:xfrm>
              <a:custGeom>
                <a:avLst/>
                <a:gdLst/>
                <a:ahLst/>
                <a:cxnLst/>
                <a:rect l="l" t="t" r="r" b="b"/>
                <a:pathLst>
                  <a:path w="3646" h="3018" extrusionOk="0">
                    <a:moveTo>
                      <a:pt x="19" y="0"/>
                    </a:moveTo>
                    <a:cubicBezTo>
                      <a:pt x="0" y="30"/>
                      <a:pt x="7" y="60"/>
                      <a:pt x="7" y="87"/>
                    </a:cubicBezTo>
                    <a:cubicBezTo>
                      <a:pt x="6" y="1036"/>
                      <a:pt x="6" y="1986"/>
                      <a:pt x="6" y="2934"/>
                    </a:cubicBezTo>
                    <a:cubicBezTo>
                      <a:pt x="6" y="2954"/>
                      <a:pt x="7" y="2973"/>
                      <a:pt x="9" y="2993"/>
                    </a:cubicBezTo>
                    <a:cubicBezTo>
                      <a:pt x="9" y="3006"/>
                      <a:pt x="16" y="3014"/>
                      <a:pt x="29" y="3016"/>
                    </a:cubicBezTo>
                    <a:cubicBezTo>
                      <a:pt x="43" y="3017"/>
                      <a:pt x="57" y="3017"/>
                      <a:pt x="71" y="3017"/>
                    </a:cubicBezTo>
                    <a:cubicBezTo>
                      <a:pt x="146" y="3017"/>
                      <a:pt x="221" y="3018"/>
                      <a:pt x="297" y="3018"/>
                    </a:cubicBezTo>
                    <a:cubicBezTo>
                      <a:pt x="372" y="3018"/>
                      <a:pt x="447" y="3017"/>
                      <a:pt x="522" y="3016"/>
                    </a:cubicBezTo>
                    <a:cubicBezTo>
                      <a:pt x="985" y="3007"/>
                      <a:pt x="1450" y="2997"/>
                      <a:pt x="1915" y="2989"/>
                    </a:cubicBezTo>
                    <a:cubicBezTo>
                      <a:pt x="2310" y="2980"/>
                      <a:pt x="2707" y="2962"/>
                      <a:pt x="3102" y="2946"/>
                    </a:cubicBezTo>
                    <a:cubicBezTo>
                      <a:pt x="3258" y="2941"/>
                      <a:pt x="3414" y="2931"/>
                      <a:pt x="3570" y="2922"/>
                    </a:cubicBezTo>
                    <a:cubicBezTo>
                      <a:pt x="3645" y="2918"/>
                      <a:pt x="3644" y="2924"/>
                      <a:pt x="3644" y="2844"/>
                    </a:cubicBezTo>
                    <a:cubicBezTo>
                      <a:pt x="3644" y="2323"/>
                      <a:pt x="3642" y="1801"/>
                      <a:pt x="3644" y="1280"/>
                    </a:cubicBezTo>
                    <a:cubicBezTo>
                      <a:pt x="3644" y="1233"/>
                      <a:pt x="3634" y="1198"/>
                      <a:pt x="3591" y="1175"/>
                    </a:cubicBezTo>
                    <a:cubicBezTo>
                      <a:pt x="3584" y="1172"/>
                      <a:pt x="3577" y="1167"/>
                      <a:pt x="3570" y="1161"/>
                    </a:cubicBezTo>
                    <a:cubicBezTo>
                      <a:pt x="2998" y="758"/>
                      <a:pt x="2378" y="457"/>
                      <a:pt x="1707" y="258"/>
                    </a:cubicBezTo>
                    <a:cubicBezTo>
                      <a:pt x="1374" y="162"/>
                      <a:pt x="1036" y="91"/>
                      <a:pt x="693" y="47"/>
                    </a:cubicBezTo>
                    <a:cubicBezTo>
                      <a:pt x="488" y="20"/>
                      <a:pt x="282" y="7"/>
                      <a:pt x="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43" name="Google Shape;343;p27"/>
              <p:cNvSpPr/>
              <p:nvPr/>
            </p:nvSpPr>
            <p:spPr>
              <a:xfrm>
                <a:off x="697065" y="3220643"/>
                <a:ext cx="302892" cy="256241"/>
              </a:xfrm>
              <a:custGeom>
                <a:avLst/>
                <a:gdLst/>
                <a:ahLst/>
                <a:cxnLst/>
                <a:rect l="l" t="t" r="r" b="b"/>
                <a:pathLst>
                  <a:path w="3571" h="3021" extrusionOk="0">
                    <a:moveTo>
                      <a:pt x="3512" y="0"/>
                    </a:moveTo>
                    <a:cubicBezTo>
                      <a:pt x="3155" y="12"/>
                      <a:pt x="2801" y="44"/>
                      <a:pt x="2449" y="110"/>
                    </a:cubicBezTo>
                    <a:cubicBezTo>
                      <a:pt x="1779" y="236"/>
                      <a:pt x="1146" y="464"/>
                      <a:pt x="547" y="793"/>
                    </a:cubicBezTo>
                    <a:cubicBezTo>
                      <a:pt x="375" y="888"/>
                      <a:pt x="206" y="992"/>
                      <a:pt x="42" y="1103"/>
                    </a:cubicBezTo>
                    <a:cubicBezTo>
                      <a:pt x="15" y="1121"/>
                      <a:pt x="0" y="1140"/>
                      <a:pt x="3" y="1172"/>
                    </a:cubicBezTo>
                    <a:cubicBezTo>
                      <a:pt x="5" y="1184"/>
                      <a:pt x="3" y="1195"/>
                      <a:pt x="3" y="1206"/>
                    </a:cubicBezTo>
                    <a:lnTo>
                      <a:pt x="3" y="2839"/>
                    </a:lnTo>
                    <a:cubicBezTo>
                      <a:pt x="3" y="2859"/>
                      <a:pt x="3" y="2879"/>
                      <a:pt x="5" y="2898"/>
                    </a:cubicBezTo>
                    <a:cubicBezTo>
                      <a:pt x="6" y="2910"/>
                      <a:pt x="13" y="2918"/>
                      <a:pt x="26" y="2920"/>
                    </a:cubicBezTo>
                    <a:cubicBezTo>
                      <a:pt x="37" y="2921"/>
                      <a:pt x="49" y="2921"/>
                      <a:pt x="60" y="2923"/>
                    </a:cubicBezTo>
                    <a:cubicBezTo>
                      <a:pt x="400" y="2938"/>
                      <a:pt x="739" y="2955"/>
                      <a:pt x="1079" y="2969"/>
                    </a:cubicBezTo>
                    <a:cubicBezTo>
                      <a:pt x="1321" y="2979"/>
                      <a:pt x="1565" y="2985"/>
                      <a:pt x="1809" y="2992"/>
                    </a:cubicBezTo>
                    <a:cubicBezTo>
                      <a:pt x="2364" y="3009"/>
                      <a:pt x="2918" y="3017"/>
                      <a:pt x="3474" y="3020"/>
                    </a:cubicBezTo>
                    <a:cubicBezTo>
                      <a:pt x="3490" y="3020"/>
                      <a:pt x="3503" y="3021"/>
                      <a:pt x="3514" y="3021"/>
                    </a:cubicBezTo>
                    <a:cubicBezTo>
                      <a:pt x="3569" y="3021"/>
                      <a:pt x="3563" y="3014"/>
                      <a:pt x="3563" y="2928"/>
                    </a:cubicBezTo>
                    <a:lnTo>
                      <a:pt x="3563" y="1508"/>
                    </a:lnTo>
                    <a:cubicBezTo>
                      <a:pt x="3563" y="1038"/>
                      <a:pt x="3563" y="567"/>
                      <a:pt x="3563" y="97"/>
                    </a:cubicBezTo>
                    <a:cubicBezTo>
                      <a:pt x="3563" y="67"/>
                      <a:pt x="3570" y="34"/>
                      <a:pt x="3553" y="3"/>
                    </a:cubicBezTo>
                    <a:cubicBezTo>
                      <a:pt x="3540" y="2"/>
                      <a:pt x="3526" y="0"/>
                      <a:pt x="35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44" name="Google Shape;344;p27"/>
              <p:cNvSpPr/>
              <p:nvPr/>
            </p:nvSpPr>
            <p:spPr>
              <a:xfrm>
                <a:off x="462106" y="3469259"/>
                <a:ext cx="220617" cy="302468"/>
              </a:xfrm>
              <a:custGeom>
                <a:avLst/>
                <a:gdLst/>
                <a:ahLst/>
                <a:cxnLst/>
                <a:rect l="l" t="t" r="r" b="b"/>
                <a:pathLst>
                  <a:path w="2601" h="3566" extrusionOk="0">
                    <a:moveTo>
                      <a:pt x="1064" y="0"/>
                    </a:moveTo>
                    <a:cubicBezTo>
                      <a:pt x="1026" y="0"/>
                      <a:pt x="1016" y="18"/>
                      <a:pt x="979" y="75"/>
                    </a:cubicBezTo>
                    <a:cubicBezTo>
                      <a:pt x="333" y="1115"/>
                      <a:pt x="11" y="2250"/>
                      <a:pt x="9" y="3475"/>
                    </a:cubicBezTo>
                    <a:cubicBezTo>
                      <a:pt x="7" y="3561"/>
                      <a:pt x="0" y="3566"/>
                      <a:pt x="72" y="3566"/>
                    </a:cubicBezTo>
                    <a:cubicBezTo>
                      <a:pt x="80" y="3566"/>
                      <a:pt x="90" y="3565"/>
                      <a:pt x="101" y="3565"/>
                    </a:cubicBezTo>
                    <a:lnTo>
                      <a:pt x="2497" y="3565"/>
                    </a:lnTo>
                    <a:cubicBezTo>
                      <a:pt x="2516" y="3565"/>
                      <a:pt x="2531" y="3566"/>
                      <a:pt x="2543" y="3566"/>
                    </a:cubicBezTo>
                    <a:cubicBezTo>
                      <a:pt x="2600" y="3566"/>
                      <a:pt x="2593" y="3558"/>
                      <a:pt x="2593" y="3471"/>
                    </a:cubicBezTo>
                    <a:lnTo>
                      <a:pt x="2593" y="1864"/>
                    </a:lnTo>
                    <a:lnTo>
                      <a:pt x="2593" y="266"/>
                    </a:lnTo>
                    <a:cubicBezTo>
                      <a:pt x="2593" y="241"/>
                      <a:pt x="2593" y="215"/>
                      <a:pt x="2592" y="190"/>
                    </a:cubicBezTo>
                    <a:cubicBezTo>
                      <a:pt x="2592" y="169"/>
                      <a:pt x="2583" y="159"/>
                      <a:pt x="2562" y="157"/>
                    </a:cubicBezTo>
                    <a:cubicBezTo>
                      <a:pt x="2474" y="152"/>
                      <a:pt x="2386" y="146"/>
                      <a:pt x="2300" y="142"/>
                    </a:cubicBezTo>
                    <a:cubicBezTo>
                      <a:pt x="2093" y="130"/>
                      <a:pt x="1888" y="111"/>
                      <a:pt x="1682" y="84"/>
                    </a:cubicBezTo>
                    <a:cubicBezTo>
                      <a:pt x="1497" y="61"/>
                      <a:pt x="1312" y="33"/>
                      <a:pt x="1127" y="7"/>
                    </a:cubicBezTo>
                    <a:cubicBezTo>
                      <a:pt x="1099" y="3"/>
                      <a:pt x="1079" y="0"/>
                      <a:pt x="106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45" name="Google Shape;345;p27"/>
              <p:cNvSpPr/>
              <p:nvPr/>
            </p:nvSpPr>
            <p:spPr>
              <a:xfrm>
                <a:off x="463632" y="3786835"/>
                <a:ext cx="219429" cy="321892"/>
              </a:xfrm>
              <a:custGeom>
                <a:avLst/>
                <a:gdLst/>
                <a:ahLst/>
                <a:cxnLst/>
                <a:rect l="l" t="t" r="r" b="b"/>
                <a:pathLst>
                  <a:path w="2587" h="3795" extrusionOk="0">
                    <a:moveTo>
                      <a:pt x="71" y="0"/>
                    </a:moveTo>
                    <a:cubicBezTo>
                      <a:pt x="54" y="0"/>
                      <a:pt x="37" y="0"/>
                      <a:pt x="20" y="3"/>
                    </a:cubicBezTo>
                    <a:cubicBezTo>
                      <a:pt x="8" y="4"/>
                      <a:pt x="0" y="13"/>
                      <a:pt x="0" y="26"/>
                    </a:cubicBezTo>
                    <a:cubicBezTo>
                      <a:pt x="2" y="43"/>
                      <a:pt x="2" y="60"/>
                      <a:pt x="2" y="77"/>
                    </a:cubicBezTo>
                    <a:cubicBezTo>
                      <a:pt x="6" y="232"/>
                      <a:pt x="23" y="387"/>
                      <a:pt x="43" y="541"/>
                    </a:cubicBezTo>
                    <a:cubicBezTo>
                      <a:pt x="103" y="995"/>
                      <a:pt x="207" y="1438"/>
                      <a:pt x="362" y="1868"/>
                    </a:cubicBezTo>
                    <a:cubicBezTo>
                      <a:pt x="608" y="2555"/>
                      <a:pt x="961" y="3180"/>
                      <a:pt x="1420" y="3747"/>
                    </a:cubicBezTo>
                    <a:cubicBezTo>
                      <a:pt x="1446" y="3779"/>
                      <a:pt x="1472" y="3795"/>
                      <a:pt x="1510" y="3795"/>
                    </a:cubicBezTo>
                    <a:cubicBezTo>
                      <a:pt x="1516" y="3795"/>
                      <a:pt x="1522" y="3794"/>
                      <a:pt x="1528" y="3794"/>
                    </a:cubicBezTo>
                    <a:cubicBezTo>
                      <a:pt x="1674" y="3778"/>
                      <a:pt x="1821" y="3765"/>
                      <a:pt x="1967" y="3753"/>
                    </a:cubicBezTo>
                    <a:cubicBezTo>
                      <a:pt x="2137" y="3738"/>
                      <a:pt x="2306" y="3723"/>
                      <a:pt x="2476" y="3710"/>
                    </a:cubicBezTo>
                    <a:cubicBezTo>
                      <a:pt x="2587" y="3701"/>
                      <a:pt x="2575" y="3711"/>
                      <a:pt x="2575" y="3604"/>
                    </a:cubicBezTo>
                    <a:lnTo>
                      <a:pt x="2575" y="1852"/>
                    </a:lnTo>
                    <a:lnTo>
                      <a:pt x="2574" y="1852"/>
                    </a:lnTo>
                    <a:lnTo>
                      <a:pt x="2574" y="109"/>
                    </a:lnTo>
                    <a:cubicBezTo>
                      <a:pt x="2574" y="86"/>
                      <a:pt x="2575" y="64"/>
                      <a:pt x="2574" y="41"/>
                    </a:cubicBezTo>
                    <a:cubicBezTo>
                      <a:pt x="2574" y="4"/>
                      <a:pt x="2571" y="3"/>
                      <a:pt x="2536" y="1"/>
                    </a:cubicBezTo>
                    <a:cubicBezTo>
                      <a:pt x="2524" y="0"/>
                      <a:pt x="2513" y="0"/>
                      <a:pt x="250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46" name="Google Shape;346;p27"/>
              <p:cNvSpPr/>
              <p:nvPr/>
            </p:nvSpPr>
            <p:spPr>
              <a:xfrm>
                <a:off x="1337138" y="3474518"/>
                <a:ext cx="210438" cy="297209"/>
              </a:xfrm>
              <a:custGeom>
                <a:avLst/>
                <a:gdLst/>
                <a:ahLst/>
                <a:cxnLst/>
                <a:rect l="l" t="t" r="r" b="b"/>
                <a:pathLst>
                  <a:path w="2481" h="3504" extrusionOk="0">
                    <a:moveTo>
                      <a:pt x="1461" y="0"/>
                    </a:moveTo>
                    <a:cubicBezTo>
                      <a:pt x="1459" y="0"/>
                      <a:pt x="1456" y="0"/>
                      <a:pt x="1453" y="0"/>
                    </a:cubicBezTo>
                    <a:cubicBezTo>
                      <a:pt x="1310" y="13"/>
                      <a:pt x="1165" y="23"/>
                      <a:pt x="1021" y="33"/>
                    </a:cubicBezTo>
                    <a:cubicBezTo>
                      <a:pt x="716" y="53"/>
                      <a:pt x="412" y="74"/>
                      <a:pt x="105" y="94"/>
                    </a:cubicBezTo>
                    <a:cubicBezTo>
                      <a:pt x="1" y="101"/>
                      <a:pt x="10" y="84"/>
                      <a:pt x="10" y="192"/>
                    </a:cubicBezTo>
                    <a:lnTo>
                      <a:pt x="10" y="1797"/>
                    </a:lnTo>
                    <a:lnTo>
                      <a:pt x="10" y="3403"/>
                    </a:lnTo>
                    <a:cubicBezTo>
                      <a:pt x="10" y="3428"/>
                      <a:pt x="10" y="3454"/>
                      <a:pt x="12" y="3479"/>
                    </a:cubicBezTo>
                    <a:cubicBezTo>
                      <a:pt x="13" y="3492"/>
                      <a:pt x="22" y="3501"/>
                      <a:pt x="35" y="3501"/>
                    </a:cubicBezTo>
                    <a:cubicBezTo>
                      <a:pt x="57" y="3502"/>
                      <a:pt x="80" y="3503"/>
                      <a:pt x="103" y="3503"/>
                    </a:cubicBezTo>
                    <a:lnTo>
                      <a:pt x="2370" y="3503"/>
                    </a:lnTo>
                    <a:cubicBezTo>
                      <a:pt x="2395" y="3503"/>
                      <a:pt x="2421" y="3503"/>
                      <a:pt x="2446" y="3502"/>
                    </a:cubicBezTo>
                    <a:cubicBezTo>
                      <a:pt x="2462" y="3501"/>
                      <a:pt x="2473" y="3494"/>
                      <a:pt x="2475" y="3477"/>
                    </a:cubicBezTo>
                    <a:cubicBezTo>
                      <a:pt x="2475" y="3462"/>
                      <a:pt x="2475" y="3448"/>
                      <a:pt x="2475" y="3434"/>
                    </a:cubicBezTo>
                    <a:cubicBezTo>
                      <a:pt x="2480" y="3027"/>
                      <a:pt x="2442" y="2625"/>
                      <a:pt x="2369" y="2225"/>
                    </a:cubicBezTo>
                    <a:cubicBezTo>
                      <a:pt x="2247" y="1573"/>
                      <a:pt x="2030" y="953"/>
                      <a:pt x="1712" y="369"/>
                    </a:cubicBezTo>
                    <a:cubicBezTo>
                      <a:pt x="1651" y="257"/>
                      <a:pt x="1585" y="148"/>
                      <a:pt x="1523" y="39"/>
                    </a:cubicBezTo>
                    <a:cubicBezTo>
                      <a:pt x="1508" y="14"/>
                      <a:pt x="1490" y="0"/>
                      <a:pt x="14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47" name="Google Shape;347;p27"/>
              <p:cNvSpPr/>
              <p:nvPr/>
            </p:nvSpPr>
            <p:spPr>
              <a:xfrm>
                <a:off x="1013539" y="4097117"/>
                <a:ext cx="310102" cy="207894"/>
              </a:xfrm>
              <a:custGeom>
                <a:avLst/>
                <a:gdLst/>
                <a:ahLst/>
                <a:cxnLst/>
                <a:rect l="l" t="t" r="r" b="b"/>
                <a:pathLst>
                  <a:path w="3656" h="2451" extrusionOk="0">
                    <a:moveTo>
                      <a:pt x="1597" y="1"/>
                    </a:moveTo>
                    <a:cubicBezTo>
                      <a:pt x="1101" y="1"/>
                      <a:pt x="607" y="10"/>
                      <a:pt x="111" y="18"/>
                    </a:cubicBezTo>
                    <a:cubicBezTo>
                      <a:pt x="1" y="19"/>
                      <a:pt x="12" y="11"/>
                      <a:pt x="12" y="120"/>
                    </a:cubicBezTo>
                    <a:cubicBezTo>
                      <a:pt x="12" y="863"/>
                      <a:pt x="12" y="1604"/>
                      <a:pt x="12" y="2346"/>
                    </a:cubicBezTo>
                    <a:cubicBezTo>
                      <a:pt x="12" y="2437"/>
                      <a:pt x="5" y="2451"/>
                      <a:pt x="49" y="2451"/>
                    </a:cubicBezTo>
                    <a:cubicBezTo>
                      <a:pt x="64" y="2451"/>
                      <a:pt x="86" y="2449"/>
                      <a:pt x="116" y="2448"/>
                    </a:cubicBezTo>
                    <a:cubicBezTo>
                      <a:pt x="521" y="2436"/>
                      <a:pt x="922" y="2383"/>
                      <a:pt x="1317" y="2294"/>
                    </a:cubicBezTo>
                    <a:cubicBezTo>
                      <a:pt x="2139" y="2107"/>
                      <a:pt x="2894" y="1771"/>
                      <a:pt x="3582" y="1285"/>
                    </a:cubicBezTo>
                    <a:cubicBezTo>
                      <a:pt x="3655" y="1232"/>
                      <a:pt x="3648" y="1248"/>
                      <a:pt x="3648" y="1153"/>
                    </a:cubicBezTo>
                    <a:cubicBezTo>
                      <a:pt x="3650" y="810"/>
                      <a:pt x="3650" y="469"/>
                      <a:pt x="3648" y="126"/>
                    </a:cubicBezTo>
                    <a:cubicBezTo>
                      <a:pt x="3648" y="97"/>
                      <a:pt x="3654" y="69"/>
                      <a:pt x="3643" y="42"/>
                    </a:cubicBezTo>
                    <a:cubicBezTo>
                      <a:pt x="3631" y="33"/>
                      <a:pt x="3619" y="32"/>
                      <a:pt x="3607" y="32"/>
                    </a:cubicBezTo>
                    <a:cubicBezTo>
                      <a:pt x="3599" y="32"/>
                      <a:pt x="3592" y="32"/>
                      <a:pt x="3585" y="32"/>
                    </a:cubicBezTo>
                    <a:cubicBezTo>
                      <a:pt x="3488" y="28"/>
                      <a:pt x="3392" y="24"/>
                      <a:pt x="3295" y="22"/>
                    </a:cubicBezTo>
                    <a:cubicBezTo>
                      <a:pt x="2764" y="12"/>
                      <a:pt x="2231" y="2"/>
                      <a:pt x="1700" y="1"/>
                    </a:cubicBezTo>
                    <a:cubicBezTo>
                      <a:pt x="1665" y="1"/>
                      <a:pt x="1631" y="1"/>
                      <a:pt x="15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48" name="Google Shape;348;p27"/>
              <p:cNvSpPr/>
              <p:nvPr/>
            </p:nvSpPr>
            <p:spPr>
              <a:xfrm>
                <a:off x="1337223" y="3786835"/>
                <a:ext cx="210099" cy="302298"/>
              </a:xfrm>
              <a:custGeom>
                <a:avLst/>
                <a:gdLst/>
                <a:ahLst/>
                <a:cxnLst/>
                <a:rect l="l" t="t" r="r" b="b"/>
                <a:pathLst>
                  <a:path w="2477" h="3564" extrusionOk="0">
                    <a:moveTo>
                      <a:pt x="1238" y="0"/>
                    </a:moveTo>
                    <a:cubicBezTo>
                      <a:pt x="860" y="0"/>
                      <a:pt x="481" y="1"/>
                      <a:pt x="103" y="1"/>
                    </a:cubicBezTo>
                    <a:cubicBezTo>
                      <a:pt x="85" y="1"/>
                      <a:pt x="70" y="1"/>
                      <a:pt x="58" y="1"/>
                    </a:cubicBezTo>
                    <a:cubicBezTo>
                      <a:pt x="1" y="1"/>
                      <a:pt x="9" y="9"/>
                      <a:pt x="9" y="98"/>
                    </a:cubicBezTo>
                    <a:cubicBezTo>
                      <a:pt x="9" y="650"/>
                      <a:pt x="9" y="1202"/>
                      <a:pt x="9" y="1754"/>
                    </a:cubicBezTo>
                    <a:lnTo>
                      <a:pt x="9" y="3438"/>
                    </a:lnTo>
                    <a:cubicBezTo>
                      <a:pt x="9" y="3520"/>
                      <a:pt x="2" y="3519"/>
                      <a:pt x="93" y="3522"/>
                    </a:cubicBezTo>
                    <a:cubicBezTo>
                      <a:pt x="433" y="3534"/>
                      <a:pt x="772" y="3547"/>
                      <a:pt x="1112" y="3561"/>
                    </a:cubicBezTo>
                    <a:cubicBezTo>
                      <a:pt x="1134" y="3562"/>
                      <a:pt x="1149" y="3564"/>
                      <a:pt x="1161" y="3564"/>
                    </a:cubicBezTo>
                    <a:cubicBezTo>
                      <a:pt x="1188" y="3564"/>
                      <a:pt x="1195" y="3555"/>
                      <a:pt x="1231" y="3506"/>
                    </a:cubicBezTo>
                    <a:cubicBezTo>
                      <a:pt x="1234" y="3502"/>
                      <a:pt x="1238" y="3496"/>
                      <a:pt x="1241" y="3492"/>
                    </a:cubicBezTo>
                    <a:cubicBezTo>
                      <a:pt x="1451" y="3206"/>
                      <a:pt x="1636" y="2905"/>
                      <a:pt x="1795" y="2588"/>
                    </a:cubicBezTo>
                    <a:cubicBezTo>
                      <a:pt x="2189" y="1803"/>
                      <a:pt x="2413" y="974"/>
                      <a:pt x="2462" y="96"/>
                    </a:cubicBezTo>
                    <a:cubicBezTo>
                      <a:pt x="2467" y="8"/>
                      <a:pt x="2476" y="1"/>
                      <a:pt x="2415" y="1"/>
                    </a:cubicBezTo>
                    <a:cubicBezTo>
                      <a:pt x="2403" y="1"/>
                      <a:pt x="2389" y="1"/>
                      <a:pt x="2372" y="1"/>
                    </a:cubicBezTo>
                    <a:cubicBezTo>
                      <a:pt x="1994" y="1"/>
                      <a:pt x="1616" y="0"/>
                      <a:pt x="12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49" name="Google Shape;349;p27"/>
              <p:cNvSpPr/>
              <p:nvPr/>
            </p:nvSpPr>
            <p:spPr>
              <a:xfrm>
                <a:off x="697150" y="4099407"/>
                <a:ext cx="302214" cy="205604"/>
              </a:xfrm>
              <a:custGeom>
                <a:avLst/>
                <a:gdLst/>
                <a:ahLst/>
                <a:cxnLst/>
                <a:rect l="l" t="t" r="r" b="b"/>
                <a:pathLst>
                  <a:path w="3563" h="2424" extrusionOk="0">
                    <a:moveTo>
                      <a:pt x="3521" y="0"/>
                    </a:moveTo>
                    <a:cubicBezTo>
                      <a:pt x="3510" y="0"/>
                      <a:pt x="3498" y="1"/>
                      <a:pt x="3487" y="1"/>
                    </a:cubicBezTo>
                    <a:cubicBezTo>
                      <a:pt x="3262" y="8"/>
                      <a:pt x="3035" y="14"/>
                      <a:pt x="2808" y="22"/>
                    </a:cubicBezTo>
                    <a:cubicBezTo>
                      <a:pt x="2485" y="35"/>
                      <a:pt x="2163" y="46"/>
                      <a:pt x="1840" y="63"/>
                    </a:cubicBezTo>
                    <a:cubicBezTo>
                      <a:pt x="1502" y="80"/>
                      <a:pt x="1162" y="102"/>
                      <a:pt x="823" y="123"/>
                    </a:cubicBezTo>
                    <a:cubicBezTo>
                      <a:pt x="566" y="140"/>
                      <a:pt x="308" y="160"/>
                      <a:pt x="52" y="177"/>
                    </a:cubicBezTo>
                    <a:cubicBezTo>
                      <a:pt x="7" y="181"/>
                      <a:pt x="4" y="184"/>
                      <a:pt x="2" y="226"/>
                    </a:cubicBezTo>
                    <a:cubicBezTo>
                      <a:pt x="1" y="238"/>
                      <a:pt x="2" y="249"/>
                      <a:pt x="2" y="260"/>
                    </a:cubicBezTo>
                    <a:lnTo>
                      <a:pt x="2" y="1221"/>
                    </a:lnTo>
                    <a:cubicBezTo>
                      <a:pt x="2" y="1238"/>
                      <a:pt x="2" y="1255"/>
                      <a:pt x="2" y="1272"/>
                    </a:cubicBezTo>
                    <a:cubicBezTo>
                      <a:pt x="2" y="1288"/>
                      <a:pt x="9" y="1299"/>
                      <a:pt x="21" y="1307"/>
                    </a:cubicBezTo>
                    <a:cubicBezTo>
                      <a:pt x="32" y="1316"/>
                      <a:pt x="45" y="1324"/>
                      <a:pt x="56" y="1333"/>
                    </a:cubicBezTo>
                    <a:cubicBezTo>
                      <a:pt x="677" y="1751"/>
                      <a:pt x="1350" y="2053"/>
                      <a:pt x="2077" y="2234"/>
                    </a:cubicBezTo>
                    <a:cubicBezTo>
                      <a:pt x="2376" y="2309"/>
                      <a:pt x="2681" y="2363"/>
                      <a:pt x="2988" y="2392"/>
                    </a:cubicBezTo>
                    <a:cubicBezTo>
                      <a:pt x="3160" y="2409"/>
                      <a:pt x="3333" y="2421"/>
                      <a:pt x="3505" y="2423"/>
                    </a:cubicBezTo>
                    <a:cubicBezTo>
                      <a:pt x="3512" y="2423"/>
                      <a:pt x="3518" y="2423"/>
                      <a:pt x="3523" y="2423"/>
                    </a:cubicBezTo>
                    <a:cubicBezTo>
                      <a:pt x="3561" y="2423"/>
                      <a:pt x="3562" y="2416"/>
                      <a:pt x="3562" y="2367"/>
                    </a:cubicBezTo>
                    <a:cubicBezTo>
                      <a:pt x="3562" y="2353"/>
                      <a:pt x="3562" y="2339"/>
                      <a:pt x="3562" y="2325"/>
                    </a:cubicBezTo>
                    <a:lnTo>
                      <a:pt x="3562" y="1220"/>
                    </a:lnTo>
                    <a:lnTo>
                      <a:pt x="3562" y="97"/>
                    </a:lnTo>
                    <a:cubicBezTo>
                      <a:pt x="3562" y="72"/>
                      <a:pt x="3562" y="46"/>
                      <a:pt x="3561" y="21"/>
                    </a:cubicBezTo>
                    <a:cubicBezTo>
                      <a:pt x="3559" y="9"/>
                      <a:pt x="3552" y="1"/>
                      <a:pt x="3538" y="1"/>
                    </a:cubicBezTo>
                    <a:cubicBezTo>
                      <a:pt x="3532" y="0"/>
                      <a:pt x="3527" y="0"/>
                      <a:pt x="352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50" name="Google Shape;350;p27"/>
              <p:cNvSpPr/>
              <p:nvPr/>
            </p:nvSpPr>
            <p:spPr>
              <a:xfrm>
                <a:off x="559313" y="3327774"/>
                <a:ext cx="122819" cy="139529"/>
              </a:xfrm>
              <a:custGeom>
                <a:avLst/>
                <a:gdLst/>
                <a:ahLst/>
                <a:cxnLst/>
                <a:rect l="l" t="t" r="r" b="b"/>
                <a:pathLst>
                  <a:path w="1448" h="1645" extrusionOk="0">
                    <a:moveTo>
                      <a:pt x="1447" y="0"/>
                    </a:moveTo>
                    <a:cubicBezTo>
                      <a:pt x="1412" y="26"/>
                      <a:pt x="1389" y="40"/>
                      <a:pt x="1367" y="57"/>
                    </a:cubicBezTo>
                    <a:cubicBezTo>
                      <a:pt x="1073" y="281"/>
                      <a:pt x="803" y="530"/>
                      <a:pt x="553" y="801"/>
                    </a:cubicBezTo>
                    <a:cubicBezTo>
                      <a:pt x="365" y="1005"/>
                      <a:pt x="190" y="1220"/>
                      <a:pt x="30" y="1448"/>
                    </a:cubicBezTo>
                    <a:cubicBezTo>
                      <a:pt x="20" y="1463"/>
                      <a:pt x="0" y="1475"/>
                      <a:pt x="15" y="1501"/>
                    </a:cubicBezTo>
                    <a:cubicBezTo>
                      <a:pt x="248" y="1535"/>
                      <a:pt x="484" y="1567"/>
                      <a:pt x="720" y="1594"/>
                    </a:cubicBezTo>
                    <a:cubicBezTo>
                      <a:pt x="946" y="1620"/>
                      <a:pt x="1172" y="1634"/>
                      <a:pt x="1398" y="1644"/>
                    </a:cubicBezTo>
                    <a:cubicBezTo>
                      <a:pt x="1403" y="1644"/>
                      <a:pt x="1408" y="1644"/>
                      <a:pt x="1412" y="1644"/>
                    </a:cubicBezTo>
                    <a:cubicBezTo>
                      <a:pt x="1445" y="1644"/>
                      <a:pt x="1446" y="1637"/>
                      <a:pt x="1447" y="1597"/>
                    </a:cubicBezTo>
                    <a:cubicBezTo>
                      <a:pt x="1447" y="1583"/>
                      <a:pt x="1447" y="1569"/>
                      <a:pt x="1447" y="1555"/>
                    </a:cubicBezTo>
                    <a:lnTo>
                      <a:pt x="1447" y="85"/>
                    </a:lnTo>
                    <a:lnTo>
                      <a:pt x="144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51" name="Google Shape;351;p27"/>
              <p:cNvSpPr/>
              <p:nvPr/>
            </p:nvSpPr>
            <p:spPr>
              <a:xfrm>
                <a:off x="1337901" y="3336511"/>
                <a:ext cx="115355" cy="130962"/>
              </a:xfrm>
              <a:custGeom>
                <a:avLst/>
                <a:gdLst/>
                <a:ahLst/>
                <a:cxnLst/>
                <a:rect l="l" t="t" r="r" b="b"/>
                <a:pathLst>
                  <a:path w="1360" h="1544" extrusionOk="0">
                    <a:moveTo>
                      <a:pt x="6" y="1"/>
                    </a:moveTo>
                    <a:cubicBezTo>
                      <a:pt x="0" y="19"/>
                      <a:pt x="1" y="39"/>
                      <a:pt x="1" y="57"/>
                    </a:cubicBezTo>
                    <a:lnTo>
                      <a:pt x="1" y="1469"/>
                    </a:lnTo>
                    <a:cubicBezTo>
                      <a:pt x="1" y="1484"/>
                      <a:pt x="1" y="1501"/>
                      <a:pt x="3" y="1518"/>
                    </a:cubicBezTo>
                    <a:cubicBezTo>
                      <a:pt x="4" y="1535"/>
                      <a:pt x="16" y="1544"/>
                      <a:pt x="31" y="1544"/>
                    </a:cubicBezTo>
                    <a:cubicBezTo>
                      <a:pt x="48" y="1544"/>
                      <a:pt x="65" y="1542"/>
                      <a:pt x="82" y="1541"/>
                    </a:cubicBezTo>
                    <a:cubicBezTo>
                      <a:pt x="291" y="1528"/>
                      <a:pt x="500" y="1517"/>
                      <a:pt x="709" y="1503"/>
                    </a:cubicBezTo>
                    <a:cubicBezTo>
                      <a:pt x="901" y="1491"/>
                      <a:pt x="1094" y="1477"/>
                      <a:pt x="1285" y="1464"/>
                    </a:cubicBezTo>
                    <a:cubicBezTo>
                      <a:pt x="1311" y="1462"/>
                      <a:pt x="1336" y="1463"/>
                      <a:pt x="1359" y="1449"/>
                    </a:cubicBezTo>
                    <a:cubicBezTo>
                      <a:pt x="1263" y="1181"/>
                      <a:pt x="305" y="154"/>
                      <a:pt x="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52" name="Google Shape;352;p27"/>
              <p:cNvSpPr/>
              <p:nvPr/>
            </p:nvSpPr>
            <p:spPr>
              <a:xfrm>
                <a:off x="1337986" y="4100256"/>
                <a:ext cx="87195" cy="88976"/>
              </a:xfrm>
              <a:custGeom>
                <a:avLst/>
                <a:gdLst/>
                <a:ahLst/>
                <a:cxnLst/>
                <a:rect l="l" t="t" r="r" b="b"/>
                <a:pathLst>
                  <a:path w="1028" h="1049" extrusionOk="0">
                    <a:moveTo>
                      <a:pt x="29" y="1"/>
                    </a:moveTo>
                    <a:cubicBezTo>
                      <a:pt x="12" y="1"/>
                      <a:pt x="2" y="11"/>
                      <a:pt x="2" y="31"/>
                    </a:cubicBezTo>
                    <a:cubicBezTo>
                      <a:pt x="0" y="48"/>
                      <a:pt x="0" y="65"/>
                      <a:pt x="0" y="82"/>
                    </a:cubicBezTo>
                    <a:lnTo>
                      <a:pt x="0" y="974"/>
                    </a:lnTo>
                    <a:cubicBezTo>
                      <a:pt x="0" y="997"/>
                      <a:pt x="2" y="1020"/>
                      <a:pt x="3" y="1041"/>
                    </a:cubicBezTo>
                    <a:cubicBezTo>
                      <a:pt x="3" y="1044"/>
                      <a:pt x="12" y="1048"/>
                      <a:pt x="16" y="1048"/>
                    </a:cubicBezTo>
                    <a:cubicBezTo>
                      <a:pt x="17" y="1048"/>
                      <a:pt x="17" y="1048"/>
                      <a:pt x="17" y="1048"/>
                    </a:cubicBezTo>
                    <a:cubicBezTo>
                      <a:pt x="29" y="1042"/>
                      <a:pt x="42" y="1035"/>
                      <a:pt x="53" y="1027"/>
                    </a:cubicBezTo>
                    <a:cubicBezTo>
                      <a:pt x="404" y="746"/>
                      <a:pt x="722" y="433"/>
                      <a:pt x="1008" y="86"/>
                    </a:cubicBezTo>
                    <a:cubicBezTo>
                      <a:pt x="1017" y="76"/>
                      <a:pt x="1028" y="66"/>
                      <a:pt x="1024" y="48"/>
                    </a:cubicBezTo>
                    <a:cubicBezTo>
                      <a:pt x="984" y="35"/>
                      <a:pt x="941" y="36"/>
                      <a:pt x="899" y="35"/>
                    </a:cubicBezTo>
                    <a:cubicBezTo>
                      <a:pt x="803" y="31"/>
                      <a:pt x="708" y="26"/>
                      <a:pt x="611" y="23"/>
                    </a:cubicBezTo>
                    <a:cubicBezTo>
                      <a:pt x="427" y="16"/>
                      <a:pt x="243" y="8"/>
                      <a:pt x="59" y="1"/>
                    </a:cubicBezTo>
                    <a:lnTo>
                      <a:pt x="33" y="1"/>
                    </a:lnTo>
                    <a:cubicBezTo>
                      <a:pt x="32" y="1"/>
                      <a:pt x="31" y="1"/>
                      <a:pt x="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53" name="Google Shape;353;p27"/>
              <p:cNvSpPr/>
              <p:nvPr/>
            </p:nvSpPr>
            <p:spPr>
              <a:xfrm>
                <a:off x="601385" y="4115948"/>
                <a:ext cx="80579" cy="81003"/>
              </a:xfrm>
              <a:custGeom>
                <a:avLst/>
                <a:gdLst/>
                <a:ahLst/>
                <a:cxnLst/>
                <a:rect l="l" t="t" r="r" b="b"/>
                <a:pathLst>
                  <a:path w="950" h="955" extrusionOk="0">
                    <a:moveTo>
                      <a:pt x="936" y="0"/>
                    </a:moveTo>
                    <a:cubicBezTo>
                      <a:pt x="627" y="27"/>
                      <a:pt x="315" y="54"/>
                      <a:pt x="2" y="81"/>
                    </a:cubicBezTo>
                    <a:lnTo>
                      <a:pt x="0" y="81"/>
                    </a:lnTo>
                    <a:cubicBezTo>
                      <a:pt x="2" y="109"/>
                      <a:pt x="13" y="119"/>
                      <a:pt x="23" y="129"/>
                    </a:cubicBezTo>
                    <a:cubicBezTo>
                      <a:pt x="295" y="429"/>
                      <a:pt x="593" y="702"/>
                      <a:pt x="916" y="947"/>
                    </a:cubicBezTo>
                    <a:cubicBezTo>
                      <a:pt x="922" y="951"/>
                      <a:pt x="928" y="955"/>
                      <a:pt x="935" y="955"/>
                    </a:cubicBezTo>
                    <a:cubicBezTo>
                      <a:pt x="939" y="955"/>
                      <a:pt x="944" y="953"/>
                      <a:pt x="950" y="950"/>
                    </a:cubicBezTo>
                    <a:lnTo>
                      <a:pt x="950" y="86"/>
                    </a:lnTo>
                    <a:cubicBezTo>
                      <a:pt x="950" y="64"/>
                      <a:pt x="950" y="41"/>
                      <a:pt x="949" y="20"/>
                    </a:cubicBezTo>
                    <a:cubicBezTo>
                      <a:pt x="949" y="17"/>
                      <a:pt x="946" y="14"/>
                      <a:pt x="944" y="11"/>
                    </a:cubicBezTo>
                    <a:cubicBezTo>
                      <a:pt x="943" y="10"/>
                      <a:pt x="941" y="7"/>
                      <a:pt x="9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354" name="Google Shape;354;p27"/>
            <p:cNvGrpSpPr/>
            <p:nvPr/>
          </p:nvGrpSpPr>
          <p:grpSpPr>
            <a:xfrm>
              <a:off x="6456372" y="-925262"/>
              <a:ext cx="3481615" cy="3311286"/>
              <a:chOff x="6896976" y="2923776"/>
              <a:chExt cx="2177643" cy="2071107"/>
            </a:xfrm>
          </p:grpSpPr>
          <p:sp>
            <p:nvSpPr>
              <p:cNvPr id="355" name="Google Shape;355;p27"/>
              <p:cNvSpPr/>
              <p:nvPr/>
            </p:nvSpPr>
            <p:spPr>
              <a:xfrm>
                <a:off x="6896976" y="2923776"/>
                <a:ext cx="2177643" cy="2071107"/>
              </a:xfrm>
              <a:custGeom>
                <a:avLst/>
                <a:gdLst/>
                <a:ahLst/>
                <a:cxnLst/>
                <a:rect l="l" t="t" r="r" b="b"/>
                <a:pathLst>
                  <a:path w="21115" h="20082" extrusionOk="0">
                    <a:moveTo>
                      <a:pt x="7295" y="1"/>
                    </a:moveTo>
                    <a:lnTo>
                      <a:pt x="7455" y="5770"/>
                    </a:lnTo>
                    <a:lnTo>
                      <a:pt x="2017" y="3836"/>
                    </a:lnTo>
                    <a:lnTo>
                      <a:pt x="5537" y="8410"/>
                    </a:lnTo>
                    <a:lnTo>
                      <a:pt x="1" y="10041"/>
                    </a:lnTo>
                    <a:lnTo>
                      <a:pt x="5537" y="11672"/>
                    </a:lnTo>
                    <a:lnTo>
                      <a:pt x="2017" y="16245"/>
                    </a:lnTo>
                    <a:lnTo>
                      <a:pt x="7455" y="14311"/>
                    </a:lnTo>
                    <a:lnTo>
                      <a:pt x="7295" y="20081"/>
                    </a:lnTo>
                    <a:lnTo>
                      <a:pt x="10558" y="15320"/>
                    </a:lnTo>
                    <a:lnTo>
                      <a:pt x="13820" y="20081"/>
                    </a:lnTo>
                    <a:lnTo>
                      <a:pt x="13660" y="14311"/>
                    </a:lnTo>
                    <a:lnTo>
                      <a:pt x="19098" y="16245"/>
                    </a:lnTo>
                    <a:lnTo>
                      <a:pt x="15578" y="11672"/>
                    </a:lnTo>
                    <a:lnTo>
                      <a:pt x="21114" y="10041"/>
                    </a:lnTo>
                    <a:lnTo>
                      <a:pt x="15578" y="8410"/>
                    </a:lnTo>
                    <a:lnTo>
                      <a:pt x="19098" y="3836"/>
                    </a:lnTo>
                    <a:lnTo>
                      <a:pt x="13660" y="5770"/>
                    </a:lnTo>
                    <a:lnTo>
                      <a:pt x="13820" y="1"/>
                    </a:lnTo>
                    <a:lnTo>
                      <a:pt x="10558" y="4762"/>
                    </a:lnTo>
                    <a:lnTo>
                      <a:pt x="7295" y="1"/>
                    </a:lnTo>
                    <a:close/>
                  </a:path>
                </a:pathLst>
              </a:custGeom>
              <a:solidFill>
                <a:srgbClr val="FED8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nvGrpSpPr>
              <p:cNvPr id="356" name="Google Shape;356;p27"/>
              <p:cNvGrpSpPr/>
              <p:nvPr/>
            </p:nvGrpSpPr>
            <p:grpSpPr>
              <a:xfrm>
                <a:off x="7101064" y="3023318"/>
                <a:ext cx="1769434" cy="1871999"/>
                <a:chOff x="7294100" y="819561"/>
                <a:chExt cx="1769434" cy="1871999"/>
              </a:xfrm>
            </p:grpSpPr>
            <p:grpSp>
              <p:nvGrpSpPr>
                <p:cNvPr id="357" name="Google Shape;357;p27"/>
                <p:cNvGrpSpPr/>
                <p:nvPr/>
              </p:nvGrpSpPr>
              <p:grpSpPr>
                <a:xfrm>
                  <a:off x="7294100" y="891850"/>
                  <a:ext cx="1597475" cy="1724700"/>
                  <a:chOff x="7294100" y="891850"/>
                  <a:chExt cx="1597475" cy="1724700"/>
                </a:xfrm>
              </p:grpSpPr>
              <p:cxnSp>
                <p:nvCxnSpPr>
                  <p:cNvPr id="358" name="Google Shape;358;p27"/>
                  <p:cNvCxnSpPr/>
                  <p:nvPr/>
                </p:nvCxnSpPr>
                <p:spPr>
                  <a:xfrm>
                    <a:off x="8092838" y="891850"/>
                    <a:ext cx="0" cy="1724700"/>
                  </a:xfrm>
                  <a:prstGeom prst="straightConnector1">
                    <a:avLst/>
                  </a:prstGeom>
                  <a:noFill/>
                  <a:ln w="19050" cap="flat" cmpd="sng">
                    <a:solidFill>
                      <a:schemeClr val="accent1"/>
                    </a:solidFill>
                    <a:prstDash val="solid"/>
                    <a:round/>
                    <a:headEnd type="none" w="med" len="med"/>
                    <a:tailEnd type="none" w="med" len="med"/>
                  </a:ln>
                </p:spPr>
              </p:cxnSp>
              <p:cxnSp>
                <p:nvCxnSpPr>
                  <p:cNvPr id="359" name="Google Shape;359;p27"/>
                  <p:cNvCxnSpPr/>
                  <p:nvPr/>
                </p:nvCxnSpPr>
                <p:spPr>
                  <a:xfrm>
                    <a:off x="8359083" y="891850"/>
                    <a:ext cx="0" cy="1724700"/>
                  </a:xfrm>
                  <a:prstGeom prst="straightConnector1">
                    <a:avLst/>
                  </a:prstGeom>
                  <a:noFill/>
                  <a:ln w="19050" cap="flat" cmpd="sng">
                    <a:solidFill>
                      <a:schemeClr val="accent1"/>
                    </a:solidFill>
                    <a:prstDash val="solid"/>
                    <a:round/>
                    <a:headEnd type="none" w="med" len="med"/>
                    <a:tailEnd type="none" w="med" len="med"/>
                  </a:ln>
                </p:spPr>
              </p:cxnSp>
              <p:cxnSp>
                <p:nvCxnSpPr>
                  <p:cNvPr id="360" name="Google Shape;360;p27"/>
                  <p:cNvCxnSpPr/>
                  <p:nvPr/>
                </p:nvCxnSpPr>
                <p:spPr>
                  <a:xfrm>
                    <a:off x="7560346" y="891850"/>
                    <a:ext cx="0" cy="1724700"/>
                  </a:xfrm>
                  <a:prstGeom prst="straightConnector1">
                    <a:avLst/>
                  </a:prstGeom>
                  <a:noFill/>
                  <a:ln w="19050" cap="flat" cmpd="sng">
                    <a:solidFill>
                      <a:schemeClr val="accent1"/>
                    </a:solidFill>
                    <a:prstDash val="solid"/>
                    <a:round/>
                    <a:headEnd type="none" w="med" len="med"/>
                    <a:tailEnd type="none" w="med" len="med"/>
                  </a:ln>
                </p:spPr>
              </p:cxnSp>
              <p:cxnSp>
                <p:nvCxnSpPr>
                  <p:cNvPr id="361" name="Google Shape;361;p27"/>
                  <p:cNvCxnSpPr/>
                  <p:nvPr/>
                </p:nvCxnSpPr>
                <p:spPr>
                  <a:xfrm>
                    <a:off x="7826592" y="891850"/>
                    <a:ext cx="0" cy="1724700"/>
                  </a:xfrm>
                  <a:prstGeom prst="straightConnector1">
                    <a:avLst/>
                  </a:prstGeom>
                  <a:noFill/>
                  <a:ln w="19050" cap="flat" cmpd="sng">
                    <a:solidFill>
                      <a:schemeClr val="accent1"/>
                    </a:solidFill>
                    <a:prstDash val="solid"/>
                    <a:round/>
                    <a:headEnd type="none" w="med" len="med"/>
                    <a:tailEnd type="none" w="med" len="med"/>
                  </a:ln>
                </p:spPr>
              </p:cxnSp>
              <p:cxnSp>
                <p:nvCxnSpPr>
                  <p:cNvPr id="362" name="Google Shape;362;p27"/>
                  <p:cNvCxnSpPr/>
                  <p:nvPr/>
                </p:nvCxnSpPr>
                <p:spPr>
                  <a:xfrm>
                    <a:off x="8625329" y="891850"/>
                    <a:ext cx="0" cy="1724700"/>
                  </a:xfrm>
                  <a:prstGeom prst="straightConnector1">
                    <a:avLst/>
                  </a:prstGeom>
                  <a:noFill/>
                  <a:ln w="19050" cap="flat" cmpd="sng">
                    <a:solidFill>
                      <a:schemeClr val="accent1"/>
                    </a:solidFill>
                    <a:prstDash val="solid"/>
                    <a:round/>
                    <a:headEnd type="none" w="med" len="med"/>
                    <a:tailEnd type="none" w="med" len="med"/>
                  </a:ln>
                </p:spPr>
              </p:cxnSp>
              <p:cxnSp>
                <p:nvCxnSpPr>
                  <p:cNvPr id="363" name="Google Shape;363;p27"/>
                  <p:cNvCxnSpPr/>
                  <p:nvPr/>
                </p:nvCxnSpPr>
                <p:spPr>
                  <a:xfrm>
                    <a:off x="8891575" y="891850"/>
                    <a:ext cx="0" cy="1724700"/>
                  </a:xfrm>
                  <a:prstGeom prst="straightConnector1">
                    <a:avLst/>
                  </a:prstGeom>
                  <a:noFill/>
                  <a:ln w="19050" cap="flat" cmpd="sng">
                    <a:solidFill>
                      <a:schemeClr val="accent1"/>
                    </a:solidFill>
                    <a:prstDash val="solid"/>
                    <a:round/>
                    <a:headEnd type="none" w="med" len="med"/>
                    <a:tailEnd type="none" w="med" len="med"/>
                  </a:ln>
                </p:spPr>
              </p:cxnSp>
              <p:cxnSp>
                <p:nvCxnSpPr>
                  <p:cNvPr id="364" name="Google Shape;364;p27"/>
                  <p:cNvCxnSpPr/>
                  <p:nvPr/>
                </p:nvCxnSpPr>
                <p:spPr>
                  <a:xfrm>
                    <a:off x="7294100" y="891850"/>
                    <a:ext cx="0" cy="1724700"/>
                  </a:xfrm>
                  <a:prstGeom prst="straightConnector1">
                    <a:avLst/>
                  </a:prstGeom>
                  <a:noFill/>
                  <a:ln w="19050" cap="flat" cmpd="sng">
                    <a:solidFill>
                      <a:schemeClr val="accent1"/>
                    </a:solidFill>
                    <a:prstDash val="solid"/>
                    <a:round/>
                    <a:headEnd type="none" w="med" len="med"/>
                    <a:tailEnd type="none" w="med" len="med"/>
                  </a:ln>
                </p:spPr>
              </p:cxnSp>
            </p:grpSp>
            <p:grpSp>
              <p:nvGrpSpPr>
                <p:cNvPr id="365" name="Google Shape;365;p27"/>
                <p:cNvGrpSpPr/>
                <p:nvPr/>
              </p:nvGrpSpPr>
              <p:grpSpPr>
                <a:xfrm>
                  <a:off x="7338834" y="819561"/>
                  <a:ext cx="1724700" cy="1871999"/>
                  <a:chOff x="7338834" y="819561"/>
                  <a:chExt cx="1724700" cy="1871999"/>
                </a:xfrm>
              </p:grpSpPr>
              <p:cxnSp>
                <p:nvCxnSpPr>
                  <p:cNvPr id="366" name="Google Shape;366;p27"/>
                  <p:cNvCxnSpPr/>
                  <p:nvPr/>
                </p:nvCxnSpPr>
                <p:spPr>
                  <a:xfrm>
                    <a:off x="8201184" y="1026925"/>
                    <a:ext cx="0" cy="1724700"/>
                  </a:xfrm>
                  <a:prstGeom prst="straightConnector1">
                    <a:avLst/>
                  </a:prstGeom>
                  <a:noFill/>
                  <a:ln w="19050" cap="flat" cmpd="sng">
                    <a:solidFill>
                      <a:schemeClr val="accent1"/>
                    </a:solidFill>
                    <a:prstDash val="solid"/>
                    <a:round/>
                    <a:headEnd type="none" w="med" len="med"/>
                    <a:tailEnd type="none" w="med" len="med"/>
                  </a:ln>
                </p:spPr>
              </p:cxnSp>
              <p:cxnSp>
                <p:nvCxnSpPr>
                  <p:cNvPr id="367" name="Google Shape;367;p27"/>
                  <p:cNvCxnSpPr/>
                  <p:nvPr/>
                </p:nvCxnSpPr>
                <p:spPr>
                  <a:xfrm>
                    <a:off x="8201184" y="1294353"/>
                    <a:ext cx="0" cy="1724700"/>
                  </a:xfrm>
                  <a:prstGeom prst="straightConnector1">
                    <a:avLst/>
                  </a:prstGeom>
                  <a:noFill/>
                  <a:ln w="19050" cap="flat" cmpd="sng">
                    <a:solidFill>
                      <a:schemeClr val="accent1"/>
                    </a:solidFill>
                    <a:prstDash val="solid"/>
                    <a:round/>
                    <a:headEnd type="none" w="med" len="med"/>
                    <a:tailEnd type="none" w="med" len="med"/>
                  </a:ln>
                </p:spPr>
              </p:cxnSp>
              <p:cxnSp>
                <p:nvCxnSpPr>
                  <p:cNvPr id="368" name="Google Shape;368;p27"/>
                  <p:cNvCxnSpPr/>
                  <p:nvPr/>
                </p:nvCxnSpPr>
                <p:spPr>
                  <a:xfrm>
                    <a:off x="8201184" y="492068"/>
                    <a:ext cx="0" cy="1724700"/>
                  </a:xfrm>
                  <a:prstGeom prst="straightConnector1">
                    <a:avLst/>
                  </a:prstGeom>
                  <a:noFill/>
                  <a:ln w="19050" cap="flat" cmpd="sng">
                    <a:solidFill>
                      <a:schemeClr val="accent1"/>
                    </a:solidFill>
                    <a:prstDash val="solid"/>
                    <a:round/>
                    <a:headEnd type="none" w="med" len="med"/>
                    <a:tailEnd type="none" w="med" len="med"/>
                  </a:ln>
                </p:spPr>
              </p:cxnSp>
              <p:cxnSp>
                <p:nvCxnSpPr>
                  <p:cNvPr id="369" name="Google Shape;369;p27"/>
                  <p:cNvCxnSpPr/>
                  <p:nvPr/>
                </p:nvCxnSpPr>
                <p:spPr>
                  <a:xfrm>
                    <a:off x="8201184" y="759496"/>
                    <a:ext cx="0" cy="1724700"/>
                  </a:xfrm>
                  <a:prstGeom prst="straightConnector1">
                    <a:avLst/>
                  </a:prstGeom>
                  <a:noFill/>
                  <a:ln w="19050" cap="flat" cmpd="sng">
                    <a:solidFill>
                      <a:schemeClr val="accent1"/>
                    </a:solidFill>
                    <a:prstDash val="solid"/>
                    <a:round/>
                    <a:headEnd type="none" w="med" len="med"/>
                    <a:tailEnd type="none" w="med" len="med"/>
                  </a:ln>
                </p:spPr>
              </p:cxnSp>
              <p:cxnSp>
                <p:nvCxnSpPr>
                  <p:cNvPr id="370" name="Google Shape;370;p27"/>
                  <p:cNvCxnSpPr/>
                  <p:nvPr/>
                </p:nvCxnSpPr>
                <p:spPr>
                  <a:xfrm>
                    <a:off x="8201184" y="1561782"/>
                    <a:ext cx="0" cy="1724700"/>
                  </a:xfrm>
                  <a:prstGeom prst="straightConnector1">
                    <a:avLst/>
                  </a:prstGeom>
                  <a:noFill/>
                  <a:ln w="19050" cap="flat" cmpd="sng">
                    <a:solidFill>
                      <a:schemeClr val="accent1"/>
                    </a:solidFill>
                    <a:prstDash val="solid"/>
                    <a:round/>
                    <a:headEnd type="none" w="med" len="med"/>
                    <a:tailEnd type="none" w="med" len="med"/>
                  </a:ln>
                </p:spPr>
              </p:cxnSp>
              <p:cxnSp>
                <p:nvCxnSpPr>
                  <p:cNvPr id="371" name="Google Shape;371;p27"/>
                  <p:cNvCxnSpPr/>
                  <p:nvPr/>
                </p:nvCxnSpPr>
                <p:spPr>
                  <a:xfrm>
                    <a:off x="8201184" y="1829210"/>
                    <a:ext cx="0" cy="1724700"/>
                  </a:xfrm>
                  <a:prstGeom prst="straightConnector1">
                    <a:avLst/>
                  </a:prstGeom>
                  <a:noFill/>
                  <a:ln w="19050" cap="flat" cmpd="sng">
                    <a:solidFill>
                      <a:schemeClr val="accent1"/>
                    </a:solidFill>
                    <a:prstDash val="solid"/>
                    <a:round/>
                    <a:headEnd type="none" w="med" len="med"/>
                    <a:tailEnd type="none" w="med" len="med"/>
                  </a:ln>
                </p:spPr>
              </p:cxnSp>
              <p:cxnSp>
                <p:nvCxnSpPr>
                  <p:cNvPr id="372" name="Google Shape;372;p27"/>
                  <p:cNvCxnSpPr/>
                  <p:nvPr/>
                </p:nvCxnSpPr>
                <p:spPr>
                  <a:xfrm>
                    <a:off x="8201184" y="224640"/>
                    <a:ext cx="0" cy="1724700"/>
                  </a:xfrm>
                  <a:prstGeom prst="straightConnector1">
                    <a:avLst/>
                  </a:prstGeom>
                  <a:noFill/>
                  <a:ln w="19050" cap="flat" cmpd="sng">
                    <a:solidFill>
                      <a:schemeClr val="accent1"/>
                    </a:solidFill>
                    <a:prstDash val="solid"/>
                    <a:round/>
                    <a:headEnd type="none" w="med" len="med"/>
                    <a:tailEnd type="none" w="med" len="med"/>
                  </a:ln>
                </p:spPr>
              </p:cxnSp>
              <p:cxnSp>
                <p:nvCxnSpPr>
                  <p:cNvPr id="373" name="Google Shape;373;p27"/>
                  <p:cNvCxnSpPr/>
                  <p:nvPr/>
                </p:nvCxnSpPr>
                <p:spPr>
                  <a:xfrm>
                    <a:off x="8201184" y="-42789"/>
                    <a:ext cx="0" cy="1724700"/>
                  </a:xfrm>
                  <a:prstGeom prst="straightConnector1">
                    <a:avLst/>
                  </a:prstGeom>
                  <a:noFill/>
                  <a:ln w="19050" cap="flat" cmpd="sng">
                    <a:solidFill>
                      <a:schemeClr val="accent1"/>
                    </a:solidFill>
                    <a:prstDash val="solid"/>
                    <a:round/>
                    <a:headEnd type="none" w="med" len="med"/>
                    <a:tailEnd type="none" w="med" len="med"/>
                  </a:ln>
                </p:spPr>
              </p:cxnSp>
            </p:grpSp>
          </p:grpSp>
        </p:grpSp>
      </p:grpSp>
      <p:grpSp>
        <p:nvGrpSpPr>
          <p:cNvPr id="374" name="Google Shape;374;p27"/>
          <p:cNvGrpSpPr/>
          <p:nvPr/>
        </p:nvGrpSpPr>
        <p:grpSpPr>
          <a:xfrm>
            <a:off x="124758" y="-636772"/>
            <a:ext cx="3761733" cy="4150587"/>
            <a:chOff x="43518" y="617446"/>
            <a:chExt cx="2821300" cy="3112940"/>
          </a:xfrm>
        </p:grpSpPr>
        <p:sp>
          <p:nvSpPr>
            <p:cNvPr id="375" name="Google Shape;375;p27"/>
            <p:cNvSpPr/>
            <p:nvPr/>
          </p:nvSpPr>
          <p:spPr>
            <a:xfrm>
              <a:off x="1724448" y="617446"/>
              <a:ext cx="1140370" cy="1136561"/>
            </a:xfrm>
            <a:custGeom>
              <a:avLst/>
              <a:gdLst/>
              <a:ahLst/>
              <a:cxnLst/>
              <a:rect l="l" t="t" r="r" b="b"/>
              <a:pathLst>
                <a:path w="23653" h="23574" extrusionOk="0">
                  <a:moveTo>
                    <a:pt x="12434" y="1"/>
                  </a:moveTo>
                  <a:cubicBezTo>
                    <a:pt x="10981" y="1"/>
                    <a:pt x="9671" y="1663"/>
                    <a:pt x="9136" y="3999"/>
                  </a:cubicBezTo>
                  <a:cubicBezTo>
                    <a:pt x="7908" y="3029"/>
                    <a:pt x="6602" y="2491"/>
                    <a:pt x="5530" y="2491"/>
                  </a:cubicBezTo>
                  <a:cubicBezTo>
                    <a:pt x="4929" y="2491"/>
                    <a:pt x="4401" y="2660"/>
                    <a:pt x="4001" y="3016"/>
                  </a:cubicBezTo>
                  <a:cubicBezTo>
                    <a:pt x="2896" y="4006"/>
                    <a:pt x="3111" y="6131"/>
                    <a:pt x="4384" y="8195"/>
                  </a:cubicBezTo>
                  <a:cubicBezTo>
                    <a:pt x="1971" y="8484"/>
                    <a:pt x="168" y="9641"/>
                    <a:pt x="85" y="11127"/>
                  </a:cubicBezTo>
                  <a:cubicBezTo>
                    <a:pt x="1" y="12619"/>
                    <a:pt x="1682" y="13978"/>
                    <a:pt x="4067" y="14529"/>
                  </a:cubicBezTo>
                  <a:cubicBezTo>
                    <a:pt x="2540" y="16451"/>
                    <a:pt x="2071" y="18566"/>
                    <a:pt x="3068" y="19682"/>
                  </a:cubicBezTo>
                  <a:cubicBezTo>
                    <a:pt x="3501" y="20166"/>
                    <a:pt x="4151" y="20397"/>
                    <a:pt x="4919" y="20397"/>
                  </a:cubicBezTo>
                  <a:cubicBezTo>
                    <a:pt x="5915" y="20397"/>
                    <a:pt x="7107" y="20009"/>
                    <a:pt x="8277" y="19281"/>
                  </a:cubicBezTo>
                  <a:cubicBezTo>
                    <a:pt x="8569" y="21688"/>
                    <a:pt x="9726" y="23488"/>
                    <a:pt x="11209" y="23570"/>
                  </a:cubicBezTo>
                  <a:cubicBezTo>
                    <a:pt x="11245" y="23572"/>
                    <a:pt x="11280" y="23573"/>
                    <a:pt x="11316" y="23573"/>
                  </a:cubicBezTo>
                  <a:cubicBezTo>
                    <a:pt x="12759" y="23573"/>
                    <a:pt x="14062" y="21930"/>
                    <a:pt x="14604" y="19616"/>
                  </a:cubicBezTo>
                  <a:cubicBezTo>
                    <a:pt x="15815" y="20557"/>
                    <a:pt x="17096" y="21079"/>
                    <a:pt x="18151" y="21079"/>
                  </a:cubicBezTo>
                  <a:cubicBezTo>
                    <a:pt x="18752" y="21079"/>
                    <a:pt x="19279" y="20910"/>
                    <a:pt x="19677" y="20553"/>
                  </a:cubicBezTo>
                  <a:cubicBezTo>
                    <a:pt x="20786" y="19564"/>
                    <a:pt x="20567" y="17436"/>
                    <a:pt x="19292" y="15371"/>
                  </a:cubicBezTo>
                  <a:cubicBezTo>
                    <a:pt x="21694" y="15077"/>
                    <a:pt x="23487" y="13921"/>
                    <a:pt x="23570" y="12442"/>
                  </a:cubicBezTo>
                  <a:cubicBezTo>
                    <a:pt x="23652" y="10976"/>
                    <a:pt x="22030" y="9640"/>
                    <a:pt x="19710" y="9070"/>
                  </a:cubicBezTo>
                  <a:cubicBezTo>
                    <a:pt x="21209" y="7160"/>
                    <a:pt x="21664" y="5067"/>
                    <a:pt x="20675" y="3959"/>
                  </a:cubicBezTo>
                  <a:cubicBezTo>
                    <a:pt x="20242" y="3475"/>
                    <a:pt x="19592" y="3244"/>
                    <a:pt x="18824" y="3244"/>
                  </a:cubicBezTo>
                  <a:cubicBezTo>
                    <a:pt x="17832" y="3244"/>
                    <a:pt x="16644" y="3630"/>
                    <a:pt x="15479" y="4353"/>
                  </a:cubicBezTo>
                  <a:cubicBezTo>
                    <a:pt x="15199" y="1915"/>
                    <a:pt x="14034" y="87"/>
                    <a:pt x="12541" y="4"/>
                  </a:cubicBezTo>
                  <a:cubicBezTo>
                    <a:pt x="12505" y="2"/>
                    <a:pt x="12470" y="1"/>
                    <a:pt x="12434" y="1"/>
                  </a:cubicBez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nvGrpSpPr>
            <p:cNvPr id="376" name="Google Shape;376;p27"/>
            <p:cNvGrpSpPr/>
            <p:nvPr/>
          </p:nvGrpSpPr>
          <p:grpSpPr>
            <a:xfrm>
              <a:off x="43518" y="2117451"/>
              <a:ext cx="647785" cy="1612934"/>
              <a:chOff x="816900" y="539500"/>
              <a:chExt cx="886770" cy="2207987"/>
            </a:xfrm>
          </p:grpSpPr>
          <p:sp>
            <p:nvSpPr>
              <p:cNvPr id="377" name="Google Shape;377;p27"/>
              <p:cNvSpPr/>
              <p:nvPr/>
            </p:nvSpPr>
            <p:spPr>
              <a:xfrm>
                <a:off x="839141" y="2158852"/>
                <a:ext cx="678417" cy="572943"/>
              </a:xfrm>
              <a:custGeom>
                <a:avLst/>
                <a:gdLst/>
                <a:ahLst/>
                <a:cxnLst/>
                <a:rect l="l" t="t" r="r" b="b"/>
                <a:pathLst>
                  <a:path w="4972" h="4199" extrusionOk="0">
                    <a:moveTo>
                      <a:pt x="3546" y="1"/>
                    </a:moveTo>
                    <a:cubicBezTo>
                      <a:pt x="3496" y="1"/>
                      <a:pt x="3446" y="4"/>
                      <a:pt x="3396" y="10"/>
                    </a:cubicBezTo>
                    <a:cubicBezTo>
                      <a:pt x="3212" y="31"/>
                      <a:pt x="3028" y="85"/>
                      <a:pt x="2869" y="184"/>
                    </a:cubicBezTo>
                    <a:cubicBezTo>
                      <a:pt x="2735" y="269"/>
                      <a:pt x="2593" y="400"/>
                      <a:pt x="2430" y="400"/>
                    </a:cubicBezTo>
                    <a:cubicBezTo>
                      <a:pt x="2419" y="400"/>
                      <a:pt x="2408" y="399"/>
                      <a:pt x="2397" y="398"/>
                    </a:cubicBezTo>
                    <a:cubicBezTo>
                      <a:pt x="2395" y="398"/>
                      <a:pt x="2393" y="397"/>
                      <a:pt x="2390" y="397"/>
                    </a:cubicBezTo>
                    <a:cubicBezTo>
                      <a:pt x="2234" y="375"/>
                      <a:pt x="2102" y="263"/>
                      <a:pt x="1955" y="211"/>
                    </a:cubicBezTo>
                    <a:cubicBezTo>
                      <a:pt x="1788" y="151"/>
                      <a:pt x="1610" y="113"/>
                      <a:pt x="1433" y="112"/>
                    </a:cubicBezTo>
                    <a:cubicBezTo>
                      <a:pt x="1429" y="112"/>
                      <a:pt x="1425" y="112"/>
                      <a:pt x="1421" y="112"/>
                    </a:cubicBezTo>
                    <a:cubicBezTo>
                      <a:pt x="1122" y="112"/>
                      <a:pt x="832" y="214"/>
                      <a:pt x="601" y="414"/>
                    </a:cubicBezTo>
                    <a:cubicBezTo>
                      <a:pt x="115" y="837"/>
                      <a:pt x="1" y="1571"/>
                      <a:pt x="199" y="2182"/>
                    </a:cubicBezTo>
                    <a:cubicBezTo>
                      <a:pt x="373" y="2716"/>
                      <a:pt x="851" y="3120"/>
                      <a:pt x="1273" y="3438"/>
                    </a:cubicBezTo>
                    <a:cubicBezTo>
                      <a:pt x="1602" y="3684"/>
                      <a:pt x="1934" y="3938"/>
                      <a:pt x="2301" y="4118"/>
                    </a:cubicBezTo>
                    <a:cubicBezTo>
                      <a:pt x="2415" y="4175"/>
                      <a:pt x="2516" y="4199"/>
                      <a:pt x="2609" y="4199"/>
                    </a:cubicBezTo>
                    <a:cubicBezTo>
                      <a:pt x="2837" y="4199"/>
                      <a:pt x="3019" y="4052"/>
                      <a:pt x="3249" y="3873"/>
                    </a:cubicBezTo>
                    <a:cubicBezTo>
                      <a:pt x="3477" y="3696"/>
                      <a:pt x="3689" y="3497"/>
                      <a:pt x="3902" y="3300"/>
                    </a:cubicBezTo>
                    <a:cubicBezTo>
                      <a:pt x="4287" y="2940"/>
                      <a:pt x="4721" y="2488"/>
                      <a:pt x="4839" y="1938"/>
                    </a:cubicBezTo>
                    <a:cubicBezTo>
                      <a:pt x="4972" y="1311"/>
                      <a:pt x="4782" y="594"/>
                      <a:pt x="4253" y="222"/>
                    </a:cubicBezTo>
                    <a:cubicBezTo>
                      <a:pt x="4043" y="75"/>
                      <a:pt x="3796" y="1"/>
                      <a:pt x="3546" y="1"/>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78" name="Google Shape;378;p27"/>
              <p:cNvSpPr/>
              <p:nvPr/>
            </p:nvSpPr>
            <p:spPr>
              <a:xfrm>
                <a:off x="839141" y="2155305"/>
                <a:ext cx="678417" cy="592182"/>
              </a:xfrm>
              <a:custGeom>
                <a:avLst/>
                <a:gdLst/>
                <a:ahLst/>
                <a:cxnLst/>
                <a:rect l="l" t="t" r="r" b="b"/>
                <a:pathLst>
                  <a:path w="4972" h="4340" fill="none" extrusionOk="0">
                    <a:moveTo>
                      <a:pt x="2397" y="424"/>
                    </a:moveTo>
                    <a:cubicBezTo>
                      <a:pt x="2574" y="444"/>
                      <a:pt x="2726" y="301"/>
                      <a:pt x="2869" y="210"/>
                    </a:cubicBezTo>
                    <a:cubicBezTo>
                      <a:pt x="3028" y="111"/>
                      <a:pt x="3212" y="57"/>
                      <a:pt x="3396" y="36"/>
                    </a:cubicBezTo>
                    <a:cubicBezTo>
                      <a:pt x="3696" y="0"/>
                      <a:pt x="4001" y="71"/>
                      <a:pt x="4253" y="248"/>
                    </a:cubicBezTo>
                    <a:cubicBezTo>
                      <a:pt x="4782" y="620"/>
                      <a:pt x="4972" y="1337"/>
                      <a:pt x="4839" y="1964"/>
                    </a:cubicBezTo>
                    <a:cubicBezTo>
                      <a:pt x="4721" y="2514"/>
                      <a:pt x="4287" y="2966"/>
                      <a:pt x="3902" y="3326"/>
                    </a:cubicBezTo>
                    <a:cubicBezTo>
                      <a:pt x="3689" y="3523"/>
                      <a:pt x="3477" y="3722"/>
                      <a:pt x="3249" y="3899"/>
                    </a:cubicBezTo>
                    <a:cubicBezTo>
                      <a:pt x="2925" y="4151"/>
                      <a:pt x="2696" y="4339"/>
                      <a:pt x="2301" y="4144"/>
                    </a:cubicBezTo>
                    <a:cubicBezTo>
                      <a:pt x="1934" y="3964"/>
                      <a:pt x="1602" y="3710"/>
                      <a:pt x="1273" y="3464"/>
                    </a:cubicBezTo>
                    <a:cubicBezTo>
                      <a:pt x="851" y="3146"/>
                      <a:pt x="373" y="2742"/>
                      <a:pt x="199" y="2208"/>
                    </a:cubicBezTo>
                    <a:cubicBezTo>
                      <a:pt x="1" y="1597"/>
                      <a:pt x="115" y="863"/>
                      <a:pt x="601" y="440"/>
                    </a:cubicBezTo>
                    <a:cubicBezTo>
                      <a:pt x="835" y="237"/>
                      <a:pt x="1130" y="135"/>
                      <a:pt x="1433" y="138"/>
                    </a:cubicBezTo>
                    <a:cubicBezTo>
                      <a:pt x="1610" y="139"/>
                      <a:pt x="1788" y="177"/>
                      <a:pt x="1955" y="237"/>
                    </a:cubicBezTo>
                    <a:cubicBezTo>
                      <a:pt x="2102" y="289"/>
                      <a:pt x="2234" y="401"/>
                      <a:pt x="2390" y="423"/>
                    </a:cubicBezTo>
                    <a:cubicBezTo>
                      <a:pt x="2393" y="423"/>
                      <a:pt x="2395" y="424"/>
                      <a:pt x="2397" y="424"/>
                    </a:cubicBezTo>
                    <a:close/>
                  </a:path>
                </a:pathLst>
              </a:custGeom>
              <a:noFill/>
              <a:ln w="4425" cap="flat" cmpd="sng">
                <a:solidFill>
                  <a:srgbClr val="241F1F"/>
                </a:solidFill>
                <a:prstDash val="solid"/>
                <a:miter lim="141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79" name="Google Shape;379;p27"/>
              <p:cNvSpPr/>
              <p:nvPr/>
            </p:nvSpPr>
            <p:spPr>
              <a:xfrm>
                <a:off x="1037671" y="1106301"/>
                <a:ext cx="318878" cy="285448"/>
              </a:xfrm>
              <a:custGeom>
                <a:avLst/>
                <a:gdLst/>
                <a:ahLst/>
                <a:cxnLst/>
                <a:rect l="l" t="t" r="r" b="b"/>
                <a:pathLst>
                  <a:path w="2337" h="2092" extrusionOk="0">
                    <a:moveTo>
                      <a:pt x="1589" y="0"/>
                    </a:moveTo>
                    <a:cubicBezTo>
                      <a:pt x="1488" y="0"/>
                      <a:pt x="1389" y="27"/>
                      <a:pt x="1300" y="76"/>
                    </a:cubicBezTo>
                    <a:cubicBezTo>
                      <a:pt x="1222" y="120"/>
                      <a:pt x="1150" y="176"/>
                      <a:pt x="1099" y="249"/>
                    </a:cubicBezTo>
                    <a:cubicBezTo>
                      <a:pt x="1052" y="315"/>
                      <a:pt x="1011" y="406"/>
                      <a:pt x="929" y="428"/>
                    </a:cubicBezTo>
                    <a:lnTo>
                      <a:pt x="929" y="430"/>
                    </a:lnTo>
                    <a:lnTo>
                      <a:pt x="926" y="430"/>
                    </a:lnTo>
                    <a:cubicBezTo>
                      <a:pt x="906" y="435"/>
                      <a:pt x="885" y="437"/>
                      <a:pt x="863" y="437"/>
                    </a:cubicBezTo>
                    <a:cubicBezTo>
                      <a:pt x="813" y="437"/>
                      <a:pt x="763" y="427"/>
                      <a:pt x="714" y="427"/>
                    </a:cubicBezTo>
                    <a:cubicBezTo>
                      <a:pt x="709" y="427"/>
                      <a:pt x="705" y="427"/>
                      <a:pt x="701" y="427"/>
                    </a:cubicBezTo>
                    <a:cubicBezTo>
                      <a:pt x="615" y="431"/>
                      <a:pt x="531" y="447"/>
                      <a:pt x="452" y="478"/>
                    </a:cubicBezTo>
                    <a:cubicBezTo>
                      <a:pt x="317" y="532"/>
                      <a:pt x="205" y="630"/>
                      <a:pt x="138" y="762"/>
                    </a:cubicBezTo>
                    <a:cubicBezTo>
                      <a:pt x="1" y="1038"/>
                      <a:pt x="85" y="1382"/>
                      <a:pt x="283" y="1616"/>
                    </a:cubicBezTo>
                    <a:cubicBezTo>
                      <a:pt x="456" y="1820"/>
                      <a:pt x="741" y="1912"/>
                      <a:pt x="984" y="1976"/>
                    </a:cubicBezTo>
                    <a:cubicBezTo>
                      <a:pt x="1174" y="2026"/>
                      <a:pt x="1367" y="2077"/>
                      <a:pt x="1563" y="2091"/>
                    </a:cubicBezTo>
                    <a:cubicBezTo>
                      <a:pt x="1572" y="2091"/>
                      <a:pt x="1582" y="2092"/>
                      <a:pt x="1591" y="2092"/>
                    </a:cubicBezTo>
                    <a:cubicBezTo>
                      <a:pt x="1779" y="2092"/>
                      <a:pt x="1845" y="1971"/>
                      <a:pt x="1937" y="1809"/>
                    </a:cubicBezTo>
                    <a:cubicBezTo>
                      <a:pt x="2005" y="1690"/>
                      <a:pt x="2063" y="1564"/>
                      <a:pt x="2121" y="1437"/>
                    </a:cubicBezTo>
                    <a:cubicBezTo>
                      <a:pt x="2226" y="1209"/>
                      <a:pt x="2336" y="930"/>
                      <a:pt x="2288" y="667"/>
                    </a:cubicBezTo>
                    <a:cubicBezTo>
                      <a:pt x="2233" y="365"/>
                      <a:pt x="2017" y="83"/>
                      <a:pt x="1717" y="15"/>
                    </a:cubicBezTo>
                    <a:cubicBezTo>
                      <a:pt x="1675" y="5"/>
                      <a:pt x="1632" y="0"/>
                      <a:pt x="1589" y="0"/>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80" name="Google Shape;380;p27"/>
              <p:cNvSpPr/>
              <p:nvPr/>
            </p:nvSpPr>
            <p:spPr>
              <a:xfrm>
                <a:off x="1037671" y="1103845"/>
                <a:ext cx="318878" cy="289542"/>
              </a:xfrm>
              <a:custGeom>
                <a:avLst/>
                <a:gdLst/>
                <a:ahLst/>
                <a:cxnLst/>
                <a:rect l="l" t="t" r="r" b="b"/>
                <a:pathLst>
                  <a:path w="2337" h="2122" fill="none" extrusionOk="0">
                    <a:moveTo>
                      <a:pt x="929" y="446"/>
                    </a:moveTo>
                    <a:cubicBezTo>
                      <a:pt x="1011" y="424"/>
                      <a:pt x="1052" y="333"/>
                      <a:pt x="1099" y="267"/>
                    </a:cubicBezTo>
                    <a:cubicBezTo>
                      <a:pt x="1150" y="194"/>
                      <a:pt x="1222" y="138"/>
                      <a:pt x="1300" y="94"/>
                    </a:cubicBezTo>
                    <a:cubicBezTo>
                      <a:pt x="1427" y="24"/>
                      <a:pt x="1574" y="0"/>
                      <a:pt x="1717" y="33"/>
                    </a:cubicBezTo>
                    <a:cubicBezTo>
                      <a:pt x="2017" y="101"/>
                      <a:pt x="2233" y="383"/>
                      <a:pt x="2288" y="685"/>
                    </a:cubicBezTo>
                    <a:cubicBezTo>
                      <a:pt x="2336" y="948"/>
                      <a:pt x="2226" y="1227"/>
                      <a:pt x="2121" y="1455"/>
                    </a:cubicBezTo>
                    <a:cubicBezTo>
                      <a:pt x="2063" y="1582"/>
                      <a:pt x="2005" y="1708"/>
                      <a:pt x="1937" y="1827"/>
                    </a:cubicBezTo>
                    <a:cubicBezTo>
                      <a:pt x="1840" y="1997"/>
                      <a:pt x="1772" y="2121"/>
                      <a:pt x="1563" y="2109"/>
                    </a:cubicBezTo>
                    <a:cubicBezTo>
                      <a:pt x="1367" y="2095"/>
                      <a:pt x="1174" y="2044"/>
                      <a:pt x="984" y="1994"/>
                    </a:cubicBezTo>
                    <a:cubicBezTo>
                      <a:pt x="741" y="1930"/>
                      <a:pt x="456" y="1838"/>
                      <a:pt x="283" y="1634"/>
                    </a:cubicBezTo>
                    <a:cubicBezTo>
                      <a:pt x="85" y="1400"/>
                      <a:pt x="1" y="1056"/>
                      <a:pt x="138" y="780"/>
                    </a:cubicBezTo>
                    <a:cubicBezTo>
                      <a:pt x="205" y="648"/>
                      <a:pt x="317" y="550"/>
                      <a:pt x="452" y="496"/>
                    </a:cubicBezTo>
                    <a:cubicBezTo>
                      <a:pt x="531" y="465"/>
                      <a:pt x="615" y="449"/>
                      <a:pt x="701" y="445"/>
                    </a:cubicBezTo>
                    <a:cubicBezTo>
                      <a:pt x="775" y="442"/>
                      <a:pt x="853" y="466"/>
                      <a:pt x="926" y="448"/>
                    </a:cubicBezTo>
                    <a:cubicBezTo>
                      <a:pt x="928" y="448"/>
                      <a:pt x="928" y="448"/>
                      <a:pt x="929" y="448"/>
                    </a:cubicBezTo>
                    <a:close/>
                  </a:path>
                </a:pathLst>
              </a:custGeom>
              <a:solidFill>
                <a:schemeClr val="lt1"/>
              </a:solidFill>
              <a:ln w="4425" cap="flat" cmpd="sng">
                <a:solidFill>
                  <a:schemeClr val="dk1"/>
                </a:solidFill>
                <a:prstDash val="solid"/>
                <a:miter lim="141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81" name="Google Shape;381;p27"/>
              <p:cNvSpPr/>
              <p:nvPr/>
            </p:nvSpPr>
            <p:spPr>
              <a:xfrm>
                <a:off x="1297738" y="805299"/>
                <a:ext cx="165647" cy="173971"/>
              </a:xfrm>
              <a:custGeom>
                <a:avLst/>
                <a:gdLst/>
                <a:ahLst/>
                <a:cxnLst/>
                <a:rect l="l" t="t" r="r" b="b"/>
                <a:pathLst>
                  <a:path w="1214" h="1275" extrusionOk="0">
                    <a:moveTo>
                      <a:pt x="610" y="0"/>
                    </a:moveTo>
                    <a:cubicBezTo>
                      <a:pt x="499" y="0"/>
                      <a:pt x="387" y="44"/>
                      <a:pt x="300" y="113"/>
                    </a:cubicBezTo>
                    <a:cubicBezTo>
                      <a:pt x="181" y="210"/>
                      <a:pt x="124" y="371"/>
                      <a:pt x="85" y="510"/>
                    </a:cubicBezTo>
                    <a:cubicBezTo>
                      <a:pt x="55" y="618"/>
                      <a:pt x="22" y="727"/>
                      <a:pt x="12" y="838"/>
                    </a:cubicBezTo>
                    <a:cubicBezTo>
                      <a:pt x="1" y="958"/>
                      <a:pt x="72" y="998"/>
                      <a:pt x="167" y="1056"/>
                    </a:cubicBezTo>
                    <a:cubicBezTo>
                      <a:pt x="235" y="1096"/>
                      <a:pt x="306" y="1131"/>
                      <a:pt x="376" y="1165"/>
                    </a:cubicBezTo>
                    <a:cubicBezTo>
                      <a:pt x="488" y="1219"/>
                      <a:pt x="619" y="1275"/>
                      <a:pt x="748" y="1275"/>
                    </a:cubicBezTo>
                    <a:cubicBezTo>
                      <a:pt x="770" y="1275"/>
                      <a:pt x="792" y="1273"/>
                      <a:pt x="814" y="1270"/>
                    </a:cubicBezTo>
                    <a:cubicBezTo>
                      <a:pt x="987" y="1243"/>
                      <a:pt x="1152" y="1124"/>
                      <a:pt x="1194" y="954"/>
                    </a:cubicBezTo>
                    <a:cubicBezTo>
                      <a:pt x="1214" y="872"/>
                      <a:pt x="1203" y="788"/>
                      <a:pt x="1164" y="714"/>
                    </a:cubicBezTo>
                    <a:cubicBezTo>
                      <a:pt x="1142" y="670"/>
                      <a:pt x="1109" y="628"/>
                      <a:pt x="1068" y="598"/>
                    </a:cubicBezTo>
                    <a:cubicBezTo>
                      <a:pt x="1031" y="570"/>
                      <a:pt x="980" y="546"/>
                      <a:pt x="967" y="499"/>
                    </a:cubicBezTo>
                    <a:cubicBezTo>
                      <a:pt x="967" y="497"/>
                      <a:pt x="967" y="497"/>
                      <a:pt x="967" y="496"/>
                    </a:cubicBezTo>
                    <a:cubicBezTo>
                      <a:pt x="957" y="455"/>
                      <a:pt x="973" y="411"/>
                      <a:pt x="972" y="369"/>
                    </a:cubicBezTo>
                    <a:cubicBezTo>
                      <a:pt x="972" y="319"/>
                      <a:pt x="963" y="271"/>
                      <a:pt x="946" y="225"/>
                    </a:cubicBezTo>
                    <a:cubicBezTo>
                      <a:pt x="918" y="149"/>
                      <a:pt x="863" y="82"/>
                      <a:pt x="789" y="44"/>
                    </a:cubicBezTo>
                    <a:cubicBezTo>
                      <a:pt x="733" y="14"/>
                      <a:pt x="672" y="0"/>
                      <a:pt x="610" y="0"/>
                    </a:cubicBez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82" name="Google Shape;382;p27"/>
              <p:cNvSpPr/>
              <p:nvPr/>
            </p:nvSpPr>
            <p:spPr>
              <a:xfrm>
                <a:off x="1297738" y="799841"/>
                <a:ext cx="165647" cy="182021"/>
              </a:xfrm>
              <a:custGeom>
                <a:avLst/>
                <a:gdLst/>
                <a:ahLst/>
                <a:cxnLst/>
                <a:rect l="l" t="t" r="r" b="b"/>
                <a:pathLst>
                  <a:path w="1214" h="1334" fill="none" extrusionOk="0">
                    <a:moveTo>
                      <a:pt x="967" y="539"/>
                    </a:moveTo>
                    <a:cubicBezTo>
                      <a:pt x="980" y="586"/>
                      <a:pt x="1031" y="610"/>
                      <a:pt x="1068" y="638"/>
                    </a:cubicBezTo>
                    <a:cubicBezTo>
                      <a:pt x="1109" y="668"/>
                      <a:pt x="1142" y="710"/>
                      <a:pt x="1164" y="754"/>
                    </a:cubicBezTo>
                    <a:cubicBezTo>
                      <a:pt x="1203" y="828"/>
                      <a:pt x="1214" y="912"/>
                      <a:pt x="1194" y="994"/>
                    </a:cubicBezTo>
                    <a:cubicBezTo>
                      <a:pt x="1152" y="1164"/>
                      <a:pt x="987" y="1283"/>
                      <a:pt x="814" y="1310"/>
                    </a:cubicBezTo>
                    <a:cubicBezTo>
                      <a:pt x="664" y="1334"/>
                      <a:pt x="507" y="1269"/>
                      <a:pt x="376" y="1205"/>
                    </a:cubicBezTo>
                    <a:cubicBezTo>
                      <a:pt x="306" y="1171"/>
                      <a:pt x="235" y="1136"/>
                      <a:pt x="167" y="1096"/>
                    </a:cubicBezTo>
                    <a:cubicBezTo>
                      <a:pt x="72" y="1038"/>
                      <a:pt x="1" y="998"/>
                      <a:pt x="12" y="878"/>
                    </a:cubicBezTo>
                    <a:cubicBezTo>
                      <a:pt x="22" y="767"/>
                      <a:pt x="55" y="658"/>
                      <a:pt x="85" y="550"/>
                    </a:cubicBezTo>
                    <a:cubicBezTo>
                      <a:pt x="124" y="411"/>
                      <a:pt x="181" y="250"/>
                      <a:pt x="300" y="153"/>
                    </a:cubicBezTo>
                    <a:cubicBezTo>
                      <a:pt x="436" y="44"/>
                      <a:pt x="633" y="0"/>
                      <a:pt x="789" y="84"/>
                    </a:cubicBezTo>
                    <a:cubicBezTo>
                      <a:pt x="863" y="122"/>
                      <a:pt x="918" y="189"/>
                      <a:pt x="946" y="265"/>
                    </a:cubicBezTo>
                    <a:cubicBezTo>
                      <a:pt x="963" y="311"/>
                      <a:pt x="972" y="359"/>
                      <a:pt x="972" y="409"/>
                    </a:cubicBezTo>
                    <a:cubicBezTo>
                      <a:pt x="973" y="451"/>
                      <a:pt x="957" y="495"/>
                      <a:pt x="967" y="536"/>
                    </a:cubicBezTo>
                    <a:cubicBezTo>
                      <a:pt x="967" y="537"/>
                      <a:pt x="967" y="537"/>
                      <a:pt x="967" y="539"/>
                    </a:cubicBezTo>
                    <a:close/>
                  </a:path>
                </a:pathLst>
              </a:custGeom>
              <a:solidFill>
                <a:schemeClr val="accent2"/>
              </a:solidFill>
              <a:ln w="4425" cap="flat" cmpd="sng">
                <a:solidFill>
                  <a:schemeClr val="dk1"/>
                </a:solidFill>
                <a:prstDash val="solid"/>
                <a:miter lim="141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83" name="Google Shape;383;p27"/>
              <p:cNvSpPr/>
              <p:nvPr/>
            </p:nvSpPr>
            <p:spPr>
              <a:xfrm>
                <a:off x="1110260" y="541001"/>
                <a:ext cx="195393" cy="166602"/>
              </a:xfrm>
              <a:custGeom>
                <a:avLst/>
                <a:gdLst/>
                <a:ahLst/>
                <a:cxnLst/>
                <a:rect l="l" t="t" r="r" b="b"/>
                <a:pathLst>
                  <a:path w="1432" h="1221" extrusionOk="0">
                    <a:moveTo>
                      <a:pt x="427" y="0"/>
                    </a:moveTo>
                    <a:cubicBezTo>
                      <a:pt x="401" y="0"/>
                      <a:pt x="375" y="3"/>
                      <a:pt x="350" y="8"/>
                    </a:cubicBezTo>
                    <a:cubicBezTo>
                      <a:pt x="169" y="47"/>
                      <a:pt x="46" y="211"/>
                      <a:pt x="22" y="387"/>
                    </a:cubicBezTo>
                    <a:cubicBezTo>
                      <a:pt x="0" y="541"/>
                      <a:pt x="75" y="704"/>
                      <a:pt x="146" y="837"/>
                    </a:cubicBezTo>
                    <a:cubicBezTo>
                      <a:pt x="186" y="911"/>
                      <a:pt x="226" y="985"/>
                      <a:pt x="271" y="1056"/>
                    </a:cubicBezTo>
                    <a:cubicBezTo>
                      <a:pt x="332" y="1150"/>
                      <a:pt x="376" y="1221"/>
                      <a:pt x="492" y="1221"/>
                    </a:cubicBezTo>
                    <a:cubicBezTo>
                      <a:pt x="498" y="1221"/>
                      <a:pt x="503" y="1220"/>
                      <a:pt x="509" y="1220"/>
                    </a:cubicBezTo>
                    <a:cubicBezTo>
                      <a:pt x="628" y="1213"/>
                      <a:pt x="744" y="1183"/>
                      <a:pt x="859" y="1155"/>
                    </a:cubicBezTo>
                    <a:cubicBezTo>
                      <a:pt x="1007" y="1118"/>
                      <a:pt x="1178" y="1066"/>
                      <a:pt x="1277" y="947"/>
                    </a:cubicBezTo>
                    <a:cubicBezTo>
                      <a:pt x="1392" y="812"/>
                      <a:pt x="1432" y="611"/>
                      <a:pt x="1340" y="449"/>
                    </a:cubicBezTo>
                    <a:cubicBezTo>
                      <a:pt x="1296" y="373"/>
                      <a:pt x="1223" y="315"/>
                      <a:pt x="1140" y="282"/>
                    </a:cubicBezTo>
                    <a:cubicBezTo>
                      <a:pt x="1090" y="263"/>
                      <a:pt x="1038" y="255"/>
                      <a:pt x="985" y="252"/>
                    </a:cubicBezTo>
                    <a:cubicBezTo>
                      <a:pt x="981" y="252"/>
                      <a:pt x="977" y="252"/>
                      <a:pt x="974" y="252"/>
                    </a:cubicBezTo>
                    <a:cubicBezTo>
                      <a:pt x="944" y="252"/>
                      <a:pt x="915" y="258"/>
                      <a:pt x="885" y="258"/>
                    </a:cubicBezTo>
                    <a:cubicBezTo>
                      <a:pt x="873" y="258"/>
                      <a:pt x="860" y="257"/>
                      <a:pt x="848" y="254"/>
                    </a:cubicBezTo>
                    <a:lnTo>
                      <a:pt x="845" y="252"/>
                    </a:lnTo>
                    <a:cubicBezTo>
                      <a:pt x="795" y="238"/>
                      <a:pt x="767" y="186"/>
                      <a:pt x="736" y="147"/>
                    </a:cubicBezTo>
                    <a:cubicBezTo>
                      <a:pt x="702" y="105"/>
                      <a:pt x="656" y="71"/>
                      <a:pt x="608" y="45"/>
                    </a:cubicBezTo>
                    <a:cubicBezTo>
                      <a:pt x="552" y="16"/>
                      <a:pt x="489" y="0"/>
                      <a:pt x="427" y="0"/>
                    </a:cubicBez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84" name="Google Shape;384;p27"/>
              <p:cNvSpPr/>
              <p:nvPr/>
            </p:nvSpPr>
            <p:spPr>
              <a:xfrm>
                <a:off x="1110260" y="539500"/>
                <a:ext cx="195393" cy="169058"/>
              </a:xfrm>
              <a:custGeom>
                <a:avLst/>
                <a:gdLst/>
                <a:ahLst/>
                <a:cxnLst/>
                <a:rect l="l" t="t" r="r" b="b"/>
                <a:pathLst>
                  <a:path w="1432" h="1239" fill="none" extrusionOk="0">
                    <a:moveTo>
                      <a:pt x="845" y="263"/>
                    </a:moveTo>
                    <a:cubicBezTo>
                      <a:pt x="795" y="249"/>
                      <a:pt x="767" y="197"/>
                      <a:pt x="736" y="158"/>
                    </a:cubicBezTo>
                    <a:cubicBezTo>
                      <a:pt x="702" y="116"/>
                      <a:pt x="656" y="82"/>
                      <a:pt x="608" y="56"/>
                    </a:cubicBezTo>
                    <a:cubicBezTo>
                      <a:pt x="529" y="15"/>
                      <a:pt x="437" y="1"/>
                      <a:pt x="350" y="19"/>
                    </a:cubicBezTo>
                    <a:cubicBezTo>
                      <a:pt x="169" y="58"/>
                      <a:pt x="46" y="222"/>
                      <a:pt x="22" y="398"/>
                    </a:cubicBezTo>
                    <a:cubicBezTo>
                      <a:pt x="0" y="552"/>
                      <a:pt x="75" y="715"/>
                      <a:pt x="146" y="848"/>
                    </a:cubicBezTo>
                    <a:cubicBezTo>
                      <a:pt x="186" y="922"/>
                      <a:pt x="226" y="996"/>
                      <a:pt x="271" y="1067"/>
                    </a:cubicBezTo>
                    <a:cubicBezTo>
                      <a:pt x="335" y="1166"/>
                      <a:pt x="380" y="1238"/>
                      <a:pt x="509" y="1231"/>
                    </a:cubicBezTo>
                    <a:cubicBezTo>
                      <a:pt x="628" y="1224"/>
                      <a:pt x="744" y="1194"/>
                      <a:pt x="859" y="1166"/>
                    </a:cubicBezTo>
                    <a:cubicBezTo>
                      <a:pt x="1007" y="1129"/>
                      <a:pt x="1178" y="1077"/>
                      <a:pt x="1277" y="958"/>
                    </a:cubicBezTo>
                    <a:cubicBezTo>
                      <a:pt x="1392" y="823"/>
                      <a:pt x="1432" y="622"/>
                      <a:pt x="1340" y="460"/>
                    </a:cubicBezTo>
                    <a:cubicBezTo>
                      <a:pt x="1296" y="384"/>
                      <a:pt x="1223" y="326"/>
                      <a:pt x="1140" y="293"/>
                    </a:cubicBezTo>
                    <a:cubicBezTo>
                      <a:pt x="1090" y="274"/>
                      <a:pt x="1038" y="266"/>
                      <a:pt x="985" y="263"/>
                    </a:cubicBezTo>
                    <a:cubicBezTo>
                      <a:pt x="940" y="260"/>
                      <a:pt x="893" y="276"/>
                      <a:pt x="848" y="265"/>
                    </a:cubicBezTo>
                    <a:lnTo>
                      <a:pt x="845" y="263"/>
                    </a:lnTo>
                    <a:close/>
                  </a:path>
                </a:pathLst>
              </a:custGeom>
              <a:solidFill>
                <a:schemeClr val="accent2"/>
              </a:solidFill>
              <a:ln w="4425" cap="flat" cmpd="sng">
                <a:solidFill>
                  <a:schemeClr val="dk1"/>
                </a:solidFill>
                <a:prstDash val="solid"/>
                <a:miter lim="141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85" name="Google Shape;385;p27"/>
              <p:cNvSpPr/>
              <p:nvPr/>
            </p:nvSpPr>
            <p:spPr>
              <a:xfrm>
                <a:off x="816900" y="1586457"/>
                <a:ext cx="337980" cy="302504"/>
              </a:xfrm>
              <a:custGeom>
                <a:avLst/>
                <a:gdLst/>
                <a:ahLst/>
                <a:cxnLst/>
                <a:rect l="l" t="t" r="r" b="b"/>
                <a:pathLst>
                  <a:path w="2477" h="2217" extrusionOk="0">
                    <a:moveTo>
                      <a:pt x="1699" y="1"/>
                    </a:moveTo>
                    <a:cubicBezTo>
                      <a:pt x="1598" y="1"/>
                      <a:pt x="1498" y="25"/>
                      <a:pt x="1408" y="72"/>
                    </a:cubicBezTo>
                    <a:cubicBezTo>
                      <a:pt x="1324" y="115"/>
                      <a:pt x="1246" y="173"/>
                      <a:pt x="1188" y="248"/>
                    </a:cubicBezTo>
                    <a:cubicBezTo>
                      <a:pt x="1137" y="316"/>
                      <a:pt x="1090" y="411"/>
                      <a:pt x="1004" y="434"/>
                    </a:cubicBezTo>
                    <a:cubicBezTo>
                      <a:pt x="1003" y="434"/>
                      <a:pt x="1001" y="434"/>
                      <a:pt x="1000" y="435"/>
                    </a:cubicBezTo>
                    <a:cubicBezTo>
                      <a:pt x="982" y="439"/>
                      <a:pt x="965" y="440"/>
                      <a:pt x="947" y="440"/>
                    </a:cubicBezTo>
                    <a:cubicBezTo>
                      <a:pt x="887" y="440"/>
                      <a:pt x="826" y="424"/>
                      <a:pt x="767" y="424"/>
                    </a:cubicBezTo>
                    <a:cubicBezTo>
                      <a:pt x="765" y="424"/>
                      <a:pt x="763" y="424"/>
                      <a:pt x="762" y="424"/>
                    </a:cubicBezTo>
                    <a:cubicBezTo>
                      <a:pt x="671" y="425"/>
                      <a:pt x="580" y="439"/>
                      <a:pt x="495" y="469"/>
                    </a:cubicBezTo>
                    <a:cubicBezTo>
                      <a:pt x="352" y="522"/>
                      <a:pt x="230" y="622"/>
                      <a:pt x="155" y="761"/>
                    </a:cubicBezTo>
                    <a:cubicBezTo>
                      <a:pt x="1" y="1047"/>
                      <a:pt x="77" y="1416"/>
                      <a:pt x="280" y="1670"/>
                    </a:cubicBezTo>
                    <a:cubicBezTo>
                      <a:pt x="457" y="1892"/>
                      <a:pt x="755" y="1998"/>
                      <a:pt x="1011" y="2073"/>
                    </a:cubicBezTo>
                    <a:cubicBezTo>
                      <a:pt x="1211" y="2133"/>
                      <a:pt x="1413" y="2194"/>
                      <a:pt x="1619" y="2214"/>
                    </a:cubicBezTo>
                    <a:cubicBezTo>
                      <a:pt x="1636" y="2215"/>
                      <a:pt x="1652" y="2216"/>
                      <a:pt x="1667" y="2216"/>
                    </a:cubicBezTo>
                    <a:cubicBezTo>
                      <a:pt x="1853" y="2216"/>
                      <a:pt x="1925" y="2093"/>
                      <a:pt x="2026" y="1929"/>
                    </a:cubicBezTo>
                    <a:cubicBezTo>
                      <a:pt x="2102" y="1804"/>
                      <a:pt x="2167" y="1672"/>
                      <a:pt x="2233" y="1541"/>
                    </a:cubicBezTo>
                    <a:cubicBezTo>
                      <a:pt x="2352" y="1303"/>
                      <a:pt x="2476" y="1011"/>
                      <a:pt x="2434" y="730"/>
                    </a:cubicBezTo>
                    <a:cubicBezTo>
                      <a:pt x="2386" y="408"/>
                      <a:pt x="2167" y="102"/>
                      <a:pt x="1851" y="20"/>
                    </a:cubicBezTo>
                    <a:cubicBezTo>
                      <a:pt x="1801" y="7"/>
                      <a:pt x="1750" y="1"/>
                      <a:pt x="1699" y="1"/>
                    </a:cubicBez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86" name="Google Shape;386;p27"/>
              <p:cNvSpPr/>
              <p:nvPr/>
            </p:nvSpPr>
            <p:spPr>
              <a:xfrm>
                <a:off x="816900" y="1583865"/>
                <a:ext cx="337980" cy="307826"/>
              </a:xfrm>
              <a:custGeom>
                <a:avLst/>
                <a:gdLst/>
                <a:ahLst/>
                <a:cxnLst/>
                <a:rect l="l" t="t" r="r" b="b"/>
                <a:pathLst>
                  <a:path w="2477" h="2256" fill="none" extrusionOk="0">
                    <a:moveTo>
                      <a:pt x="1004" y="453"/>
                    </a:moveTo>
                    <a:cubicBezTo>
                      <a:pt x="1090" y="430"/>
                      <a:pt x="1137" y="335"/>
                      <a:pt x="1188" y="267"/>
                    </a:cubicBezTo>
                    <a:cubicBezTo>
                      <a:pt x="1246" y="192"/>
                      <a:pt x="1324" y="134"/>
                      <a:pt x="1408" y="91"/>
                    </a:cubicBezTo>
                    <a:cubicBezTo>
                      <a:pt x="1544" y="21"/>
                      <a:pt x="1701" y="1"/>
                      <a:pt x="1851" y="39"/>
                    </a:cubicBezTo>
                    <a:cubicBezTo>
                      <a:pt x="2167" y="121"/>
                      <a:pt x="2386" y="427"/>
                      <a:pt x="2434" y="749"/>
                    </a:cubicBezTo>
                    <a:cubicBezTo>
                      <a:pt x="2476" y="1030"/>
                      <a:pt x="2352" y="1322"/>
                      <a:pt x="2233" y="1560"/>
                    </a:cubicBezTo>
                    <a:cubicBezTo>
                      <a:pt x="2167" y="1691"/>
                      <a:pt x="2102" y="1823"/>
                      <a:pt x="2026" y="1948"/>
                    </a:cubicBezTo>
                    <a:cubicBezTo>
                      <a:pt x="1917" y="2125"/>
                      <a:pt x="1841" y="2255"/>
                      <a:pt x="1619" y="2233"/>
                    </a:cubicBezTo>
                    <a:cubicBezTo>
                      <a:pt x="1413" y="2213"/>
                      <a:pt x="1211" y="2152"/>
                      <a:pt x="1011" y="2092"/>
                    </a:cubicBezTo>
                    <a:cubicBezTo>
                      <a:pt x="755" y="2017"/>
                      <a:pt x="457" y="1911"/>
                      <a:pt x="280" y="1689"/>
                    </a:cubicBezTo>
                    <a:cubicBezTo>
                      <a:pt x="77" y="1435"/>
                      <a:pt x="1" y="1066"/>
                      <a:pt x="155" y="780"/>
                    </a:cubicBezTo>
                    <a:cubicBezTo>
                      <a:pt x="230" y="641"/>
                      <a:pt x="352" y="541"/>
                      <a:pt x="495" y="488"/>
                    </a:cubicBezTo>
                    <a:cubicBezTo>
                      <a:pt x="580" y="458"/>
                      <a:pt x="671" y="444"/>
                      <a:pt x="762" y="443"/>
                    </a:cubicBezTo>
                    <a:cubicBezTo>
                      <a:pt x="840" y="441"/>
                      <a:pt x="922" y="471"/>
                      <a:pt x="1000" y="454"/>
                    </a:cubicBezTo>
                    <a:cubicBezTo>
                      <a:pt x="1001" y="453"/>
                      <a:pt x="1003" y="453"/>
                      <a:pt x="1004" y="453"/>
                    </a:cubicBezTo>
                    <a:close/>
                  </a:path>
                </a:pathLst>
              </a:custGeom>
              <a:noFill/>
              <a:ln w="4425" cap="flat" cmpd="sng">
                <a:solidFill>
                  <a:srgbClr val="241F1F"/>
                </a:solidFill>
                <a:prstDash val="solid"/>
                <a:miter lim="141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87" name="Google Shape;387;p27"/>
              <p:cNvSpPr/>
              <p:nvPr/>
            </p:nvSpPr>
            <p:spPr>
              <a:xfrm>
                <a:off x="1287368" y="1586594"/>
                <a:ext cx="416301" cy="372365"/>
              </a:xfrm>
              <a:custGeom>
                <a:avLst/>
                <a:gdLst/>
                <a:ahLst/>
                <a:cxnLst/>
                <a:rect l="l" t="t" r="r" b="b"/>
                <a:pathLst>
                  <a:path w="3051" h="2729" extrusionOk="0">
                    <a:moveTo>
                      <a:pt x="942" y="0"/>
                    </a:moveTo>
                    <a:cubicBezTo>
                      <a:pt x="870" y="0"/>
                      <a:pt x="797" y="10"/>
                      <a:pt x="726" y="32"/>
                    </a:cubicBezTo>
                    <a:cubicBezTo>
                      <a:pt x="341" y="145"/>
                      <a:pt x="85" y="532"/>
                      <a:pt x="40" y="929"/>
                    </a:cubicBezTo>
                    <a:cubicBezTo>
                      <a:pt x="0" y="1277"/>
                      <a:pt x="166" y="1630"/>
                      <a:pt x="324" y="1919"/>
                    </a:cubicBezTo>
                    <a:cubicBezTo>
                      <a:pt x="445" y="2145"/>
                      <a:pt x="567" y="2374"/>
                      <a:pt x="729" y="2573"/>
                    </a:cubicBezTo>
                    <a:cubicBezTo>
                      <a:pt x="826" y="2691"/>
                      <a:pt x="925" y="2729"/>
                      <a:pt x="1036" y="2729"/>
                    </a:cubicBezTo>
                    <a:cubicBezTo>
                      <a:pt x="1125" y="2729"/>
                      <a:pt x="1221" y="2705"/>
                      <a:pt x="1331" y="2679"/>
                    </a:cubicBezTo>
                    <a:cubicBezTo>
                      <a:pt x="1507" y="2636"/>
                      <a:pt x="1678" y="2580"/>
                      <a:pt x="1850" y="2523"/>
                    </a:cubicBezTo>
                    <a:cubicBezTo>
                      <a:pt x="2162" y="2420"/>
                      <a:pt x="2524" y="2275"/>
                      <a:pt x="2734" y="1993"/>
                    </a:cubicBezTo>
                    <a:cubicBezTo>
                      <a:pt x="2972" y="1673"/>
                      <a:pt x="3050" y="1215"/>
                      <a:pt x="2847" y="869"/>
                    </a:cubicBezTo>
                    <a:cubicBezTo>
                      <a:pt x="2750" y="703"/>
                      <a:pt x="2595" y="584"/>
                      <a:pt x="2415" y="526"/>
                    </a:cubicBezTo>
                    <a:cubicBezTo>
                      <a:pt x="2333" y="500"/>
                      <a:pt x="2245" y="483"/>
                      <a:pt x="2156" y="483"/>
                    </a:cubicBezTo>
                    <a:cubicBezTo>
                      <a:pt x="2128" y="483"/>
                      <a:pt x="2099" y="484"/>
                      <a:pt x="2071" y="488"/>
                    </a:cubicBezTo>
                    <a:cubicBezTo>
                      <a:pt x="2006" y="497"/>
                      <a:pt x="1934" y="517"/>
                      <a:pt x="1866" y="517"/>
                    </a:cubicBezTo>
                    <a:cubicBezTo>
                      <a:pt x="1825" y="517"/>
                      <a:pt x="1785" y="509"/>
                      <a:pt x="1749" y="488"/>
                    </a:cubicBezTo>
                    <a:lnTo>
                      <a:pt x="1748" y="488"/>
                    </a:lnTo>
                    <a:cubicBezTo>
                      <a:pt x="1746" y="487"/>
                      <a:pt x="1746" y="485"/>
                      <a:pt x="1745" y="485"/>
                    </a:cubicBezTo>
                    <a:cubicBezTo>
                      <a:pt x="1661" y="433"/>
                      <a:pt x="1616" y="335"/>
                      <a:pt x="1546" y="267"/>
                    </a:cubicBezTo>
                    <a:cubicBezTo>
                      <a:pt x="1466" y="189"/>
                      <a:pt x="1376" y="122"/>
                      <a:pt x="1276" y="76"/>
                    </a:cubicBezTo>
                    <a:cubicBezTo>
                      <a:pt x="1171" y="26"/>
                      <a:pt x="1057" y="0"/>
                      <a:pt x="942" y="0"/>
                    </a:cubicBez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88" name="Google Shape;388;p27"/>
              <p:cNvSpPr/>
              <p:nvPr/>
            </p:nvSpPr>
            <p:spPr>
              <a:xfrm>
                <a:off x="1287368" y="1583319"/>
                <a:ext cx="416301" cy="383417"/>
              </a:xfrm>
              <a:custGeom>
                <a:avLst/>
                <a:gdLst/>
                <a:ahLst/>
                <a:cxnLst/>
                <a:rect l="l" t="t" r="r" b="b"/>
                <a:pathLst>
                  <a:path w="3051" h="2810" fill="none" extrusionOk="0">
                    <a:moveTo>
                      <a:pt x="1749" y="512"/>
                    </a:moveTo>
                    <a:cubicBezTo>
                      <a:pt x="1844" y="569"/>
                      <a:pt x="1967" y="526"/>
                      <a:pt x="2071" y="512"/>
                    </a:cubicBezTo>
                    <a:cubicBezTo>
                      <a:pt x="2187" y="496"/>
                      <a:pt x="2306" y="515"/>
                      <a:pt x="2415" y="550"/>
                    </a:cubicBezTo>
                    <a:cubicBezTo>
                      <a:pt x="2595" y="608"/>
                      <a:pt x="2750" y="727"/>
                      <a:pt x="2847" y="893"/>
                    </a:cubicBezTo>
                    <a:cubicBezTo>
                      <a:pt x="3050" y="1239"/>
                      <a:pt x="2972" y="1697"/>
                      <a:pt x="2734" y="2017"/>
                    </a:cubicBezTo>
                    <a:cubicBezTo>
                      <a:pt x="2524" y="2299"/>
                      <a:pt x="2162" y="2444"/>
                      <a:pt x="1850" y="2547"/>
                    </a:cubicBezTo>
                    <a:cubicBezTo>
                      <a:pt x="1678" y="2604"/>
                      <a:pt x="1507" y="2660"/>
                      <a:pt x="1331" y="2703"/>
                    </a:cubicBezTo>
                    <a:cubicBezTo>
                      <a:pt x="1083" y="2761"/>
                      <a:pt x="903" y="2809"/>
                      <a:pt x="729" y="2597"/>
                    </a:cubicBezTo>
                    <a:cubicBezTo>
                      <a:pt x="567" y="2398"/>
                      <a:pt x="445" y="2169"/>
                      <a:pt x="324" y="1943"/>
                    </a:cubicBezTo>
                    <a:cubicBezTo>
                      <a:pt x="166" y="1654"/>
                      <a:pt x="0" y="1301"/>
                      <a:pt x="40" y="953"/>
                    </a:cubicBezTo>
                    <a:cubicBezTo>
                      <a:pt x="85" y="556"/>
                      <a:pt x="341" y="169"/>
                      <a:pt x="726" y="56"/>
                    </a:cubicBezTo>
                    <a:cubicBezTo>
                      <a:pt x="910" y="1"/>
                      <a:pt x="1104" y="19"/>
                      <a:pt x="1276" y="100"/>
                    </a:cubicBezTo>
                    <a:cubicBezTo>
                      <a:pt x="1376" y="146"/>
                      <a:pt x="1466" y="213"/>
                      <a:pt x="1546" y="291"/>
                    </a:cubicBezTo>
                    <a:cubicBezTo>
                      <a:pt x="1616" y="359"/>
                      <a:pt x="1661" y="457"/>
                      <a:pt x="1745" y="509"/>
                    </a:cubicBezTo>
                    <a:cubicBezTo>
                      <a:pt x="1746" y="509"/>
                      <a:pt x="1746" y="511"/>
                      <a:pt x="1748" y="512"/>
                    </a:cubicBezTo>
                    <a:close/>
                  </a:path>
                </a:pathLst>
              </a:custGeom>
              <a:noFill/>
              <a:ln w="4425" cap="flat" cmpd="sng">
                <a:solidFill>
                  <a:srgbClr val="241F1F"/>
                </a:solidFill>
                <a:prstDash val="solid"/>
                <a:miter lim="141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spTree>
    <p:extLst>
      <p:ext uri="{BB962C8B-B14F-4D97-AF65-F5344CB8AC3E}">
        <p14:creationId xmlns:p14="http://schemas.microsoft.com/office/powerpoint/2010/main" val="233643790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accent1"/>
        </a:solidFill>
        <a:effectLst/>
      </p:bgPr>
    </p:bg>
    <p:spTree>
      <p:nvGrpSpPr>
        <p:cNvPr id="1" name="Shape 389"/>
        <p:cNvGrpSpPr/>
        <p:nvPr/>
      </p:nvGrpSpPr>
      <p:grpSpPr>
        <a:xfrm>
          <a:off x="0" y="0"/>
          <a:ext cx="0" cy="0"/>
          <a:chOff x="0" y="0"/>
          <a:chExt cx="0" cy="0"/>
        </a:xfrm>
      </p:grpSpPr>
      <p:sp>
        <p:nvSpPr>
          <p:cNvPr id="390" name="Google Shape;390;p28"/>
          <p:cNvSpPr/>
          <p:nvPr/>
        </p:nvSpPr>
        <p:spPr>
          <a:xfrm rot="6830490">
            <a:off x="-167164" y="5652739"/>
            <a:ext cx="1249312" cy="1181616"/>
          </a:xfrm>
          <a:custGeom>
            <a:avLst/>
            <a:gdLst/>
            <a:ahLst/>
            <a:cxnLst/>
            <a:rect l="l" t="t" r="r" b="b"/>
            <a:pathLst>
              <a:path w="11025" h="10428" extrusionOk="0">
                <a:moveTo>
                  <a:pt x="6705" y="0"/>
                </a:moveTo>
                <a:cubicBezTo>
                  <a:pt x="5142" y="0"/>
                  <a:pt x="3579" y="596"/>
                  <a:pt x="2385" y="1789"/>
                </a:cubicBezTo>
                <a:cubicBezTo>
                  <a:pt x="0" y="4174"/>
                  <a:pt x="0" y="8043"/>
                  <a:pt x="2385" y="10428"/>
                </a:cubicBezTo>
                <a:lnTo>
                  <a:pt x="11024" y="1789"/>
                </a:lnTo>
                <a:cubicBezTo>
                  <a:pt x="9832" y="596"/>
                  <a:pt x="8268" y="0"/>
                  <a:pt x="6705" y="0"/>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grpSp>
        <p:nvGrpSpPr>
          <p:cNvPr id="391" name="Google Shape;391;p28"/>
          <p:cNvGrpSpPr/>
          <p:nvPr/>
        </p:nvGrpSpPr>
        <p:grpSpPr>
          <a:xfrm>
            <a:off x="-16" y="-1"/>
            <a:ext cx="1020827" cy="1108344"/>
            <a:chOff x="5546100" y="482752"/>
            <a:chExt cx="1324144" cy="1437665"/>
          </a:xfrm>
        </p:grpSpPr>
        <p:sp>
          <p:nvSpPr>
            <p:cNvPr id="392" name="Google Shape;392;p28"/>
            <p:cNvSpPr/>
            <p:nvPr/>
          </p:nvSpPr>
          <p:spPr>
            <a:xfrm>
              <a:off x="5546100" y="492772"/>
              <a:ext cx="1324144" cy="1427645"/>
            </a:xfrm>
            <a:custGeom>
              <a:avLst/>
              <a:gdLst/>
              <a:ahLst/>
              <a:cxnLst/>
              <a:rect l="l" t="t" r="r" b="b"/>
              <a:pathLst>
                <a:path w="10043" h="10828" extrusionOk="0">
                  <a:moveTo>
                    <a:pt x="5182" y="1830"/>
                  </a:moveTo>
                  <a:cubicBezTo>
                    <a:pt x="6157" y="1830"/>
                    <a:pt x="7080" y="2409"/>
                    <a:pt x="7472" y="3367"/>
                  </a:cubicBezTo>
                  <a:cubicBezTo>
                    <a:pt x="7989" y="4631"/>
                    <a:pt x="7384" y="6075"/>
                    <a:pt x="6120" y="6592"/>
                  </a:cubicBezTo>
                  <a:cubicBezTo>
                    <a:pt x="5813" y="6717"/>
                    <a:pt x="5496" y="6777"/>
                    <a:pt x="5184" y="6777"/>
                  </a:cubicBezTo>
                  <a:cubicBezTo>
                    <a:pt x="4210" y="6777"/>
                    <a:pt x="3286" y="6197"/>
                    <a:pt x="2895" y="5240"/>
                  </a:cubicBezTo>
                  <a:cubicBezTo>
                    <a:pt x="2377" y="3976"/>
                    <a:pt x="2982" y="2532"/>
                    <a:pt x="4246" y="2015"/>
                  </a:cubicBezTo>
                  <a:cubicBezTo>
                    <a:pt x="4553" y="1889"/>
                    <a:pt x="4870" y="1830"/>
                    <a:pt x="5182" y="1830"/>
                  </a:cubicBezTo>
                  <a:close/>
                  <a:moveTo>
                    <a:pt x="5247" y="1"/>
                  </a:moveTo>
                  <a:cubicBezTo>
                    <a:pt x="4761" y="1"/>
                    <a:pt x="4270" y="78"/>
                    <a:pt x="3792" y="239"/>
                  </a:cubicBezTo>
                  <a:cubicBezTo>
                    <a:pt x="3670" y="280"/>
                    <a:pt x="3552" y="328"/>
                    <a:pt x="3436" y="378"/>
                  </a:cubicBezTo>
                  <a:cubicBezTo>
                    <a:pt x="3318" y="423"/>
                    <a:pt x="3202" y="473"/>
                    <a:pt x="3086" y="529"/>
                  </a:cubicBezTo>
                  <a:cubicBezTo>
                    <a:pt x="1027" y="1526"/>
                    <a:pt x="1" y="3939"/>
                    <a:pt x="709" y="6113"/>
                  </a:cubicBezTo>
                  <a:cubicBezTo>
                    <a:pt x="1157" y="7483"/>
                    <a:pt x="2163" y="8485"/>
                    <a:pt x="3379" y="8977"/>
                  </a:cubicBezTo>
                  <a:cubicBezTo>
                    <a:pt x="3379" y="8977"/>
                    <a:pt x="7623" y="10789"/>
                    <a:pt x="7713" y="10828"/>
                  </a:cubicBezTo>
                  <a:cubicBezTo>
                    <a:pt x="7750" y="10738"/>
                    <a:pt x="9505" y="6470"/>
                    <a:pt x="9505" y="6470"/>
                  </a:cubicBezTo>
                  <a:cubicBezTo>
                    <a:pt x="10028" y="5267"/>
                    <a:pt x="10042" y="3846"/>
                    <a:pt x="9400" y="2556"/>
                  </a:cubicBezTo>
                  <a:lnTo>
                    <a:pt x="9402" y="2556"/>
                  </a:lnTo>
                  <a:cubicBezTo>
                    <a:pt x="8608" y="960"/>
                    <a:pt x="6961" y="1"/>
                    <a:pt x="5247" y="1"/>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3" name="Google Shape;393;p28"/>
            <p:cNvSpPr/>
            <p:nvPr/>
          </p:nvSpPr>
          <p:spPr>
            <a:xfrm>
              <a:off x="5600949" y="482752"/>
              <a:ext cx="1218666" cy="1371741"/>
            </a:xfrm>
            <a:custGeom>
              <a:avLst/>
              <a:gdLst/>
              <a:ahLst/>
              <a:cxnLst/>
              <a:rect l="l" t="t" r="r" b="b"/>
              <a:pathLst>
                <a:path w="9243" h="10404" fill="none" extrusionOk="0">
                  <a:moveTo>
                    <a:pt x="3112" y="8704"/>
                  </a:moveTo>
                  <a:cubicBezTo>
                    <a:pt x="1940" y="8229"/>
                    <a:pt x="1046" y="7272"/>
                    <a:pt x="655" y="6071"/>
                  </a:cubicBezTo>
                  <a:cubicBezTo>
                    <a:pt x="0" y="4069"/>
                    <a:pt x="938" y="1865"/>
                    <a:pt x="2836" y="946"/>
                  </a:cubicBezTo>
                  <a:cubicBezTo>
                    <a:pt x="2911" y="909"/>
                    <a:pt x="2987" y="876"/>
                    <a:pt x="3064" y="844"/>
                  </a:cubicBezTo>
                  <a:lnTo>
                    <a:pt x="3157" y="807"/>
                  </a:lnTo>
                  <a:lnTo>
                    <a:pt x="3264" y="763"/>
                  </a:lnTo>
                  <a:cubicBezTo>
                    <a:pt x="3340" y="732"/>
                    <a:pt x="3418" y="702"/>
                    <a:pt x="3497" y="675"/>
                  </a:cubicBezTo>
                  <a:cubicBezTo>
                    <a:pt x="5494" y="0"/>
                    <a:pt x="7708" y="914"/>
                    <a:pt x="8646" y="2801"/>
                  </a:cubicBezTo>
                  <a:cubicBezTo>
                    <a:pt x="9208" y="3931"/>
                    <a:pt x="9242" y="5241"/>
                    <a:pt x="8742" y="6394"/>
                  </a:cubicBezTo>
                  <a:cubicBezTo>
                    <a:pt x="8739" y="6400"/>
                    <a:pt x="7521" y="9363"/>
                    <a:pt x="7093" y="10403"/>
                  </a:cubicBezTo>
                  <a:cubicBezTo>
                    <a:pt x="6057" y="9961"/>
                    <a:pt x="3112" y="8704"/>
                    <a:pt x="3112" y="8704"/>
                  </a:cubicBezTo>
                  <a:close/>
                </a:path>
              </a:pathLst>
            </a:custGeom>
            <a:noFill/>
            <a:ln w="9525" cap="flat" cmpd="sng">
              <a:solidFill>
                <a:schemeClr val="dk1"/>
              </a:solidFill>
              <a:prstDash val="solid"/>
              <a:miter lim="141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sp>
        <p:nvSpPr>
          <p:cNvPr id="394" name="Google Shape;394;p28"/>
          <p:cNvSpPr/>
          <p:nvPr/>
        </p:nvSpPr>
        <p:spPr>
          <a:xfrm>
            <a:off x="10710669" y="5527750"/>
            <a:ext cx="1357476" cy="1221855"/>
          </a:xfrm>
          <a:custGeom>
            <a:avLst/>
            <a:gdLst/>
            <a:ahLst/>
            <a:cxnLst/>
            <a:rect l="l" t="t" r="r" b="b"/>
            <a:pathLst>
              <a:path w="19318" h="17388" extrusionOk="0">
                <a:moveTo>
                  <a:pt x="9659" y="1"/>
                </a:moveTo>
                <a:cubicBezTo>
                  <a:pt x="6722" y="1"/>
                  <a:pt x="3786" y="2820"/>
                  <a:pt x="9424" y="8459"/>
                </a:cubicBezTo>
                <a:cubicBezTo>
                  <a:pt x="7086" y="6120"/>
                  <a:pt x="5232" y="5256"/>
                  <a:pt x="3863" y="5256"/>
                </a:cubicBezTo>
                <a:cubicBezTo>
                  <a:pt x="1" y="5256"/>
                  <a:pt x="1" y="12131"/>
                  <a:pt x="3863" y="12131"/>
                </a:cubicBezTo>
                <a:cubicBezTo>
                  <a:pt x="5232" y="12131"/>
                  <a:pt x="7086" y="11268"/>
                  <a:pt x="9424" y="8929"/>
                </a:cubicBezTo>
                <a:lnTo>
                  <a:pt x="9424" y="8929"/>
                </a:lnTo>
                <a:cubicBezTo>
                  <a:pt x="3786" y="14568"/>
                  <a:pt x="6722" y="17387"/>
                  <a:pt x="9659" y="17387"/>
                </a:cubicBezTo>
                <a:cubicBezTo>
                  <a:pt x="12596" y="17387"/>
                  <a:pt x="15532" y="14568"/>
                  <a:pt x="9894" y="8929"/>
                </a:cubicBezTo>
                <a:lnTo>
                  <a:pt x="9894" y="8929"/>
                </a:lnTo>
                <a:cubicBezTo>
                  <a:pt x="12233" y="11268"/>
                  <a:pt x="14086" y="12131"/>
                  <a:pt x="15455" y="12131"/>
                </a:cubicBezTo>
                <a:cubicBezTo>
                  <a:pt x="19317" y="12131"/>
                  <a:pt x="19317" y="5256"/>
                  <a:pt x="15455" y="5256"/>
                </a:cubicBezTo>
                <a:cubicBezTo>
                  <a:pt x="14086" y="5256"/>
                  <a:pt x="12232" y="6120"/>
                  <a:pt x="9894" y="8459"/>
                </a:cubicBezTo>
                <a:cubicBezTo>
                  <a:pt x="15532" y="2820"/>
                  <a:pt x="12596" y="1"/>
                  <a:pt x="9659" y="1"/>
                </a:cubicBez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grpSp>
        <p:nvGrpSpPr>
          <p:cNvPr id="395" name="Google Shape;395;p28"/>
          <p:cNvGrpSpPr/>
          <p:nvPr/>
        </p:nvGrpSpPr>
        <p:grpSpPr>
          <a:xfrm>
            <a:off x="11199201" y="5768051"/>
            <a:ext cx="380396" cy="893603"/>
            <a:chOff x="5843875" y="1861700"/>
            <a:chExt cx="285297" cy="670202"/>
          </a:xfrm>
        </p:grpSpPr>
        <p:sp>
          <p:nvSpPr>
            <p:cNvPr id="396" name="Google Shape;396;p28"/>
            <p:cNvSpPr/>
            <p:nvPr/>
          </p:nvSpPr>
          <p:spPr>
            <a:xfrm>
              <a:off x="5981948" y="1861700"/>
              <a:ext cx="54" cy="669433"/>
            </a:xfrm>
            <a:custGeom>
              <a:avLst/>
              <a:gdLst/>
              <a:ahLst/>
              <a:cxnLst/>
              <a:rect l="l" t="t" r="r" b="b"/>
              <a:pathLst>
                <a:path w="1" h="12286" fill="none" extrusionOk="0">
                  <a:moveTo>
                    <a:pt x="0" y="1"/>
                  </a:moveTo>
                  <a:lnTo>
                    <a:pt x="0" y="12285"/>
                  </a:lnTo>
                </a:path>
              </a:pathLst>
            </a:custGeom>
            <a:noFill/>
            <a:ln w="9525" cap="flat" cmpd="sng">
              <a:solidFill>
                <a:schemeClr val="dk1"/>
              </a:solidFill>
              <a:prstDash val="solid"/>
              <a:miter lim="141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7" name="Google Shape;397;p28"/>
            <p:cNvSpPr/>
            <p:nvPr/>
          </p:nvSpPr>
          <p:spPr>
            <a:xfrm>
              <a:off x="5843875" y="2354109"/>
              <a:ext cx="285297" cy="177793"/>
            </a:xfrm>
            <a:custGeom>
              <a:avLst/>
              <a:gdLst/>
              <a:ahLst/>
              <a:cxnLst/>
              <a:rect l="l" t="t" r="r" b="b"/>
              <a:pathLst>
                <a:path w="5236" h="3263" fill="none" extrusionOk="0">
                  <a:moveTo>
                    <a:pt x="5235" y="13"/>
                  </a:moveTo>
                  <a:cubicBezTo>
                    <a:pt x="4824" y="557"/>
                    <a:pt x="2981" y="2734"/>
                    <a:pt x="2574" y="3213"/>
                  </a:cubicBezTo>
                  <a:cubicBezTo>
                    <a:pt x="2533" y="3263"/>
                    <a:pt x="2458" y="3258"/>
                    <a:pt x="2418" y="3206"/>
                  </a:cubicBezTo>
                  <a:lnTo>
                    <a:pt x="1" y="0"/>
                  </a:lnTo>
                </a:path>
              </a:pathLst>
            </a:custGeom>
            <a:noFill/>
            <a:ln w="9525" cap="flat" cmpd="sng">
              <a:solidFill>
                <a:schemeClr val="dk1"/>
              </a:solidFill>
              <a:prstDash val="solid"/>
              <a:miter lim="141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spTree>
    <p:extLst>
      <p:ext uri="{BB962C8B-B14F-4D97-AF65-F5344CB8AC3E}">
        <p14:creationId xmlns:p14="http://schemas.microsoft.com/office/powerpoint/2010/main" val="35836976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ackground">
  <p:cSld name="Background">
    <p:bg>
      <p:bgPr>
        <a:solidFill>
          <a:schemeClr val="accent3"/>
        </a:solidFill>
        <a:effectLst/>
      </p:bgPr>
    </p:bg>
    <p:spTree>
      <p:nvGrpSpPr>
        <p:cNvPr id="1" name="Shape 331"/>
        <p:cNvGrpSpPr/>
        <p:nvPr/>
      </p:nvGrpSpPr>
      <p:grpSpPr>
        <a:xfrm>
          <a:off x="0" y="0"/>
          <a:ext cx="0" cy="0"/>
          <a:chOff x="0" y="0"/>
          <a:chExt cx="0" cy="0"/>
        </a:xfrm>
      </p:grpSpPr>
      <p:grpSp>
        <p:nvGrpSpPr>
          <p:cNvPr id="332" name="Google Shape;332;p27"/>
          <p:cNvGrpSpPr/>
          <p:nvPr/>
        </p:nvGrpSpPr>
        <p:grpSpPr>
          <a:xfrm rot="10800000">
            <a:off x="-1031323" y="-371982"/>
            <a:ext cx="13498339" cy="8599055"/>
            <a:chOff x="-185767" y="-925262"/>
            <a:chExt cx="10123754" cy="6449291"/>
          </a:xfrm>
        </p:grpSpPr>
        <p:grpSp>
          <p:nvGrpSpPr>
            <p:cNvPr id="333" name="Google Shape;333;p27"/>
            <p:cNvGrpSpPr/>
            <p:nvPr/>
          </p:nvGrpSpPr>
          <p:grpSpPr>
            <a:xfrm>
              <a:off x="-185767" y="4409410"/>
              <a:ext cx="1115081" cy="1114620"/>
              <a:chOff x="446583" y="3205460"/>
              <a:chExt cx="1115081" cy="1114620"/>
            </a:xfrm>
          </p:grpSpPr>
          <p:sp>
            <p:nvSpPr>
              <p:cNvPr id="334" name="Google Shape;334;p27"/>
              <p:cNvSpPr/>
              <p:nvPr/>
            </p:nvSpPr>
            <p:spPr>
              <a:xfrm>
                <a:off x="446583" y="3205460"/>
                <a:ext cx="1115044" cy="1114620"/>
              </a:xfrm>
              <a:custGeom>
                <a:avLst/>
                <a:gdLst/>
                <a:ahLst/>
                <a:cxnLst/>
                <a:rect l="l" t="t" r="r" b="b"/>
                <a:pathLst>
                  <a:path w="13146" h="13141" extrusionOk="0">
                    <a:moveTo>
                      <a:pt x="2775" y="1442"/>
                    </a:moveTo>
                    <a:lnTo>
                      <a:pt x="2775" y="1527"/>
                    </a:lnTo>
                    <a:lnTo>
                      <a:pt x="2775" y="2997"/>
                    </a:lnTo>
                    <a:cubicBezTo>
                      <a:pt x="2775" y="3011"/>
                      <a:pt x="2776" y="3025"/>
                      <a:pt x="2775" y="3039"/>
                    </a:cubicBezTo>
                    <a:cubicBezTo>
                      <a:pt x="2774" y="3077"/>
                      <a:pt x="2773" y="3085"/>
                      <a:pt x="2746" y="3085"/>
                    </a:cubicBezTo>
                    <a:cubicBezTo>
                      <a:pt x="2740" y="3085"/>
                      <a:pt x="2734" y="3085"/>
                      <a:pt x="2727" y="3085"/>
                    </a:cubicBezTo>
                    <a:cubicBezTo>
                      <a:pt x="2500" y="3076"/>
                      <a:pt x="2275" y="3062"/>
                      <a:pt x="2049" y="3036"/>
                    </a:cubicBezTo>
                    <a:cubicBezTo>
                      <a:pt x="1813" y="3009"/>
                      <a:pt x="1577" y="2975"/>
                      <a:pt x="1344" y="2941"/>
                    </a:cubicBezTo>
                    <a:cubicBezTo>
                      <a:pt x="1328" y="2917"/>
                      <a:pt x="1348" y="2905"/>
                      <a:pt x="1359" y="2890"/>
                    </a:cubicBezTo>
                    <a:cubicBezTo>
                      <a:pt x="1518" y="2662"/>
                      <a:pt x="1692" y="2447"/>
                      <a:pt x="1881" y="2243"/>
                    </a:cubicBezTo>
                    <a:cubicBezTo>
                      <a:pt x="2132" y="1972"/>
                      <a:pt x="2402" y="1723"/>
                      <a:pt x="2696" y="1499"/>
                    </a:cubicBezTo>
                    <a:cubicBezTo>
                      <a:pt x="2717" y="1482"/>
                      <a:pt x="2739" y="1467"/>
                      <a:pt x="2775" y="1442"/>
                    </a:cubicBezTo>
                    <a:close/>
                    <a:moveTo>
                      <a:pt x="10514" y="1544"/>
                    </a:moveTo>
                    <a:cubicBezTo>
                      <a:pt x="10813" y="1699"/>
                      <a:pt x="11769" y="2725"/>
                      <a:pt x="11867" y="2994"/>
                    </a:cubicBezTo>
                    <a:cubicBezTo>
                      <a:pt x="11844" y="3007"/>
                      <a:pt x="11817" y="3007"/>
                      <a:pt x="11793" y="3008"/>
                    </a:cubicBezTo>
                    <a:cubicBezTo>
                      <a:pt x="11601" y="3022"/>
                      <a:pt x="11409" y="3035"/>
                      <a:pt x="11217" y="3048"/>
                    </a:cubicBezTo>
                    <a:cubicBezTo>
                      <a:pt x="11008" y="3060"/>
                      <a:pt x="10799" y="3073"/>
                      <a:pt x="10590" y="3086"/>
                    </a:cubicBezTo>
                    <a:cubicBezTo>
                      <a:pt x="10573" y="3086"/>
                      <a:pt x="10556" y="3089"/>
                      <a:pt x="10539" y="3089"/>
                    </a:cubicBezTo>
                    <a:cubicBezTo>
                      <a:pt x="10524" y="3089"/>
                      <a:pt x="10512" y="3080"/>
                      <a:pt x="10511" y="3063"/>
                    </a:cubicBezTo>
                    <a:cubicBezTo>
                      <a:pt x="10509" y="3046"/>
                      <a:pt x="10509" y="3029"/>
                      <a:pt x="10509" y="3012"/>
                    </a:cubicBezTo>
                    <a:lnTo>
                      <a:pt x="10509" y="1602"/>
                    </a:lnTo>
                    <a:cubicBezTo>
                      <a:pt x="10509" y="1584"/>
                      <a:pt x="10508" y="1564"/>
                      <a:pt x="10514" y="1544"/>
                    </a:cubicBezTo>
                    <a:close/>
                    <a:moveTo>
                      <a:pt x="6465" y="179"/>
                    </a:moveTo>
                    <a:cubicBezTo>
                      <a:pt x="6479" y="179"/>
                      <a:pt x="6493" y="182"/>
                      <a:pt x="6506" y="182"/>
                    </a:cubicBezTo>
                    <a:lnTo>
                      <a:pt x="6506" y="184"/>
                    </a:lnTo>
                    <a:cubicBezTo>
                      <a:pt x="6523" y="215"/>
                      <a:pt x="6516" y="246"/>
                      <a:pt x="6516" y="277"/>
                    </a:cubicBezTo>
                    <a:cubicBezTo>
                      <a:pt x="6516" y="746"/>
                      <a:pt x="6516" y="1214"/>
                      <a:pt x="6516" y="1687"/>
                    </a:cubicBezTo>
                    <a:lnTo>
                      <a:pt x="6516" y="3107"/>
                    </a:lnTo>
                    <a:cubicBezTo>
                      <a:pt x="6516" y="3193"/>
                      <a:pt x="6521" y="3200"/>
                      <a:pt x="6466" y="3200"/>
                    </a:cubicBezTo>
                    <a:cubicBezTo>
                      <a:pt x="6455" y="3200"/>
                      <a:pt x="6442" y="3199"/>
                      <a:pt x="6427" y="3199"/>
                    </a:cubicBezTo>
                    <a:cubicBezTo>
                      <a:pt x="5871" y="3196"/>
                      <a:pt x="5316" y="3188"/>
                      <a:pt x="4762" y="3171"/>
                    </a:cubicBezTo>
                    <a:cubicBezTo>
                      <a:pt x="4518" y="3164"/>
                      <a:pt x="4274" y="3158"/>
                      <a:pt x="4030" y="3148"/>
                    </a:cubicBezTo>
                    <a:cubicBezTo>
                      <a:pt x="3692" y="3134"/>
                      <a:pt x="3352" y="3117"/>
                      <a:pt x="3013" y="3102"/>
                    </a:cubicBezTo>
                    <a:cubicBezTo>
                      <a:pt x="3002" y="3102"/>
                      <a:pt x="2990" y="3100"/>
                      <a:pt x="2979" y="3099"/>
                    </a:cubicBezTo>
                    <a:cubicBezTo>
                      <a:pt x="2966" y="3097"/>
                      <a:pt x="2958" y="3090"/>
                      <a:pt x="2958" y="3077"/>
                    </a:cubicBezTo>
                    <a:cubicBezTo>
                      <a:pt x="2956" y="3058"/>
                      <a:pt x="2956" y="3038"/>
                      <a:pt x="2956" y="3018"/>
                    </a:cubicBezTo>
                    <a:lnTo>
                      <a:pt x="2956" y="1385"/>
                    </a:lnTo>
                    <a:cubicBezTo>
                      <a:pt x="2956" y="1374"/>
                      <a:pt x="2956" y="1363"/>
                      <a:pt x="2956" y="1351"/>
                    </a:cubicBezTo>
                    <a:cubicBezTo>
                      <a:pt x="2952" y="1320"/>
                      <a:pt x="2968" y="1300"/>
                      <a:pt x="2993" y="1282"/>
                    </a:cubicBezTo>
                    <a:cubicBezTo>
                      <a:pt x="3159" y="1171"/>
                      <a:pt x="3326" y="1068"/>
                      <a:pt x="3500" y="972"/>
                    </a:cubicBezTo>
                    <a:cubicBezTo>
                      <a:pt x="4099" y="643"/>
                      <a:pt x="4731" y="415"/>
                      <a:pt x="5402" y="289"/>
                    </a:cubicBezTo>
                    <a:cubicBezTo>
                      <a:pt x="5754" y="223"/>
                      <a:pt x="6108" y="191"/>
                      <a:pt x="6465" y="179"/>
                    </a:cubicBezTo>
                    <a:close/>
                    <a:moveTo>
                      <a:pt x="6746" y="182"/>
                    </a:moveTo>
                    <a:cubicBezTo>
                      <a:pt x="6752" y="182"/>
                      <a:pt x="6759" y="182"/>
                      <a:pt x="6765" y="182"/>
                    </a:cubicBezTo>
                    <a:cubicBezTo>
                      <a:pt x="6971" y="189"/>
                      <a:pt x="7178" y="202"/>
                      <a:pt x="7383" y="229"/>
                    </a:cubicBezTo>
                    <a:cubicBezTo>
                      <a:pt x="7726" y="273"/>
                      <a:pt x="8064" y="342"/>
                      <a:pt x="8395" y="440"/>
                    </a:cubicBezTo>
                    <a:cubicBezTo>
                      <a:pt x="9067" y="639"/>
                      <a:pt x="9688" y="940"/>
                      <a:pt x="10260" y="1343"/>
                    </a:cubicBezTo>
                    <a:cubicBezTo>
                      <a:pt x="10267" y="1347"/>
                      <a:pt x="10273" y="1353"/>
                      <a:pt x="10280" y="1357"/>
                    </a:cubicBezTo>
                    <a:cubicBezTo>
                      <a:pt x="10324" y="1380"/>
                      <a:pt x="10334" y="1415"/>
                      <a:pt x="10334" y="1462"/>
                    </a:cubicBezTo>
                    <a:cubicBezTo>
                      <a:pt x="10332" y="1983"/>
                      <a:pt x="10332" y="2505"/>
                      <a:pt x="10332" y="3026"/>
                    </a:cubicBezTo>
                    <a:cubicBezTo>
                      <a:pt x="10332" y="3106"/>
                      <a:pt x="10334" y="3100"/>
                      <a:pt x="10259" y="3104"/>
                    </a:cubicBezTo>
                    <a:cubicBezTo>
                      <a:pt x="10104" y="3113"/>
                      <a:pt x="9948" y="3123"/>
                      <a:pt x="9792" y="3128"/>
                    </a:cubicBezTo>
                    <a:cubicBezTo>
                      <a:pt x="9397" y="3144"/>
                      <a:pt x="9000" y="3162"/>
                      <a:pt x="8603" y="3170"/>
                    </a:cubicBezTo>
                    <a:cubicBezTo>
                      <a:pt x="8140" y="3178"/>
                      <a:pt x="7675" y="3189"/>
                      <a:pt x="7212" y="3198"/>
                    </a:cubicBezTo>
                    <a:cubicBezTo>
                      <a:pt x="7137" y="3199"/>
                      <a:pt x="7062" y="3200"/>
                      <a:pt x="6987" y="3200"/>
                    </a:cubicBezTo>
                    <a:cubicBezTo>
                      <a:pt x="6911" y="3200"/>
                      <a:pt x="6836" y="3199"/>
                      <a:pt x="6761" y="3199"/>
                    </a:cubicBezTo>
                    <a:cubicBezTo>
                      <a:pt x="6747" y="3199"/>
                      <a:pt x="6733" y="3199"/>
                      <a:pt x="6719" y="3198"/>
                    </a:cubicBezTo>
                    <a:cubicBezTo>
                      <a:pt x="6706" y="3196"/>
                      <a:pt x="6699" y="3188"/>
                      <a:pt x="6697" y="3175"/>
                    </a:cubicBezTo>
                    <a:cubicBezTo>
                      <a:pt x="6697" y="3155"/>
                      <a:pt x="6696" y="3136"/>
                      <a:pt x="6696" y="3116"/>
                    </a:cubicBezTo>
                    <a:cubicBezTo>
                      <a:pt x="6696" y="2166"/>
                      <a:pt x="6696" y="1218"/>
                      <a:pt x="6696" y="269"/>
                    </a:cubicBezTo>
                    <a:cubicBezTo>
                      <a:pt x="6696" y="242"/>
                      <a:pt x="6690" y="212"/>
                      <a:pt x="6709" y="182"/>
                    </a:cubicBezTo>
                    <a:cubicBezTo>
                      <a:pt x="6720" y="182"/>
                      <a:pt x="6733" y="182"/>
                      <a:pt x="6746" y="182"/>
                    </a:cubicBezTo>
                    <a:close/>
                    <a:moveTo>
                      <a:pt x="11961" y="3172"/>
                    </a:moveTo>
                    <a:cubicBezTo>
                      <a:pt x="11989" y="3172"/>
                      <a:pt x="12006" y="3185"/>
                      <a:pt x="12020" y="3209"/>
                    </a:cubicBezTo>
                    <a:cubicBezTo>
                      <a:pt x="12084" y="3320"/>
                      <a:pt x="12150" y="3429"/>
                      <a:pt x="12211" y="3541"/>
                    </a:cubicBezTo>
                    <a:cubicBezTo>
                      <a:pt x="12529" y="4125"/>
                      <a:pt x="12746" y="4744"/>
                      <a:pt x="12868" y="5397"/>
                    </a:cubicBezTo>
                    <a:cubicBezTo>
                      <a:pt x="12941" y="5797"/>
                      <a:pt x="12978" y="6199"/>
                      <a:pt x="12974" y="6606"/>
                    </a:cubicBezTo>
                    <a:cubicBezTo>
                      <a:pt x="12974" y="6620"/>
                      <a:pt x="12974" y="6634"/>
                      <a:pt x="12972" y="6649"/>
                    </a:cubicBezTo>
                    <a:cubicBezTo>
                      <a:pt x="12972" y="6666"/>
                      <a:pt x="12961" y="6673"/>
                      <a:pt x="12945" y="6674"/>
                    </a:cubicBezTo>
                    <a:cubicBezTo>
                      <a:pt x="12920" y="6675"/>
                      <a:pt x="12894" y="6675"/>
                      <a:pt x="12869" y="6675"/>
                    </a:cubicBezTo>
                    <a:lnTo>
                      <a:pt x="10600" y="6675"/>
                    </a:lnTo>
                    <a:cubicBezTo>
                      <a:pt x="10578" y="6675"/>
                      <a:pt x="10555" y="6674"/>
                      <a:pt x="10534" y="6673"/>
                    </a:cubicBezTo>
                    <a:cubicBezTo>
                      <a:pt x="10521" y="6673"/>
                      <a:pt x="10512" y="6664"/>
                      <a:pt x="10511" y="6651"/>
                    </a:cubicBezTo>
                    <a:cubicBezTo>
                      <a:pt x="10509" y="6626"/>
                      <a:pt x="10509" y="6600"/>
                      <a:pt x="10509" y="6575"/>
                    </a:cubicBezTo>
                    <a:lnTo>
                      <a:pt x="10509" y="4969"/>
                    </a:lnTo>
                    <a:cubicBezTo>
                      <a:pt x="10509" y="4434"/>
                      <a:pt x="10509" y="3899"/>
                      <a:pt x="10509" y="3364"/>
                    </a:cubicBezTo>
                    <a:cubicBezTo>
                      <a:pt x="10509" y="3255"/>
                      <a:pt x="10500" y="3272"/>
                      <a:pt x="10604" y="3264"/>
                    </a:cubicBezTo>
                    <a:cubicBezTo>
                      <a:pt x="10911" y="3245"/>
                      <a:pt x="11215" y="3225"/>
                      <a:pt x="11520" y="3205"/>
                    </a:cubicBezTo>
                    <a:cubicBezTo>
                      <a:pt x="11664" y="3195"/>
                      <a:pt x="11809" y="3185"/>
                      <a:pt x="11952" y="3172"/>
                    </a:cubicBezTo>
                    <a:cubicBezTo>
                      <a:pt x="11955" y="3172"/>
                      <a:pt x="11958" y="3172"/>
                      <a:pt x="11961" y="3172"/>
                    </a:cubicBezTo>
                    <a:close/>
                    <a:moveTo>
                      <a:pt x="10310" y="3284"/>
                    </a:moveTo>
                    <a:cubicBezTo>
                      <a:pt x="10321" y="3286"/>
                      <a:pt x="10331" y="3293"/>
                      <a:pt x="10331" y="3306"/>
                    </a:cubicBezTo>
                    <a:cubicBezTo>
                      <a:pt x="10332" y="3325"/>
                      <a:pt x="10332" y="3345"/>
                      <a:pt x="10332" y="3365"/>
                    </a:cubicBezTo>
                    <a:lnTo>
                      <a:pt x="10332" y="6588"/>
                    </a:lnTo>
                    <a:cubicBezTo>
                      <a:pt x="10332" y="6673"/>
                      <a:pt x="10339" y="6675"/>
                      <a:pt x="10261" y="6675"/>
                    </a:cubicBezTo>
                    <a:cubicBezTo>
                      <a:pt x="10257" y="6675"/>
                      <a:pt x="10251" y="6675"/>
                      <a:pt x="10246" y="6675"/>
                    </a:cubicBezTo>
                    <a:lnTo>
                      <a:pt x="6812" y="6675"/>
                    </a:lnTo>
                    <a:cubicBezTo>
                      <a:pt x="6787" y="6675"/>
                      <a:pt x="6761" y="6675"/>
                      <a:pt x="6734" y="6674"/>
                    </a:cubicBezTo>
                    <a:cubicBezTo>
                      <a:pt x="6702" y="6674"/>
                      <a:pt x="6697" y="6670"/>
                      <a:pt x="6697" y="6633"/>
                    </a:cubicBezTo>
                    <a:cubicBezTo>
                      <a:pt x="6696" y="6610"/>
                      <a:pt x="6696" y="6588"/>
                      <a:pt x="6696" y="6565"/>
                    </a:cubicBezTo>
                    <a:cubicBezTo>
                      <a:pt x="6696" y="5539"/>
                      <a:pt x="6696" y="4513"/>
                      <a:pt x="6696" y="3488"/>
                    </a:cubicBezTo>
                    <a:cubicBezTo>
                      <a:pt x="6696" y="3385"/>
                      <a:pt x="6687" y="3376"/>
                      <a:pt x="6747" y="3376"/>
                    </a:cubicBezTo>
                    <a:cubicBezTo>
                      <a:pt x="6759" y="3376"/>
                      <a:pt x="6775" y="3377"/>
                      <a:pt x="6795" y="3377"/>
                    </a:cubicBezTo>
                    <a:cubicBezTo>
                      <a:pt x="6800" y="3377"/>
                      <a:pt x="6804" y="3377"/>
                      <a:pt x="6809" y="3376"/>
                    </a:cubicBezTo>
                    <a:cubicBezTo>
                      <a:pt x="7195" y="3372"/>
                      <a:pt x="7580" y="3371"/>
                      <a:pt x="7966" y="3365"/>
                    </a:cubicBezTo>
                    <a:cubicBezTo>
                      <a:pt x="8368" y="3357"/>
                      <a:pt x="8771" y="3347"/>
                      <a:pt x="9172" y="3333"/>
                    </a:cubicBezTo>
                    <a:cubicBezTo>
                      <a:pt x="9526" y="3320"/>
                      <a:pt x="9879" y="3301"/>
                      <a:pt x="10233" y="3286"/>
                    </a:cubicBezTo>
                    <a:cubicBezTo>
                      <a:pt x="10259" y="3284"/>
                      <a:pt x="10284" y="3284"/>
                      <a:pt x="10310" y="3284"/>
                    </a:cubicBezTo>
                    <a:close/>
                    <a:moveTo>
                      <a:pt x="2993" y="3281"/>
                    </a:moveTo>
                    <a:cubicBezTo>
                      <a:pt x="3004" y="3281"/>
                      <a:pt x="3019" y="3282"/>
                      <a:pt x="3039" y="3283"/>
                    </a:cubicBezTo>
                    <a:cubicBezTo>
                      <a:pt x="3397" y="3300"/>
                      <a:pt x="3757" y="3316"/>
                      <a:pt x="4116" y="3331"/>
                    </a:cubicBezTo>
                    <a:cubicBezTo>
                      <a:pt x="4322" y="3340"/>
                      <a:pt x="4529" y="3344"/>
                      <a:pt x="4721" y="3350"/>
                    </a:cubicBezTo>
                    <a:cubicBezTo>
                      <a:pt x="5215" y="3363"/>
                      <a:pt x="5697" y="3374"/>
                      <a:pt x="6178" y="3374"/>
                    </a:cubicBezTo>
                    <a:cubicBezTo>
                      <a:pt x="6207" y="3374"/>
                      <a:pt x="6236" y="3374"/>
                      <a:pt x="6265" y="3374"/>
                    </a:cubicBezTo>
                    <a:cubicBezTo>
                      <a:pt x="6330" y="3374"/>
                      <a:pt x="6396" y="3375"/>
                      <a:pt x="6461" y="3376"/>
                    </a:cubicBezTo>
                    <a:cubicBezTo>
                      <a:pt x="6515" y="3376"/>
                      <a:pt x="6515" y="3378"/>
                      <a:pt x="6516" y="3435"/>
                    </a:cubicBezTo>
                    <a:cubicBezTo>
                      <a:pt x="6516" y="3449"/>
                      <a:pt x="6516" y="3463"/>
                      <a:pt x="6516" y="3477"/>
                    </a:cubicBezTo>
                    <a:cubicBezTo>
                      <a:pt x="6516" y="4512"/>
                      <a:pt x="6516" y="5546"/>
                      <a:pt x="6516" y="6579"/>
                    </a:cubicBezTo>
                    <a:cubicBezTo>
                      <a:pt x="6516" y="6668"/>
                      <a:pt x="6524" y="6676"/>
                      <a:pt x="6467" y="6676"/>
                    </a:cubicBezTo>
                    <a:cubicBezTo>
                      <a:pt x="6455" y="6676"/>
                      <a:pt x="6440" y="6675"/>
                      <a:pt x="6421" y="6675"/>
                    </a:cubicBezTo>
                    <a:lnTo>
                      <a:pt x="3047" y="6675"/>
                    </a:lnTo>
                    <a:cubicBezTo>
                      <a:pt x="3032" y="6675"/>
                      <a:pt x="3020" y="6676"/>
                      <a:pt x="3010" y="6676"/>
                    </a:cubicBezTo>
                    <a:cubicBezTo>
                      <a:pt x="2949" y="6676"/>
                      <a:pt x="2956" y="6669"/>
                      <a:pt x="2956" y="6585"/>
                    </a:cubicBezTo>
                    <a:lnTo>
                      <a:pt x="2956" y="3372"/>
                    </a:lnTo>
                    <a:lnTo>
                      <a:pt x="2956" y="3364"/>
                    </a:lnTo>
                    <a:cubicBezTo>
                      <a:pt x="2955" y="3293"/>
                      <a:pt x="2953" y="3281"/>
                      <a:pt x="2993" y="3281"/>
                    </a:cubicBezTo>
                    <a:close/>
                    <a:moveTo>
                      <a:pt x="1247" y="3110"/>
                    </a:moveTo>
                    <a:cubicBezTo>
                      <a:pt x="1262" y="3110"/>
                      <a:pt x="1282" y="3113"/>
                      <a:pt x="1310" y="3117"/>
                    </a:cubicBezTo>
                    <a:cubicBezTo>
                      <a:pt x="1495" y="3143"/>
                      <a:pt x="1680" y="3171"/>
                      <a:pt x="1865" y="3194"/>
                    </a:cubicBezTo>
                    <a:cubicBezTo>
                      <a:pt x="2071" y="3221"/>
                      <a:pt x="2276" y="3240"/>
                      <a:pt x="2482" y="3252"/>
                    </a:cubicBezTo>
                    <a:cubicBezTo>
                      <a:pt x="2569" y="3256"/>
                      <a:pt x="2657" y="3262"/>
                      <a:pt x="2745" y="3267"/>
                    </a:cubicBezTo>
                    <a:cubicBezTo>
                      <a:pt x="2766" y="3269"/>
                      <a:pt x="2775" y="3279"/>
                      <a:pt x="2775" y="3300"/>
                    </a:cubicBezTo>
                    <a:cubicBezTo>
                      <a:pt x="2776" y="3325"/>
                      <a:pt x="2776" y="3351"/>
                      <a:pt x="2776" y="3376"/>
                    </a:cubicBezTo>
                    <a:lnTo>
                      <a:pt x="2776" y="4974"/>
                    </a:lnTo>
                    <a:cubicBezTo>
                      <a:pt x="2776" y="5509"/>
                      <a:pt x="2776" y="6045"/>
                      <a:pt x="2776" y="6581"/>
                    </a:cubicBezTo>
                    <a:cubicBezTo>
                      <a:pt x="2776" y="6668"/>
                      <a:pt x="2784" y="6676"/>
                      <a:pt x="2726" y="6676"/>
                    </a:cubicBezTo>
                    <a:cubicBezTo>
                      <a:pt x="2714" y="6676"/>
                      <a:pt x="2699" y="6675"/>
                      <a:pt x="2680" y="6675"/>
                    </a:cubicBezTo>
                    <a:lnTo>
                      <a:pt x="284" y="6675"/>
                    </a:lnTo>
                    <a:cubicBezTo>
                      <a:pt x="273" y="6675"/>
                      <a:pt x="263" y="6676"/>
                      <a:pt x="255" y="6676"/>
                    </a:cubicBezTo>
                    <a:cubicBezTo>
                      <a:pt x="183" y="6676"/>
                      <a:pt x="190" y="6671"/>
                      <a:pt x="192" y="6585"/>
                    </a:cubicBezTo>
                    <a:cubicBezTo>
                      <a:pt x="194" y="5360"/>
                      <a:pt x="516" y="4225"/>
                      <a:pt x="1162" y="3185"/>
                    </a:cubicBezTo>
                    <a:cubicBezTo>
                      <a:pt x="1199" y="3128"/>
                      <a:pt x="1209" y="3110"/>
                      <a:pt x="1247" y="3110"/>
                    </a:cubicBezTo>
                    <a:close/>
                    <a:moveTo>
                      <a:pt x="6751" y="6854"/>
                    </a:moveTo>
                    <a:cubicBezTo>
                      <a:pt x="6760" y="6854"/>
                      <a:pt x="6770" y="6854"/>
                      <a:pt x="6783" y="6854"/>
                    </a:cubicBezTo>
                    <a:lnTo>
                      <a:pt x="10242" y="6854"/>
                    </a:lnTo>
                    <a:cubicBezTo>
                      <a:pt x="10254" y="6854"/>
                      <a:pt x="10265" y="6854"/>
                      <a:pt x="10274" y="6854"/>
                    </a:cubicBezTo>
                    <a:cubicBezTo>
                      <a:pt x="10340" y="6854"/>
                      <a:pt x="10332" y="6859"/>
                      <a:pt x="10332" y="6946"/>
                    </a:cubicBezTo>
                    <a:lnTo>
                      <a:pt x="10332" y="10269"/>
                    </a:lnTo>
                    <a:cubicBezTo>
                      <a:pt x="10332" y="10354"/>
                      <a:pt x="10338" y="10364"/>
                      <a:pt x="10283" y="10364"/>
                    </a:cubicBezTo>
                    <a:cubicBezTo>
                      <a:pt x="10271" y="10364"/>
                      <a:pt x="10255" y="10363"/>
                      <a:pt x="10236" y="10363"/>
                    </a:cubicBezTo>
                    <a:cubicBezTo>
                      <a:pt x="9761" y="10352"/>
                      <a:pt x="9286" y="10340"/>
                      <a:pt x="8737" y="10340"/>
                    </a:cubicBezTo>
                    <a:cubicBezTo>
                      <a:pt x="8622" y="10340"/>
                      <a:pt x="8504" y="10340"/>
                      <a:pt x="8382" y="10342"/>
                    </a:cubicBezTo>
                    <a:cubicBezTo>
                      <a:pt x="8236" y="10342"/>
                      <a:pt x="8033" y="10341"/>
                      <a:pt x="7810" y="10341"/>
                    </a:cubicBezTo>
                    <a:cubicBezTo>
                      <a:pt x="7699" y="10341"/>
                      <a:pt x="7583" y="10341"/>
                      <a:pt x="7467" y="10342"/>
                    </a:cubicBezTo>
                    <a:cubicBezTo>
                      <a:pt x="7237" y="10343"/>
                      <a:pt x="7008" y="10350"/>
                      <a:pt x="6778" y="10354"/>
                    </a:cubicBezTo>
                    <a:lnTo>
                      <a:pt x="6719" y="10354"/>
                    </a:lnTo>
                    <a:cubicBezTo>
                      <a:pt x="6706" y="10354"/>
                      <a:pt x="6699" y="10344"/>
                      <a:pt x="6699" y="10333"/>
                    </a:cubicBezTo>
                    <a:cubicBezTo>
                      <a:pt x="6697" y="10313"/>
                      <a:pt x="6696" y="10293"/>
                      <a:pt x="6696" y="10273"/>
                    </a:cubicBezTo>
                    <a:lnTo>
                      <a:pt x="6696" y="6942"/>
                    </a:lnTo>
                    <a:cubicBezTo>
                      <a:pt x="6696" y="6859"/>
                      <a:pt x="6690" y="6854"/>
                      <a:pt x="6751" y="6854"/>
                    </a:cubicBezTo>
                    <a:close/>
                    <a:moveTo>
                      <a:pt x="10562" y="6854"/>
                    </a:moveTo>
                    <a:cubicBezTo>
                      <a:pt x="10573" y="6854"/>
                      <a:pt x="10586" y="6854"/>
                      <a:pt x="10603" y="6854"/>
                    </a:cubicBezTo>
                    <a:lnTo>
                      <a:pt x="12872" y="6854"/>
                    </a:lnTo>
                    <a:cubicBezTo>
                      <a:pt x="12979" y="6855"/>
                      <a:pt x="12968" y="6846"/>
                      <a:pt x="12962" y="6950"/>
                    </a:cubicBezTo>
                    <a:cubicBezTo>
                      <a:pt x="12913" y="7826"/>
                      <a:pt x="12689" y="8657"/>
                      <a:pt x="12295" y="9442"/>
                    </a:cubicBezTo>
                    <a:cubicBezTo>
                      <a:pt x="12136" y="9759"/>
                      <a:pt x="11951" y="10060"/>
                      <a:pt x="11741" y="10346"/>
                    </a:cubicBezTo>
                    <a:cubicBezTo>
                      <a:pt x="11738" y="10350"/>
                      <a:pt x="11734" y="10356"/>
                      <a:pt x="11731" y="10360"/>
                    </a:cubicBezTo>
                    <a:cubicBezTo>
                      <a:pt x="11695" y="10409"/>
                      <a:pt x="11688" y="10418"/>
                      <a:pt x="11661" y="10418"/>
                    </a:cubicBezTo>
                    <a:cubicBezTo>
                      <a:pt x="11649" y="10418"/>
                      <a:pt x="11634" y="10416"/>
                      <a:pt x="11612" y="10415"/>
                    </a:cubicBezTo>
                    <a:cubicBezTo>
                      <a:pt x="11272" y="10401"/>
                      <a:pt x="10933" y="10388"/>
                      <a:pt x="10593" y="10376"/>
                    </a:cubicBezTo>
                    <a:cubicBezTo>
                      <a:pt x="10502" y="10373"/>
                      <a:pt x="10509" y="10374"/>
                      <a:pt x="10509" y="10292"/>
                    </a:cubicBezTo>
                    <a:lnTo>
                      <a:pt x="10509" y="8608"/>
                    </a:lnTo>
                    <a:cubicBezTo>
                      <a:pt x="10509" y="8056"/>
                      <a:pt x="10509" y="7504"/>
                      <a:pt x="10509" y="6952"/>
                    </a:cubicBezTo>
                    <a:cubicBezTo>
                      <a:pt x="10509" y="6861"/>
                      <a:pt x="10500" y="6854"/>
                      <a:pt x="10562" y="6854"/>
                    </a:cubicBezTo>
                    <a:close/>
                    <a:moveTo>
                      <a:pt x="4737" y="6854"/>
                    </a:moveTo>
                    <a:cubicBezTo>
                      <a:pt x="5296" y="6854"/>
                      <a:pt x="5856" y="6855"/>
                      <a:pt x="6415" y="6855"/>
                    </a:cubicBezTo>
                    <a:cubicBezTo>
                      <a:pt x="6439" y="6855"/>
                      <a:pt x="6457" y="6855"/>
                      <a:pt x="6470" y="6855"/>
                    </a:cubicBezTo>
                    <a:cubicBezTo>
                      <a:pt x="6525" y="6855"/>
                      <a:pt x="6516" y="6864"/>
                      <a:pt x="6516" y="6953"/>
                    </a:cubicBezTo>
                    <a:cubicBezTo>
                      <a:pt x="6516" y="8054"/>
                      <a:pt x="6516" y="9157"/>
                      <a:pt x="6516" y="10259"/>
                    </a:cubicBezTo>
                    <a:cubicBezTo>
                      <a:pt x="6516" y="10371"/>
                      <a:pt x="6530" y="10357"/>
                      <a:pt x="6418" y="10361"/>
                    </a:cubicBezTo>
                    <a:cubicBezTo>
                      <a:pt x="6027" y="10376"/>
                      <a:pt x="5637" y="10388"/>
                      <a:pt x="5246" y="10405"/>
                    </a:cubicBezTo>
                    <a:cubicBezTo>
                      <a:pt x="4954" y="10417"/>
                      <a:pt x="4664" y="10431"/>
                      <a:pt x="4372" y="10446"/>
                    </a:cubicBezTo>
                    <a:cubicBezTo>
                      <a:pt x="4144" y="10459"/>
                      <a:pt x="3914" y="10475"/>
                      <a:pt x="3686" y="10490"/>
                    </a:cubicBezTo>
                    <a:cubicBezTo>
                      <a:pt x="3454" y="10506"/>
                      <a:pt x="3223" y="10523"/>
                      <a:pt x="2990" y="10538"/>
                    </a:cubicBezTo>
                    <a:cubicBezTo>
                      <a:pt x="2989" y="10539"/>
                      <a:pt x="2988" y="10539"/>
                      <a:pt x="2986" y="10539"/>
                    </a:cubicBezTo>
                    <a:cubicBezTo>
                      <a:pt x="2980" y="10539"/>
                      <a:pt x="2973" y="10537"/>
                      <a:pt x="2963" y="10536"/>
                    </a:cubicBezTo>
                    <a:cubicBezTo>
                      <a:pt x="2962" y="10524"/>
                      <a:pt x="2958" y="10514"/>
                      <a:pt x="2956" y="10503"/>
                    </a:cubicBezTo>
                    <a:cubicBezTo>
                      <a:pt x="2955" y="10480"/>
                      <a:pt x="2956" y="10458"/>
                      <a:pt x="2956" y="10435"/>
                    </a:cubicBezTo>
                    <a:cubicBezTo>
                      <a:pt x="2956" y="9276"/>
                      <a:pt x="2956" y="8118"/>
                      <a:pt x="2956" y="6959"/>
                    </a:cubicBezTo>
                    <a:cubicBezTo>
                      <a:pt x="2956" y="6865"/>
                      <a:pt x="2947" y="6855"/>
                      <a:pt x="3001" y="6855"/>
                    </a:cubicBezTo>
                    <a:cubicBezTo>
                      <a:pt x="3015" y="6855"/>
                      <a:pt x="3034" y="6855"/>
                      <a:pt x="3058" y="6855"/>
                    </a:cubicBezTo>
                    <a:cubicBezTo>
                      <a:pt x="3618" y="6855"/>
                      <a:pt x="4178" y="6854"/>
                      <a:pt x="4737" y="6854"/>
                    </a:cubicBezTo>
                    <a:close/>
                    <a:moveTo>
                      <a:pt x="2703" y="6854"/>
                    </a:moveTo>
                    <a:cubicBezTo>
                      <a:pt x="2714" y="6854"/>
                      <a:pt x="2725" y="6854"/>
                      <a:pt x="2737" y="6855"/>
                    </a:cubicBezTo>
                    <a:cubicBezTo>
                      <a:pt x="2772" y="6857"/>
                      <a:pt x="2775" y="6858"/>
                      <a:pt x="2775" y="6895"/>
                    </a:cubicBezTo>
                    <a:cubicBezTo>
                      <a:pt x="2776" y="6918"/>
                      <a:pt x="2776" y="6940"/>
                      <a:pt x="2776" y="6963"/>
                    </a:cubicBezTo>
                    <a:lnTo>
                      <a:pt x="2776" y="8706"/>
                    </a:lnTo>
                    <a:cubicBezTo>
                      <a:pt x="2776" y="9290"/>
                      <a:pt x="2776" y="9874"/>
                      <a:pt x="2776" y="10458"/>
                    </a:cubicBezTo>
                    <a:cubicBezTo>
                      <a:pt x="2776" y="10565"/>
                      <a:pt x="2788" y="10555"/>
                      <a:pt x="2677" y="10564"/>
                    </a:cubicBezTo>
                    <a:cubicBezTo>
                      <a:pt x="2507" y="10577"/>
                      <a:pt x="2338" y="10592"/>
                      <a:pt x="2170" y="10607"/>
                    </a:cubicBezTo>
                    <a:cubicBezTo>
                      <a:pt x="2022" y="10619"/>
                      <a:pt x="1875" y="10632"/>
                      <a:pt x="1729" y="10648"/>
                    </a:cubicBezTo>
                    <a:cubicBezTo>
                      <a:pt x="1723" y="10648"/>
                      <a:pt x="1717" y="10649"/>
                      <a:pt x="1711" y="10649"/>
                    </a:cubicBezTo>
                    <a:cubicBezTo>
                      <a:pt x="1673" y="10649"/>
                      <a:pt x="1647" y="10633"/>
                      <a:pt x="1621" y="10601"/>
                    </a:cubicBezTo>
                    <a:cubicBezTo>
                      <a:pt x="1162" y="10034"/>
                      <a:pt x="809" y="9409"/>
                      <a:pt x="563" y="8722"/>
                    </a:cubicBezTo>
                    <a:cubicBezTo>
                      <a:pt x="408" y="8291"/>
                      <a:pt x="304" y="7849"/>
                      <a:pt x="244" y="7395"/>
                    </a:cubicBezTo>
                    <a:cubicBezTo>
                      <a:pt x="224" y="7241"/>
                      <a:pt x="207" y="7086"/>
                      <a:pt x="203" y="6931"/>
                    </a:cubicBezTo>
                    <a:cubicBezTo>
                      <a:pt x="203" y="6914"/>
                      <a:pt x="203" y="6897"/>
                      <a:pt x="203" y="6880"/>
                    </a:cubicBezTo>
                    <a:cubicBezTo>
                      <a:pt x="201" y="6867"/>
                      <a:pt x="209" y="6858"/>
                      <a:pt x="221" y="6857"/>
                    </a:cubicBezTo>
                    <a:cubicBezTo>
                      <a:pt x="238" y="6854"/>
                      <a:pt x="255" y="6854"/>
                      <a:pt x="272" y="6854"/>
                    </a:cubicBezTo>
                    <a:close/>
                    <a:moveTo>
                      <a:pt x="10538" y="10550"/>
                    </a:moveTo>
                    <a:cubicBezTo>
                      <a:pt x="10540" y="10550"/>
                      <a:pt x="10541" y="10550"/>
                      <a:pt x="10542" y="10550"/>
                    </a:cubicBezTo>
                    <a:lnTo>
                      <a:pt x="10568" y="10550"/>
                    </a:lnTo>
                    <a:cubicBezTo>
                      <a:pt x="10752" y="10557"/>
                      <a:pt x="10936" y="10565"/>
                      <a:pt x="11120" y="10572"/>
                    </a:cubicBezTo>
                    <a:cubicBezTo>
                      <a:pt x="11215" y="10575"/>
                      <a:pt x="11312" y="10580"/>
                      <a:pt x="11408" y="10582"/>
                    </a:cubicBezTo>
                    <a:cubicBezTo>
                      <a:pt x="11450" y="10585"/>
                      <a:pt x="11493" y="10584"/>
                      <a:pt x="11533" y="10595"/>
                    </a:cubicBezTo>
                    <a:lnTo>
                      <a:pt x="11533" y="10597"/>
                    </a:lnTo>
                    <a:cubicBezTo>
                      <a:pt x="11537" y="10615"/>
                      <a:pt x="11526" y="10624"/>
                      <a:pt x="11516" y="10635"/>
                    </a:cubicBezTo>
                    <a:cubicBezTo>
                      <a:pt x="11231" y="10982"/>
                      <a:pt x="10912" y="11295"/>
                      <a:pt x="10562" y="11574"/>
                    </a:cubicBezTo>
                    <a:cubicBezTo>
                      <a:pt x="10551" y="11584"/>
                      <a:pt x="10538" y="11591"/>
                      <a:pt x="10525" y="11597"/>
                    </a:cubicBezTo>
                    <a:cubicBezTo>
                      <a:pt x="10525" y="11597"/>
                      <a:pt x="10524" y="11597"/>
                      <a:pt x="10524" y="11597"/>
                    </a:cubicBezTo>
                    <a:cubicBezTo>
                      <a:pt x="10520" y="11597"/>
                      <a:pt x="10512" y="11593"/>
                      <a:pt x="10512" y="11590"/>
                    </a:cubicBezTo>
                    <a:cubicBezTo>
                      <a:pt x="10511" y="11567"/>
                      <a:pt x="10509" y="11545"/>
                      <a:pt x="10509" y="11522"/>
                    </a:cubicBezTo>
                    <a:lnTo>
                      <a:pt x="10509" y="10631"/>
                    </a:lnTo>
                    <a:cubicBezTo>
                      <a:pt x="10509" y="10614"/>
                      <a:pt x="10509" y="10597"/>
                      <a:pt x="10509" y="10580"/>
                    </a:cubicBezTo>
                    <a:cubicBezTo>
                      <a:pt x="10511" y="10560"/>
                      <a:pt x="10521" y="10550"/>
                      <a:pt x="10538" y="10550"/>
                    </a:cubicBezTo>
                    <a:close/>
                    <a:moveTo>
                      <a:pt x="2762" y="10734"/>
                    </a:moveTo>
                    <a:cubicBezTo>
                      <a:pt x="2766" y="10741"/>
                      <a:pt x="2769" y="10744"/>
                      <a:pt x="2771" y="10745"/>
                    </a:cubicBezTo>
                    <a:cubicBezTo>
                      <a:pt x="2772" y="10748"/>
                      <a:pt x="2774" y="10751"/>
                      <a:pt x="2774" y="10752"/>
                    </a:cubicBezTo>
                    <a:cubicBezTo>
                      <a:pt x="2775" y="10775"/>
                      <a:pt x="2776" y="10798"/>
                      <a:pt x="2776" y="10820"/>
                    </a:cubicBezTo>
                    <a:lnTo>
                      <a:pt x="2776" y="11684"/>
                    </a:lnTo>
                    <a:cubicBezTo>
                      <a:pt x="2771" y="11687"/>
                      <a:pt x="2766" y="11688"/>
                      <a:pt x="2761" y="11688"/>
                    </a:cubicBezTo>
                    <a:cubicBezTo>
                      <a:pt x="2754" y="11688"/>
                      <a:pt x="2748" y="11684"/>
                      <a:pt x="2742" y="11681"/>
                    </a:cubicBezTo>
                    <a:cubicBezTo>
                      <a:pt x="2418" y="11436"/>
                      <a:pt x="2120" y="11163"/>
                      <a:pt x="1848" y="10863"/>
                    </a:cubicBezTo>
                    <a:cubicBezTo>
                      <a:pt x="1838" y="10853"/>
                      <a:pt x="1827" y="10843"/>
                      <a:pt x="1825" y="10815"/>
                    </a:cubicBezTo>
                    <a:lnTo>
                      <a:pt x="1827" y="10815"/>
                    </a:lnTo>
                    <a:cubicBezTo>
                      <a:pt x="2140" y="10788"/>
                      <a:pt x="2453" y="10761"/>
                      <a:pt x="2762" y="10734"/>
                    </a:cubicBezTo>
                    <a:close/>
                    <a:moveTo>
                      <a:pt x="8281" y="10513"/>
                    </a:moveTo>
                    <a:cubicBezTo>
                      <a:pt x="8315" y="10513"/>
                      <a:pt x="8349" y="10513"/>
                      <a:pt x="8384" y="10513"/>
                    </a:cubicBezTo>
                    <a:cubicBezTo>
                      <a:pt x="8917" y="10514"/>
                      <a:pt x="9448" y="10524"/>
                      <a:pt x="9981" y="10534"/>
                    </a:cubicBezTo>
                    <a:cubicBezTo>
                      <a:pt x="10076" y="10536"/>
                      <a:pt x="10172" y="10540"/>
                      <a:pt x="10269" y="10544"/>
                    </a:cubicBezTo>
                    <a:cubicBezTo>
                      <a:pt x="10276" y="10544"/>
                      <a:pt x="10283" y="10544"/>
                      <a:pt x="10291" y="10544"/>
                    </a:cubicBezTo>
                    <a:cubicBezTo>
                      <a:pt x="10303" y="10544"/>
                      <a:pt x="10315" y="10545"/>
                      <a:pt x="10327" y="10554"/>
                    </a:cubicBezTo>
                    <a:cubicBezTo>
                      <a:pt x="10338" y="10581"/>
                      <a:pt x="10332" y="10609"/>
                      <a:pt x="10332" y="10638"/>
                    </a:cubicBezTo>
                    <a:cubicBezTo>
                      <a:pt x="10334" y="10979"/>
                      <a:pt x="10332" y="11322"/>
                      <a:pt x="10332" y="11665"/>
                    </a:cubicBezTo>
                    <a:cubicBezTo>
                      <a:pt x="10332" y="11760"/>
                      <a:pt x="10339" y="11744"/>
                      <a:pt x="10266" y="11797"/>
                    </a:cubicBezTo>
                    <a:cubicBezTo>
                      <a:pt x="9578" y="12283"/>
                      <a:pt x="8823" y="12619"/>
                      <a:pt x="8001" y="12806"/>
                    </a:cubicBezTo>
                    <a:cubicBezTo>
                      <a:pt x="7606" y="12895"/>
                      <a:pt x="7205" y="12948"/>
                      <a:pt x="6800" y="12959"/>
                    </a:cubicBezTo>
                    <a:cubicBezTo>
                      <a:pt x="6769" y="12960"/>
                      <a:pt x="6747" y="12962"/>
                      <a:pt x="6732" y="12962"/>
                    </a:cubicBezTo>
                    <a:cubicBezTo>
                      <a:pt x="6689" y="12962"/>
                      <a:pt x="6696" y="12947"/>
                      <a:pt x="6696" y="12858"/>
                    </a:cubicBezTo>
                    <a:cubicBezTo>
                      <a:pt x="6696" y="12116"/>
                      <a:pt x="6696" y="11373"/>
                      <a:pt x="6696" y="10632"/>
                    </a:cubicBezTo>
                    <a:cubicBezTo>
                      <a:pt x="6696" y="10523"/>
                      <a:pt x="6685" y="10531"/>
                      <a:pt x="6795" y="10530"/>
                    </a:cubicBezTo>
                    <a:cubicBezTo>
                      <a:pt x="7291" y="10522"/>
                      <a:pt x="7785" y="10513"/>
                      <a:pt x="8281" y="10513"/>
                    </a:cubicBezTo>
                    <a:close/>
                    <a:moveTo>
                      <a:pt x="6475" y="10539"/>
                    </a:moveTo>
                    <a:cubicBezTo>
                      <a:pt x="6481" y="10539"/>
                      <a:pt x="6486" y="10539"/>
                      <a:pt x="6492" y="10540"/>
                    </a:cubicBezTo>
                    <a:cubicBezTo>
                      <a:pt x="6506" y="10540"/>
                      <a:pt x="6513" y="10548"/>
                      <a:pt x="6515" y="10560"/>
                    </a:cubicBezTo>
                    <a:cubicBezTo>
                      <a:pt x="6516" y="10585"/>
                      <a:pt x="6516" y="10611"/>
                      <a:pt x="6516" y="10636"/>
                    </a:cubicBezTo>
                    <a:lnTo>
                      <a:pt x="6516" y="11759"/>
                    </a:lnTo>
                    <a:lnTo>
                      <a:pt x="6516" y="12864"/>
                    </a:lnTo>
                    <a:cubicBezTo>
                      <a:pt x="6516" y="12878"/>
                      <a:pt x="6516" y="12892"/>
                      <a:pt x="6516" y="12906"/>
                    </a:cubicBezTo>
                    <a:cubicBezTo>
                      <a:pt x="6515" y="12955"/>
                      <a:pt x="6515" y="12962"/>
                      <a:pt x="6477" y="12962"/>
                    </a:cubicBezTo>
                    <a:cubicBezTo>
                      <a:pt x="6472" y="12962"/>
                      <a:pt x="6466" y="12962"/>
                      <a:pt x="6459" y="12962"/>
                    </a:cubicBezTo>
                    <a:cubicBezTo>
                      <a:pt x="6287" y="12960"/>
                      <a:pt x="6114" y="12948"/>
                      <a:pt x="5942" y="12931"/>
                    </a:cubicBezTo>
                    <a:cubicBezTo>
                      <a:pt x="5633" y="12902"/>
                      <a:pt x="5330" y="12848"/>
                      <a:pt x="5031" y="12773"/>
                    </a:cubicBezTo>
                    <a:cubicBezTo>
                      <a:pt x="4304" y="12592"/>
                      <a:pt x="3631" y="12290"/>
                      <a:pt x="3010" y="11872"/>
                    </a:cubicBezTo>
                    <a:cubicBezTo>
                      <a:pt x="2997" y="11863"/>
                      <a:pt x="2986" y="11855"/>
                      <a:pt x="2975" y="11846"/>
                    </a:cubicBezTo>
                    <a:cubicBezTo>
                      <a:pt x="2963" y="11838"/>
                      <a:pt x="2956" y="11827"/>
                      <a:pt x="2956" y="11811"/>
                    </a:cubicBezTo>
                    <a:cubicBezTo>
                      <a:pt x="2956" y="11794"/>
                      <a:pt x="2956" y="11777"/>
                      <a:pt x="2956" y="11760"/>
                    </a:cubicBezTo>
                    <a:lnTo>
                      <a:pt x="2956" y="10799"/>
                    </a:lnTo>
                    <a:cubicBezTo>
                      <a:pt x="2956" y="10788"/>
                      <a:pt x="2955" y="10777"/>
                      <a:pt x="2956" y="10765"/>
                    </a:cubicBezTo>
                    <a:cubicBezTo>
                      <a:pt x="2958" y="10723"/>
                      <a:pt x="2961" y="10720"/>
                      <a:pt x="3006" y="10716"/>
                    </a:cubicBezTo>
                    <a:cubicBezTo>
                      <a:pt x="3262" y="10699"/>
                      <a:pt x="3520" y="10679"/>
                      <a:pt x="3777" y="10662"/>
                    </a:cubicBezTo>
                    <a:cubicBezTo>
                      <a:pt x="4116" y="10641"/>
                      <a:pt x="4456" y="10619"/>
                      <a:pt x="4794" y="10602"/>
                    </a:cubicBezTo>
                    <a:cubicBezTo>
                      <a:pt x="5117" y="10585"/>
                      <a:pt x="5439" y="10574"/>
                      <a:pt x="5762" y="10561"/>
                    </a:cubicBezTo>
                    <a:cubicBezTo>
                      <a:pt x="5989" y="10553"/>
                      <a:pt x="6216" y="10547"/>
                      <a:pt x="6441" y="10540"/>
                    </a:cubicBezTo>
                    <a:cubicBezTo>
                      <a:pt x="6452" y="10540"/>
                      <a:pt x="6464" y="10539"/>
                      <a:pt x="6475" y="10539"/>
                    </a:cubicBezTo>
                    <a:close/>
                    <a:moveTo>
                      <a:pt x="6563" y="0"/>
                    </a:moveTo>
                    <a:cubicBezTo>
                      <a:pt x="6186" y="0"/>
                      <a:pt x="5810" y="36"/>
                      <a:pt x="5436" y="102"/>
                    </a:cubicBezTo>
                    <a:cubicBezTo>
                      <a:pt x="4946" y="189"/>
                      <a:pt x="4471" y="325"/>
                      <a:pt x="4015" y="524"/>
                    </a:cubicBezTo>
                    <a:cubicBezTo>
                      <a:pt x="2516" y="1177"/>
                      <a:pt x="1399" y="2237"/>
                      <a:pt x="673" y="3704"/>
                    </a:cubicBezTo>
                    <a:cubicBezTo>
                      <a:pt x="281" y="4496"/>
                      <a:pt x="71" y="5338"/>
                      <a:pt x="23" y="6219"/>
                    </a:cubicBezTo>
                    <a:cubicBezTo>
                      <a:pt x="0" y="6656"/>
                      <a:pt x="20" y="7091"/>
                      <a:pt x="82" y="7524"/>
                    </a:cubicBezTo>
                    <a:cubicBezTo>
                      <a:pt x="139" y="7906"/>
                      <a:pt x="226" y="8281"/>
                      <a:pt x="347" y="8647"/>
                    </a:cubicBezTo>
                    <a:cubicBezTo>
                      <a:pt x="910" y="10334"/>
                      <a:pt x="2146" y="11735"/>
                      <a:pt x="3753" y="12501"/>
                    </a:cubicBezTo>
                    <a:cubicBezTo>
                      <a:pt x="4475" y="12847"/>
                      <a:pt x="5235" y="13052"/>
                      <a:pt x="6034" y="13118"/>
                    </a:cubicBezTo>
                    <a:cubicBezTo>
                      <a:pt x="6220" y="13132"/>
                      <a:pt x="6406" y="13141"/>
                      <a:pt x="6592" y="13141"/>
                    </a:cubicBezTo>
                    <a:cubicBezTo>
                      <a:pt x="6658" y="13141"/>
                      <a:pt x="6724" y="13140"/>
                      <a:pt x="6790" y="13137"/>
                    </a:cubicBezTo>
                    <a:cubicBezTo>
                      <a:pt x="7152" y="13126"/>
                      <a:pt x="7512" y="13085"/>
                      <a:pt x="7868" y="13016"/>
                    </a:cubicBezTo>
                    <a:cubicBezTo>
                      <a:pt x="8441" y="12902"/>
                      <a:pt x="8989" y="12719"/>
                      <a:pt x="9509" y="12456"/>
                    </a:cubicBezTo>
                    <a:cubicBezTo>
                      <a:pt x="10960" y="11718"/>
                      <a:pt x="12006" y="10598"/>
                      <a:pt x="12646" y="9103"/>
                    </a:cubicBezTo>
                    <a:cubicBezTo>
                      <a:pt x="12923" y="8455"/>
                      <a:pt x="13084" y="7778"/>
                      <a:pt x="13130" y="7074"/>
                    </a:cubicBezTo>
                    <a:lnTo>
                      <a:pt x="13131" y="7074"/>
                    </a:lnTo>
                    <a:cubicBezTo>
                      <a:pt x="13128" y="6977"/>
                      <a:pt x="13125" y="6882"/>
                      <a:pt x="13145" y="6789"/>
                    </a:cubicBezTo>
                    <a:lnTo>
                      <a:pt x="13145" y="6398"/>
                    </a:lnTo>
                    <a:cubicBezTo>
                      <a:pt x="13134" y="6388"/>
                      <a:pt x="13130" y="6375"/>
                      <a:pt x="13130" y="6361"/>
                    </a:cubicBezTo>
                    <a:cubicBezTo>
                      <a:pt x="13130" y="6323"/>
                      <a:pt x="13130" y="6284"/>
                      <a:pt x="13130" y="6247"/>
                    </a:cubicBezTo>
                    <a:lnTo>
                      <a:pt x="13131" y="6079"/>
                    </a:lnTo>
                    <a:cubicBezTo>
                      <a:pt x="13127" y="5937"/>
                      <a:pt x="13110" y="5795"/>
                      <a:pt x="13090" y="5657"/>
                    </a:cubicBezTo>
                    <a:cubicBezTo>
                      <a:pt x="13031" y="5237"/>
                      <a:pt x="12934" y="4828"/>
                      <a:pt x="12795" y="4428"/>
                    </a:cubicBezTo>
                    <a:cubicBezTo>
                      <a:pt x="12454" y="3444"/>
                      <a:pt x="11912" y="2587"/>
                      <a:pt x="11164" y="1864"/>
                    </a:cubicBezTo>
                    <a:cubicBezTo>
                      <a:pt x="9972" y="715"/>
                      <a:pt x="8544" y="99"/>
                      <a:pt x="6892" y="9"/>
                    </a:cubicBezTo>
                    <a:cubicBezTo>
                      <a:pt x="6782" y="3"/>
                      <a:pt x="6672" y="0"/>
                      <a:pt x="65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5" name="Google Shape;335;p27"/>
              <p:cNvSpPr/>
              <p:nvPr/>
            </p:nvSpPr>
            <p:spPr>
              <a:xfrm>
                <a:off x="1559883" y="3781237"/>
                <a:ext cx="1781" cy="24598"/>
              </a:xfrm>
              <a:custGeom>
                <a:avLst/>
                <a:gdLst/>
                <a:ahLst/>
                <a:cxnLst/>
                <a:rect l="l" t="t" r="r" b="b"/>
                <a:pathLst>
                  <a:path w="21" h="290" extrusionOk="0">
                    <a:moveTo>
                      <a:pt x="20" y="1"/>
                    </a:moveTo>
                    <a:cubicBezTo>
                      <a:pt x="0" y="94"/>
                      <a:pt x="3" y="189"/>
                      <a:pt x="5" y="286"/>
                    </a:cubicBezTo>
                    <a:cubicBezTo>
                      <a:pt x="10" y="287"/>
                      <a:pt x="15" y="289"/>
                      <a:pt x="20" y="290"/>
                    </a:cubicBezTo>
                    <a:lnTo>
                      <a:pt x="2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6" name="Google Shape;336;p27"/>
              <p:cNvSpPr/>
              <p:nvPr/>
            </p:nvSpPr>
            <p:spPr>
              <a:xfrm>
                <a:off x="1560222" y="3720674"/>
                <a:ext cx="1442" cy="14674"/>
              </a:xfrm>
              <a:custGeom>
                <a:avLst/>
                <a:gdLst/>
                <a:ahLst/>
                <a:cxnLst/>
                <a:rect l="l" t="t" r="r" b="b"/>
                <a:pathLst>
                  <a:path w="17" h="173" extrusionOk="0">
                    <a:moveTo>
                      <a:pt x="16" y="1"/>
                    </a:moveTo>
                    <a:cubicBezTo>
                      <a:pt x="11" y="1"/>
                      <a:pt x="6" y="2"/>
                      <a:pt x="2" y="3"/>
                    </a:cubicBezTo>
                    <a:lnTo>
                      <a:pt x="1" y="172"/>
                    </a:lnTo>
                    <a:cubicBezTo>
                      <a:pt x="6" y="172"/>
                      <a:pt x="11" y="172"/>
                      <a:pt x="16" y="171"/>
                    </a:cubicBezTo>
                    <a:lnTo>
                      <a:pt x="1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7" name="Google Shape;337;p27"/>
              <p:cNvSpPr/>
              <p:nvPr/>
            </p:nvSpPr>
            <p:spPr>
              <a:xfrm>
                <a:off x="1560222" y="3735093"/>
                <a:ext cx="1442" cy="13062"/>
              </a:xfrm>
              <a:custGeom>
                <a:avLst/>
                <a:gdLst/>
                <a:ahLst/>
                <a:cxnLst/>
                <a:rect l="l" t="t" r="r" b="b"/>
                <a:pathLst>
                  <a:path w="17" h="154" extrusionOk="0">
                    <a:moveTo>
                      <a:pt x="16" y="1"/>
                    </a:moveTo>
                    <a:cubicBezTo>
                      <a:pt x="11" y="2"/>
                      <a:pt x="6" y="2"/>
                      <a:pt x="1" y="2"/>
                    </a:cubicBezTo>
                    <a:lnTo>
                      <a:pt x="1" y="3"/>
                    </a:lnTo>
                    <a:cubicBezTo>
                      <a:pt x="1" y="40"/>
                      <a:pt x="1" y="79"/>
                      <a:pt x="1" y="117"/>
                    </a:cubicBezTo>
                    <a:cubicBezTo>
                      <a:pt x="1" y="131"/>
                      <a:pt x="4" y="144"/>
                      <a:pt x="16" y="154"/>
                    </a:cubicBezTo>
                    <a:lnTo>
                      <a:pt x="1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8" name="Google Shape;338;p27"/>
              <p:cNvSpPr/>
              <p:nvPr/>
            </p:nvSpPr>
            <p:spPr>
              <a:xfrm>
                <a:off x="696471" y="3786835"/>
                <a:ext cx="304080" cy="312562"/>
              </a:xfrm>
              <a:custGeom>
                <a:avLst/>
                <a:gdLst/>
                <a:ahLst/>
                <a:cxnLst/>
                <a:rect l="l" t="t" r="r" b="b"/>
                <a:pathLst>
                  <a:path w="3585" h="3685" extrusionOk="0">
                    <a:moveTo>
                      <a:pt x="1791" y="0"/>
                    </a:moveTo>
                    <a:cubicBezTo>
                      <a:pt x="1232" y="0"/>
                      <a:pt x="672" y="1"/>
                      <a:pt x="112" y="1"/>
                    </a:cubicBezTo>
                    <a:cubicBezTo>
                      <a:pt x="88" y="1"/>
                      <a:pt x="69" y="1"/>
                      <a:pt x="55" y="1"/>
                    </a:cubicBezTo>
                    <a:cubicBezTo>
                      <a:pt x="1" y="1"/>
                      <a:pt x="10" y="11"/>
                      <a:pt x="10" y="105"/>
                    </a:cubicBezTo>
                    <a:cubicBezTo>
                      <a:pt x="10" y="1264"/>
                      <a:pt x="10" y="2423"/>
                      <a:pt x="10" y="3581"/>
                    </a:cubicBezTo>
                    <a:cubicBezTo>
                      <a:pt x="10" y="3604"/>
                      <a:pt x="9" y="3626"/>
                      <a:pt x="10" y="3649"/>
                    </a:cubicBezTo>
                    <a:cubicBezTo>
                      <a:pt x="12" y="3660"/>
                      <a:pt x="16" y="3670"/>
                      <a:pt x="17" y="3682"/>
                    </a:cubicBezTo>
                    <a:cubicBezTo>
                      <a:pt x="27" y="3683"/>
                      <a:pt x="34" y="3685"/>
                      <a:pt x="40" y="3685"/>
                    </a:cubicBezTo>
                    <a:cubicBezTo>
                      <a:pt x="42" y="3685"/>
                      <a:pt x="43" y="3685"/>
                      <a:pt x="44" y="3684"/>
                    </a:cubicBezTo>
                    <a:cubicBezTo>
                      <a:pt x="277" y="3669"/>
                      <a:pt x="508" y="3652"/>
                      <a:pt x="740" y="3636"/>
                    </a:cubicBezTo>
                    <a:cubicBezTo>
                      <a:pt x="968" y="3621"/>
                      <a:pt x="1198" y="3605"/>
                      <a:pt x="1426" y="3592"/>
                    </a:cubicBezTo>
                    <a:cubicBezTo>
                      <a:pt x="1718" y="3577"/>
                      <a:pt x="2010" y="3563"/>
                      <a:pt x="2300" y="3551"/>
                    </a:cubicBezTo>
                    <a:cubicBezTo>
                      <a:pt x="2691" y="3534"/>
                      <a:pt x="3081" y="3522"/>
                      <a:pt x="3472" y="3507"/>
                    </a:cubicBezTo>
                    <a:cubicBezTo>
                      <a:pt x="3584" y="3503"/>
                      <a:pt x="3570" y="3517"/>
                      <a:pt x="3570" y="3405"/>
                    </a:cubicBezTo>
                    <a:cubicBezTo>
                      <a:pt x="3570" y="2303"/>
                      <a:pt x="3570" y="1200"/>
                      <a:pt x="3570" y="99"/>
                    </a:cubicBezTo>
                    <a:cubicBezTo>
                      <a:pt x="3570" y="10"/>
                      <a:pt x="3579" y="1"/>
                      <a:pt x="3524" y="1"/>
                    </a:cubicBezTo>
                    <a:cubicBezTo>
                      <a:pt x="3511" y="1"/>
                      <a:pt x="3493" y="1"/>
                      <a:pt x="3469" y="1"/>
                    </a:cubicBezTo>
                    <a:cubicBezTo>
                      <a:pt x="2910" y="1"/>
                      <a:pt x="2351" y="0"/>
                      <a:pt x="17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9" name="Google Shape;339;p27"/>
              <p:cNvSpPr/>
              <p:nvPr/>
            </p:nvSpPr>
            <p:spPr>
              <a:xfrm>
                <a:off x="1013963" y="3786920"/>
                <a:ext cx="309678" cy="297718"/>
              </a:xfrm>
              <a:custGeom>
                <a:avLst/>
                <a:gdLst/>
                <a:ahLst/>
                <a:cxnLst/>
                <a:rect l="l" t="t" r="r" b="b"/>
                <a:pathLst>
                  <a:path w="3651" h="3510" extrusionOk="0">
                    <a:moveTo>
                      <a:pt x="57" y="0"/>
                    </a:moveTo>
                    <a:cubicBezTo>
                      <a:pt x="1" y="0"/>
                      <a:pt x="7" y="6"/>
                      <a:pt x="7" y="87"/>
                    </a:cubicBezTo>
                    <a:lnTo>
                      <a:pt x="7" y="3418"/>
                    </a:lnTo>
                    <a:cubicBezTo>
                      <a:pt x="7" y="3438"/>
                      <a:pt x="8" y="3458"/>
                      <a:pt x="10" y="3478"/>
                    </a:cubicBezTo>
                    <a:cubicBezTo>
                      <a:pt x="10" y="3491"/>
                      <a:pt x="17" y="3499"/>
                      <a:pt x="30" y="3499"/>
                    </a:cubicBezTo>
                    <a:lnTo>
                      <a:pt x="89" y="3499"/>
                    </a:lnTo>
                    <a:cubicBezTo>
                      <a:pt x="319" y="3495"/>
                      <a:pt x="548" y="3488"/>
                      <a:pt x="778" y="3488"/>
                    </a:cubicBezTo>
                    <a:cubicBezTo>
                      <a:pt x="952" y="3487"/>
                      <a:pt x="1126" y="3486"/>
                      <a:pt x="1284" y="3486"/>
                    </a:cubicBezTo>
                    <a:cubicBezTo>
                      <a:pt x="1442" y="3486"/>
                      <a:pt x="1584" y="3487"/>
                      <a:pt x="1693" y="3487"/>
                    </a:cubicBezTo>
                    <a:cubicBezTo>
                      <a:pt x="1803" y="3486"/>
                      <a:pt x="1910" y="3485"/>
                      <a:pt x="2014" y="3485"/>
                    </a:cubicBezTo>
                    <a:cubicBezTo>
                      <a:pt x="2577" y="3485"/>
                      <a:pt x="3063" y="3497"/>
                      <a:pt x="3547" y="3508"/>
                    </a:cubicBezTo>
                    <a:cubicBezTo>
                      <a:pt x="3568" y="3508"/>
                      <a:pt x="3584" y="3509"/>
                      <a:pt x="3597" y="3509"/>
                    </a:cubicBezTo>
                    <a:cubicBezTo>
                      <a:pt x="3649" y="3509"/>
                      <a:pt x="3643" y="3497"/>
                      <a:pt x="3643" y="3414"/>
                    </a:cubicBezTo>
                    <a:lnTo>
                      <a:pt x="3643" y="91"/>
                    </a:lnTo>
                    <a:cubicBezTo>
                      <a:pt x="3643" y="6"/>
                      <a:pt x="3651" y="0"/>
                      <a:pt x="3590" y="0"/>
                    </a:cubicBezTo>
                    <a:cubicBezTo>
                      <a:pt x="3580" y="0"/>
                      <a:pt x="3567" y="0"/>
                      <a:pt x="3553" y="0"/>
                    </a:cubicBezTo>
                    <a:lnTo>
                      <a:pt x="94" y="0"/>
                    </a:lnTo>
                    <a:cubicBezTo>
                      <a:pt x="79" y="0"/>
                      <a:pt x="67" y="0"/>
                      <a:pt x="5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40" name="Google Shape;340;p27"/>
              <p:cNvSpPr/>
              <p:nvPr/>
            </p:nvSpPr>
            <p:spPr>
              <a:xfrm>
                <a:off x="1013793" y="3483933"/>
                <a:ext cx="309763" cy="287794"/>
              </a:xfrm>
              <a:custGeom>
                <a:avLst/>
                <a:gdLst/>
                <a:ahLst/>
                <a:cxnLst/>
                <a:rect l="l" t="t" r="r" b="b"/>
                <a:pathLst>
                  <a:path w="3652" h="3393" extrusionOk="0">
                    <a:moveTo>
                      <a:pt x="3600" y="1"/>
                    </a:moveTo>
                    <a:cubicBezTo>
                      <a:pt x="3582" y="1"/>
                      <a:pt x="3564" y="2"/>
                      <a:pt x="3546" y="3"/>
                    </a:cubicBezTo>
                    <a:cubicBezTo>
                      <a:pt x="3192" y="18"/>
                      <a:pt x="2839" y="37"/>
                      <a:pt x="2485" y="50"/>
                    </a:cubicBezTo>
                    <a:cubicBezTo>
                      <a:pt x="2082" y="64"/>
                      <a:pt x="1681" y="74"/>
                      <a:pt x="1279" y="81"/>
                    </a:cubicBezTo>
                    <a:cubicBezTo>
                      <a:pt x="893" y="88"/>
                      <a:pt x="508" y="89"/>
                      <a:pt x="122" y="93"/>
                    </a:cubicBezTo>
                    <a:cubicBezTo>
                      <a:pt x="93" y="93"/>
                      <a:pt x="71" y="92"/>
                      <a:pt x="54" y="92"/>
                    </a:cubicBezTo>
                    <a:cubicBezTo>
                      <a:pt x="1" y="92"/>
                      <a:pt x="9" y="104"/>
                      <a:pt x="9" y="204"/>
                    </a:cubicBezTo>
                    <a:cubicBezTo>
                      <a:pt x="9" y="1230"/>
                      <a:pt x="9" y="2256"/>
                      <a:pt x="9" y="3282"/>
                    </a:cubicBezTo>
                    <a:cubicBezTo>
                      <a:pt x="9" y="3305"/>
                      <a:pt x="9" y="3327"/>
                      <a:pt x="9" y="3350"/>
                    </a:cubicBezTo>
                    <a:cubicBezTo>
                      <a:pt x="10" y="3387"/>
                      <a:pt x="15" y="3390"/>
                      <a:pt x="47" y="3391"/>
                    </a:cubicBezTo>
                    <a:cubicBezTo>
                      <a:pt x="73" y="3392"/>
                      <a:pt x="98" y="3392"/>
                      <a:pt x="124" y="3392"/>
                    </a:cubicBezTo>
                    <a:lnTo>
                      <a:pt x="3559" y="3392"/>
                    </a:lnTo>
                    <a:cubicBezTo>
                      <a:pt x="3564" y="3392"/>
                      <a:pt x="3570" y="3392"/>
                      <a:pt x="3574" y="3392"/>
                    </a:cubicBezTo>
                    <a:cubicBezTo>
                      <a:pt x="3652" y="3392"/>
                      <a:pt x="3645" y="3390"/>
                      <a:pt x="3645" y="3305"/>
                    </a:cubicBezTo>
                    <a:lnTo>
                      <a:pt x="3645" y="82"/>
                    </a:lnTo>
                    <a:cubicBezTo>
                      <a:pt x="3645" y="62"/>
                      <a:pt x="3645" y="42"/>
                      <a:pt x="3644" y="23"/>
                    </a:cubicBezTo>
                    <a:cubicBezTo>
                      <a:pt x="3643" y="10"/>
                      <a:pt x="3634" y="3"/>
                      <a:pt x="3623" y="1"/>
                    </a:cubicBezTo>
                    <a:cubicBezTo>
                      <a:pt x="3615" y="1"/>
                      <a:pt x="3608" y="1"/>
                      <a:pt x="360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41" name="Google Shape;341;p27"/>
              <p:cNvSpPr/>
              <p:nvPr/>
            </p:nvSpPr>
            <p:spPr>
              <a:xfrm>
                <a:off x="696726" y="3483679"/>
                <a:ext cx="303316" cy="288049"/>
              </a:xfrm>
              <a:custGeom>
                <a:avLst/>
                <a:gdLst/>
                <a:ahLst/>
                <a:cxnLst/>
                <a:rect l="l" t="t" r="r" b="b"/>
                <a:pathLst>
                  <a:path w="3576" h="3396" extrusionOk="0">
                    <a:moveTo>
                      <a:pt x="44" y="1"/>
                    </a:moveTo>
                    <a:cubicBezTo>
                      <a:pt x="5" y="1"/>
                      <a:pt x="7" y="13"/>
                      <a:pt x="7" y="82"/>
                    </a:cubicBezTo>
                    <a:lnTo>
                      <a:pt x="7" y="91"/>
                    </a:lnTo>
                    <a:lnTo>
                      <a:pt x="7" y="3305"/>
                    </a:lnTo>
                    <a:cubicBezTo>
                      <a:pt x="7" y="3389"/>
                      <a:pt x="0" y="3396"/>
                      <a:pt x="61" y="3396"/>
                    </a:cubicBezTo>
                    <a:cubicBezTo>
                      <a:pt x="71" y="3396"/>
                      <a:pt x="83" y="3395"/>
                      <a:pt x="98" y="3395"/>
                    </a:cubicBezTo>
                    <a:lnTo>
                      <a:pt x="3472" y="3395"/>
                    </a:lnTo>
                    <a:cubicBezTo>
                      <a:pt x="3489" y="3395"/>
                      <a:pt x="3503" y="3396"/>
                      <a:pt x="3514" y="3396"/>
                    </a:cubicBezTo>
                    <a:cubicBezTo>
                      <a:pt x="3575" y="3396"/>
                      <a:pt x="3567" y="3389"/>
                      <a:pt x="3567" y="3299"/>
                    </a:cubicBezTo>
                    <a:lnTo>
                      <a:pt x="3567" y="197"/>
                    </a:lnTo>
                    <a:cubicBezTo>
                      <a:pt x="3567" y="183"/>
                      <a:pt x="3567" y="169"/>
                      <a:pt x="3567" y="155"/>
                    </a:cubicBezTo>
                    <a:cubicBezTo>
                      <a:pt x="3566" y="98"/>
                      <a:pt x="3566" y="96"/>
                      <a:pt x="3512" y="96"/>
                    </a:cubicBezTo>
                    <a:cubicBezTo>
                      <a:pt x="3447" y="95"/>
                      <a:pt x="3381" y="94"/>
                      <a:pt x="3316" y="94"/>
                    </a:cubicBezTo>
                    <a:cubicBezTo>
                      <a:pt x="3287" y="94"/>
                      <a:pt x="3258" y="94"/>
                      <a:pt x="3229" y="94"/>
                    </a:cubicBezTo>
                    <a:cubicBezTo>
                      <a:pt x="2748" y="94"/>
                      <a:pt x="2267" y="83"/>
                      <a:pt x="1772" y="70"/>
                    </a:cubicBezTo>
                    <a:lnTo>
                      <a:pt x="1773" y="70"/>
                    </a:lnTo>
                    <a:cubicBezTo>
                      <a:pt x="1580" y="64"/>
                      <a:pt x="1373" y="60"/>
                      <a:pt x="1168" y="51"/>
                    </a:cubicBezTo>
                    <a:cubicBezTo>
                      <a:pt x="808" y="36"/>
                      <a:pt x="449" y="19"/>
                      <a:pt x="90" y="3"/>
                    </a:cubicBezTo>
                    <a:cubicBezTo>
                      <a:pt x="70" y="2"/>
                      <a:pt x="55" y="1"/>
                      <a:pt x="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42" name="Google Shape;342;p27"/>
              <p:cNvSpPr/>
              <p:nvPr/>
            </p:nvSpPr>
            <p:spPr>
              <a:xfrm>
                <a:off x="1014048" y="3220897"/>
                <a:ext cx="309254" cy="255987"/>
              </a:xfrm>
              <a:custGeom>
                <a:avLst/>
                <a:gdLst/>
                <a:ahLst/>
                <a:cxnLst/>
                <a:rect l="l" t="t" r="r" b="b"/>
                <a:pathLst>
                  <a:path w="3646" h="3018" extrusionOk="0">
                    <a:moveTo>
                      <a:pt x="19" y="0"/>
                    </a:moveTo>
                    <a:cubicBezTo>
                      <a:pt x="0" y="30"/>
                      <a:pt x="7" y="60"/>
                      <a:pt x="7" y="87"/>
                    </a:cubicBezTo>
                    <a:cubicBezTo>
                      <a:pt x="6" y="1036"/>
                      <a:pt x="6" y="1986"/>
                      <a:pt x="6" y="2934"/>
                    </a:cubicBezTo>
                    <a:cubicBezTo>
                      <a:pt x="6" y="2954"/>
                      <a:pt x="7" y="2973"/>
                      <a:pt x="9" y="2993"/>
                    </a:cubicBezTo>
                    <a:cubicBezTo>
                      <a:pt x="9" y="3006"/>
                      <a:pt x="16" y="3014"/>
                      <a:pt x="29" y="3016"/>
                    </a:cubicBezTo>
                    <a:cubicBezTo>
                      <a:pt x="43" y="3017"/>
                      <a:pt x="57" y="3017"/>
                      <a:pt x="71" y="3017"/>
                    </a:cubicBezTo>
                    <a:cubicBezTo>
                      <a:pt x="146" y="3017"/>
                      <a:pt x="221" y="3018"/>
                      <a:pt x="297" y="3018"/>
                    </a:cubicBezTo>
                    <a:cubicBezTo>
                      <a:pt x="372" y="3018"/>
                      <a:pt x="447" y="3017"/>
                      <a:pt x="522" y="3016"/>
                    </a:cubicBezTo>
                    <a:cubicBezTo>
                      <a:pt x="985" y="3007"/>
                      <a:pt x="1450" y="2997"/>
                      <a:pt x="1915" y="2989"/>
                    </a:cubicBezTo>
                    <a:cubicBezTo>
                      <a:pt x="2310" y="2980"/>
                      <a:pt x="2707" y="2962"/>
                      <a:pt x="3102" y="2946"/>
                    </a:cubicBezTo>
                    <a:cubicBezTo>
                      <a:pt x="3258" y="2941"/>
                      <a:pt x="3414" y="2931"/>
                      <a:pt x="3570" y="2922"/>
                    </a:cubicBezTo>
                    <a:cubicBezTo>
                      <a:pt x="3645" y="2918"/>
                      <a:pt x="3644" y="2924"/>
                      <a:pt x="3644" y="2844"/>
                    </a:cubicBezTo>
                    <a:cubicBezTo>
                      <a:pt x="3644" y="2323"/>
                      <a:pt x="3642" y="1801"/>
                      <a:pt x="3644" y="1280"/>
                    </a:cubicBezTo>
                    <a:cubicBezTo>
                      <a:pt x="3644" y="1233"/>
                      <a:pt x="3634" y="1198"/>
                      <a:pt x="3591" y="1175"/>
                    </a:cubicBezTo>
                    <a:cubicBezTo>
                      <a:pt x="3584" y="1172"/>
                      <a:pt x="3577" y="1167"/>
                      <a:pt x="3570" y="1161"/>
                    </a:cubicBezTo>
                    <a:cubicBezTo>
                      <a:pt x="2998" y="758"/>
                      <a:pt x="2378" y="457"/>
                      <a:pt x="1707" y="258"/>
                    </a:cubicBezTo>
                    <a:cubicBezTo>
                      <a:pt x="1374" y="162"/>
                      <a:pt x="1036" y="91"/>
                      <a:pt x="693" y="47"/>
                    </a:cubicBezTo>
                    <a:cubicBezTo>
                      <a:pt x="488" y="20"/>
                      <a:pt x="282" y="7"/>
                      <a:pt x="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43" name="Google Shape;343;p27"/>
              <p:cNvSpPr/>
              <p:nvPr/>
            </p:nvSpPr>
            <p:spPr>
              <a:xfrm>
                <a:off x="697065" y="3220643"/>
                <a:ext cx="302892" cy="256241"/>
              </a:xfrm>
              <a:custGeom>
                <a:avLst/>
                <a:gdLst/>
                <a:ahLst/>
                <a:cxnLst/>
                <a:rect l="l" t="t" r="r" b="b"/>
                <a:pathLst>
                  <a:path w="3571" h="3021" extrusionOk="0">
                    <a:moveTo>
                      <a:pt x="3512" y="0"/>
                    </a:moveTo>
                    <a:cubicBezTo>
                      <a:pt x="3155" y="12"/>
                      <a:pt x="2801" y="44"/>
                      <a:pt x="2449" y="110"/>
                    </a:cubicBezTo>
                    <a:cubicBezTo>
                      <a:pt x="1779" y="236"/>
                      <a:pt x="1146" y="464"/>
                      <a:pt x="547" y="793"/>
                    </a:cubicBezTo>
                    <a:cubicBezTo>
                      <a:pt x="375" y="888"/>
                      <a:pt x="206" y="992"/>
                      <a:pt x="42" y="1103"/>
                    </a:cubicBezTo>
                    <a:cubicBezTo>
                      <a:pt x="15" y="1121"/>
                      <a:pt x="0" y="1140"/>
                      <a:pt x="3" y="1172"/>
                    </a:cubicBezTo>
                    <a:cubicBezTo>
                      <a:pt x="5" y="1184"/>
                      <a:pt x="3" y="1195"/>
                      <a:pt x="3" y="1206"/>
                    </a:cubicBezTo>
                    <a:lnTo>
                      <a:pt x="3" y="2839"/>
                    </a:lnTo>
                    <a:cubicBezTo>
                      <a:pt x="3" y="2859"/>
                      <a:pt x="3" y="2879"/>
                      <a:pt x="5" y="2898"/>
                    </a:cubicBezTo>
                    <a:cubicBezTo>
                      <a:pt x="6" y="2910"/>
                      <a:pt x="13" y="2918"/>
                      <a:pt x="26" y="2920"/>
                    </a:cubicBezTo>
                    <a:cubicBezTo>
                      <a:pt x="37" y="2921"/>
                      <a:pt x="49" y="2921"/>
                      <a:pt x="60" y="2923"/>
                    </a:cubicBezTo>
                    <a:cubicBezTo>
                      <a:pt x="400" y="2938"/>
                      <a:pt x="739" y="2955"/>
                      <a:pt x="1079" y="2969"/>
                    </a:cubicBezTo>
                    <a:cubicBezTo>
                      <a:pt x="1321" y="2979"/>
                      <a:pt x="1565" y="2985"/>
                      <a:pt x="1809" y="2992"/>
                    </a:cubicBezTo>
                    <a:cubicBezTo>
                      <a:pt x="2364" y="3009"/>
                      <a:pt x="2918" y="3017"/>
                      <a:pt x="3474" y="3020"/>
                    </a:cubicBezTo>
                    <a:cubicBezTo>
                      <a:pt x="3490" y="3020"/>
                      <a:pt x="3503" y="3021"/>
                      <a:pt x="3514" y="3021"/>
                    </a:cubicBezTo>
                    <a:cubicBezTo>
                      <a:pt x="3569" y="3021"/>
                      <a:pt x="3563" y="3014"/>
                      <a:pt x="3563" y="2928"/>
                    </a:cubicBezTo>
                    <a:lnTo>
                      <a:pt x="3563" y="1508"/>
                    </a:lnTo>
                    <a:cubicBezTo>
                      <a:pt x="3563" y="1038"/>
                      <a:pt x="3563" y="567"/>
                      <a:pt x="3563" y="97"/>
                    </a:cubicBezTo>
                    <a:cubicBezTo>
                      <a:pt x="3563" y="67"/>
                      <a:pt x="3570" y="34"/>
                      <a:pt x="3553" y="3"/>
                    </a:cubicBezTo>
                    <a:cubicBezTo>
                      <a:pt x="3540" y="2"/>
                      <a:pt x="3526" y="0"/>
                      <a:pt x="35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44" name="Google Shape;344;p27"/>
              <p:cNvSpPr/>
              <p:nvPr/>
            </p:nvSpPr>
            <p:spPr>
              <a:xfrm>
                <a:off x="462106" y="3469259"/>
                <a:ext cx="220617" cy="302468"/>
              </a:xfrm>
              <a:custGeom>
                <a:avLst/>
                <a:gdLst/>
                <a:ahLst/>
                <a:cxnLst/>
                <a:rect l="l" t="t" r="r" b="b"/>
                <a:pathLst>
                  <a:path w="2601" h="3566" extrusionOk="0">
                    <a:moveTo>
                      <a:pt x="1064" y="0"/>
                    </a:moveTo>
                    <a:cubicBezTo>
                      <a:pt x="1026" y="0"/>
                      <a:pt x="1016" y="18"/>
                      <a:pt x="979" y="75"/>
                    </a:cubicBezTo>
                    <a:cubicBezTo>
                      <a:pt x="333" y="1115"/>
                      <a:pt x="11" y="2250"/>
                      <a:pt x="9" y="3475"/>
                    </a:cubicBezTo>
                    <a:cubicBezTo>
                      <a:pt x="7" y="3561"/>
                      <a:pt x="0" y="3566"/>
                      <a:pt x="72" y="3566"/>
                    </a:cubicBezTo>
                    <a:cubicBezTo>
                      <a:pt x="80" y="3566"/>
                      <a:pt x="90" y="3565"/>
                      <a:pt x="101" y="3565"/>
                    </a:cubicBezTo>
                    <a:lnTo>
                      <a:pt x="2497" y="3565"/>
                    </a:lnTo>
                    <a:cubicBezTo>
                      <a:pt x="2516" y="3565"/>
                      <a:pt x="2531" y="3566"/>
                      <a:pt x="2543" y="3566"/>
                    </a:cubicBezTo>
                    <a:cubicBezTo>
                      <a:pt x="2600" y="3566"/>
                      <a:pt x="2593" y="3558"/>
                      <a:pt x="2593" y="3471"/>
                    </a:cubicBezTo>
                    <a:lnTo>
                      <a:pt x="2593" y="1864"/>
                    </a:lnTo>
                    <a:lnTo>
                      <a:pt x="2593" y="266"/>
                    </a:lnTo>
                    <a:cubicBezTo>
                      <a:pt x="2593" y="241"/>
                      <a:pt x="2593" y="215"/>
                      <a:pt x="2592" y="190"/>
                    </a:cubicBezTo>
                    <a:cubicBezTo>
                      <a:pt x="2592" y="169"/>
                      <a:pt x="2583" y="159"/>
                      <a:pt x="2562" y="157"/>
                    </a:cubicBezTo>
                    <a:cubicBezTo>
                      <a:pt x="2474" y="152"/>
                      <a:pt x="2386" y="146"/>
                      <a:pt x="2300" y="142"/>
                    </a:cubicBezTo>
                    <a:cubicBezTo>
                      <a:pt x="2093" y="130"/>
                      <a:pt x="1888" y="111"/>
                      <a:pt x="1682" y="84"/>
                    </a:cubicBezTo>
                    <a:cubicBezTo>
                      <a:pt x="1497" y="61"/>
                      <a:pt x="1312" y="33"/>
                      <a:pt x="1127" y="7"/>
                    </a:cubicBezTo>
                    <a:cubicBezTo>
                      <a:pt x="1099" y="3"/>
                      <a:pt x="1079" y="0"/>
                      <a:pt x="106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45" name="Google Shape;345;p27"/>
              <p:cNvSpPr/>
              <p:nvPr/>
            </p:nvSpPr>
            <p:spPr>
              <a:xfrm>
                <a:off x="463632" y="3786835"/>
                <a:ext cx="219429" cy="321892"/>
              </a:xfrm>
              <a:custGeom>
                <a:avLst/>
                <a:gdLst/>
                <a:ahLst/>
                <a:cxnLst/>
                <a:rect l="l" t="t" r="r" b="b"/>
                <a:pathLst>
                  <a:path w="2587" h="3795" extrusionOk="0">
                    <a:moveTo>
                      <a:pt x="71" y="0"/>
                    </a:moveTo>
                    <a:cubicBezTo>
                      <a:pt x="54" y="0"/>
                      <a:pt x="37" y="0"/>
                      <a:pt x="20" y="3"/>
                    </a:cubicBezTo>
                    <a:cubicBezTo>
                      <a:pt x="8" y="4"/>
                      <a:pt x="0" y="13"/>
                      <a:pt x="0" y="26"/>
                    </a:cubicBezTo>
                    <a:cubicBezTo>
                      <a:pt x="2" y="43"/>
                      <a:pt x="2" y="60"/>
                      <a:pt x="2" y="77"/>
                    </a:cubicBezTo>
                    <a:cubicBezTo>
                      <a:pt x="6" y="232"/>
                      <a:pt x="23" y="387"/>
                      <a:pt x="43" y="541"/>
                    </a:cubicBezTo>
                    <a:cubicBezTo>
                      <a:pt x="103" y="995"/>
                      <a:pt x="207" y="1438"/>
                      <a:pt x="362" y="1868"/>
                    </a:cubicBezTo>
                    <a:cubicBezTo>
                      <a:pt x="608" y="2555"/>
                      <a:pt x="961" y="3180"/>
                      <a:pt x="1420" y="3747"/>
                    </a:cubicBezTo>
                    <a:cubicBezTo>
                      <a:pt x="1446" y="3779"/>
                      <a:pt x="1472" y="3795"/>
                      <a:pt x="1510" y="3795"/>
                    </a:cubicBezTo>
                    <a:cubicBezTo>
                      <a:pt x="1516" y="3795"/>
                      <a:pt x="1522" y="3794"/>
                      <a:pt x="1528" y="3794"/>
                    </a:cubicBezTo>
                    <a:cubicBezTo>
                      <a:pt x="1674" y="3778"/>
                      <a:pt x="1821" y="3765"/>
                      <a:pt x="1967" y="3753"/>
                    </a:cubicBezTo>
                    <a:cubicBezTo>
                      <a:pt x="2137" y="3738"/>
                      <a:pt x="2306" y="3723"/>
                      <a:pt x="2476" y="3710"/>
                    </a:cubicBezTo>
                    <a:cubicBezTo>
                      <a:pt x="2587" y="3701"/>
                      <a:pt x="2575" y="3711"/>
                      <a:pt x="2575" y="3604"/>
                    </a:cubicBezTo>
                    <a:lnTo>
                      <a:pt x="2575" y="1852"/>
                    </a:lnTo>
                    <a:lnTo>
                      <a:pt x="2574" y="1852"/>
                    </a:lnTo>
                    <a:lnTo>
                      <a:pt x="2574" y="109"/>
                    </a:lnTo>
                    <a:cubicBezTo>
                      <a:pt x="2574" y="86"/>
                      <a:pt x="2575" y="64"/>
                      <a:pt x="2574" y="41"/>
                    </a:cubicBezTo>
                    <a:cubicBezTo>
                      <a:pt x="2574" y="4"/>
                      <a:pt x="2571" y="3"/>
                      <a:pt x="2536" y="1"/>
                    </a:cubicBezTo>
                    <a:cubicBezTo>
                      <a:pt x="2524" y="0"/>
                      <a:pt x="2513" y="0"/>
                      <a:pt x="250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46" name="Google Shape;346;p27"/>
              <p:cNvSpPr/>
              <p:nvPr/>
            </p:nvSpPr>
            <p:spPr>
              <a:xfrm>
                <a:off x="1337138" y="3474518"/>
                <a:ext cx="210438" cy="297209"/>
              </a:xfrm>
              <a:custGeom>
                <a:avLst/>
                <a:gdLst/>
                <a:ahLst/>
                <a:cxnLst/>
                <a:rect l="l" t="t" r="r" b="b"/>
                <a:pathLst>
                  <a:path w="2481" h="3504" extrusionOk="0">
                    <a:moveTo>
                      <a:pt x="1461" y="0"/>
                    </a:moveTo>
                    <a:cubicBezTo>
                      <a:pt x="1459" y="0"/>
                      <a:pt x="1456" y="0"/>
                      <a:pt x="1453" y="0"/>
                    </a:cubicBezTo>
                    <a:cubicBezTo>
                      <a:pt x="1310" y="13"/>
                      <a:pt x="1165" y="23"/>
                      <a:pt x="1021" y="33"/>
                    </a:cubicBezTo>
                    <a:cubicBezTo>
                      <a:pt x="716" y="53"/>
                      <a:pt x="412" y="74"/>
                      <a:pt x="105" y="94"/>
                    </a:cubicBezTo>
                    <a:cubicBezTo>
                      <a:pt x="1" y="101"/>
                      <a:pt x="10" y="84"/>
                      <a:pt x="10" y="192"/>
                    </a:cubicBezTo>
                    <a:lnTo>
                      <a:pt x="10" y="1797"/>
                    </a:lnTo>
                    <a:lnTo>
                      <a:pt x="10" y="3403"/>
                    </a:lnTo>
                    <a:cubicBezTo>
                      <a:pt x="10" y="3428"/>
                      <a:pt x="10" y="3454"/>
                      <a:pt x="12" y="3479"/>
                    </a:cubicBezTo>
                    <a:cubicBezTo>
                      <a:pt x="13" y="3492"/>
                      <a:pt x="22" y="3501"/>
                      <a:pt x="35" y="3501"/>
                    </a:cubicBezTo>
                    <a:cubicBezTo>
                      <a:pt x="57" y="3502"/>
                      <a:pt x="80" y="3503"/>
                      <a:pt x="103" y="3503"/>
                    </a:cubicBezTo>
                    <a:lnTo>
                      <a:pt x="2370" y="3503"/>
                    </a:lnTo>
                    <a:cubicBezTo>
                      <a:pt x="2395" y="3503"/>
                      <a:pt x="2421" y="3503"/>
                      <a:pt x="2446" y="3502"/>
                    </a:cubicBezTo>
                    <a:cubicBezTo>
                      <a:pt x="2462" y="3501"/>
                      <a:pt x="2473" y="3494"/>
                      <a:pt x="2475" y="3477"/>
                    </a:cubicBezTo>
                    <a:cubicBezTo>
                      <a:pt x="2475" y="3462"/>
                      <a:pt x="2475" y="3448"/>
                      <a:pt x="2475" y="3434"/>
                    </a:cubicBezTo>
                    <a:cubicBezTo>
                      <a:pt x="2480" y="3027"/>
                      <a:pt x="2442" y="2625"/>
                      <a:pt x="2369" y="2225"/>
                    </a:cubicBezTo>
                    <a:cubicBezTo>
                      <a:pt x="2247" y="1573"/>
                      <a:pt x="2030" y="953"/>
                      <a:pt x="1712" y="369"/>
                    </a:cubicBezTo>
                    <a:cubicBezTo>
                      <a:pt x="1651" y="257"/>
                      <a:pt x="1585" y="148"/>
                      <a:pt x="1523" y="39"/>
                    </a:cubicBezTo>
                    <a:cubicBezTo>
                      <a:pt x="1508" y="14"/>
                      <a:pt x="1490" y="0"/>
                      <a:pt x="14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47" name="Google Shape;347;p27"/>
              <p:cNvSpPr/>
              <p:nvPr/>
            </p:nvSpPr>
            <p:spPr>
              <a:xfrm>
                <a:off x="1013539" y="4097117"/>
                <a:ext cx="310102" cy="207894"/>
              </a:xfrm>
              <a:custGeom>
                <a:avLst/>
                <a:gdLst/>
                <a:ahLst/>
                <a:cxnLst/>
                <a:rect l="l" t="t" r="r" b="b"/>
                <a:pathLst>
                  <a:path w="3656" h="2451" extrusionOk="0">
                    <a:moveTo>
                      <a:pt x="1597" y="1"/>
                    </a:moveTo>
                    <a:cubicBezTo>
                      <a:pt x="1101" y="1"/>
                      <a:pt x="607" y="10"/>
                      <a:pt x="111" y="18"/>
                    </a:cubicBezTo>
                    <a:cubicBezTo>
                      <a:pt x="1" y="19"/>
                      <a:pt x="12" y="11"/>
                      <a:pt x="12" y="120"/>
                    </a:cubicBezTo>
                    <a:cubicBezTo>
                      <a:pt x="12" y="863"/>
                      <a:pt x="12" y="1604"/>
                      <a:pt x="12" y="2346"/>
                    </a:cubicBezTo>
                    <a:cubicBezTo>
                      <a:pt x="12" y="2437"/>
                      <a:pt x="5" y="2451"/>
                      <a:pt x="49" y="2451"/>
                    </a:cubicBezTo>
                    <a:cubicBezTo>
                      <a:pt x="64" y="2451"/>
                      <a:pt x="86" y="2449"/>
                      <a:pt x="116" y="2448"/>
                    </a:cubicBezTo>
                    <a:cubicBezTo>
                      <a:pt x="521" y="2436"/>
                      <a:pt x="922" y="2383"/>
                      <a:pt x="1317" y="2294"/>
                    </a:cubicBezTo>
                    <a:cubicBezTo>
                      <a:pt x="2139" y="2107"/>
                      <a:pt x="2894" y="1771"/>
                      <a:pt x="3582" y="1285"/>
                    </a:cubicBezTo>
                    <a:cubicBezTo>
                      <a:pt x="3655" y="1232"/>
                      <a:pt x="3648" y="1248"/>
                      <a:pt x="3648" y="1153"/>
                    </a:cubicBezTo>
                    <a:cubicBezTo>
                      <a:pt x="3650" y="810"/>
                      <a:pt x="3650" y="469"/>
                      <a:pt x="3648" y="126"/>
                    </a:cubicBezTo>
                    <a:cubicBezTo>
                      <a:pt x="3648" y="97"/>
                      <a:pt x="3654" y="69"/>
                      <a:pt x="3643" y="42"/>
                    </a:cubicBezTo>
                    <a:cubicBezTo>
                      <a:pt x="3631" y="33"/>
                      <a:pt x="3619" y="32"/>
                      <a:pt x="3607" y="32"/>
                    </a:cubicBezTo>
                    <a:cubicBezTo>
                      <a:pt x="3599" y="32"/>
                      <a:pt x="3592" y="32"/>
                      <a:pt x="3585" y="32"/>
                    </a:cubicBezTo>
                    <a:cubicBezTo>
                      <a:pt x="3488" y="28"/>
                      <a:pt x="3392" y="24"/>
                      <a:pt x="3295" y="22"/>
                    </a:cubicBezTo>
                    <a:cubicBezTo>
                      <a:pt x="2764" y="12"/>
                      <a:pt x="2231" y="2"/>
                      <a:pt x="1700" y="1"/>
                    </a:cubicBezTo>
                    <a:cubicBezTo>
                      <a:pt x="1665" y="1"/>
                      <a:pt x="1631" y="1"/>
                      <a:pt x="15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48" name="Google Shape;348;p27"/>
              <p:cNvSpPr/>
              <p:nvPr/>
            </p:nvSpPr>
            <p:spPr>
              <a:xfrm>
                <a:off x="1337223" y="3786835"/>
                <a:ext cx="210099" cy="302298"/>
              </a:xfrm>
              <a:custGeom>
                <a:avLst/>
                <a:gdLst/>
                <a:ahLst/>
                <a:cxnLst/>
                <a:rect l="l" t="t" r="r" b="b"/>
                <a:pathLst>
                  <a:path w="2477" h="3564" extrusionOk="0">
                    <a:moveTo>
                      <a:pt x="1238" y="0"/>
                    </a:moveTo>
                    <a:cubicBezTo>
                      <a:pt x="860" y="0"/>
                      <a:pt x="481" y="1"/>
                      <a:pt x="103" y="1"/>
                    </a:cubicBezTo>
                    <a:cubicBezTo>
                      <a:pt x="85" y="1"/>
                      <a:pt x="70" y="1"/>
                      <a:pt x="58" y="1"/>
                    </a:cubicBezTo>
                    <a:cubicBezTo>
                      <a:pt x="1" y="1"/>
                      <a:pt x="9" y="9"/>
                      <a:pt x="9" y="98"/>
                    </a:cubicBezTo>
                    <a:cubicBezTo>
                      <a:pt x="9" y="650"/>
                      <a:pt x="9" y="1202"/>
                      <a:pt x="9" y="1754"/>
                    </a:cubicBezTo>
                    <a:lnTo>
                      <a:pt x="9" y="3438"/>
                    </a:lnTo>
                    <a:cubicBezTo>
                      <a:pt x="9" y="3520"/>
                      <a:pt x="2" y="3519"/>
                      <a:pt x="93" y="3522"/>
                    </a:cubicBezTo>
                    <a:cubicBezTo>
                      <a:pt x="433" y="3534"/>
                      <a:pt x="772" y="3547"/>
                      <a:pt x="1112" y="3561"/>
                    </a:cubicBezTo>
                    <a:cubicBezTo>
                      <a:pt x="1134" y="3562"/>
                      <a:pt x="1149" y="3564"/>
                      <a:pt x="1161" y="3564"/>
                    </a:cubicBezTo>
                    <a:cubicBezTo>
                      <a:pt x="1188" y="3564"/>
                      <a:pt x="1195" y="3555"/>
                      <a:pt x="1231" y="3506"/>
                    </a:cubicBezTo>
                    <a:cubicBezTo>
                      <a:pt x="1234" y="3502"/>
                      <a:pt x="1238" y="3496"/>
                      <a:pt x="1241" y="3492"/>
                    </a:cubicBezTo>
                    <a:cubicBezTo>
                      <a:pt x="1451" y="3206"/>
                      <a:pt x="1636" y="2905"/>
                      <a:pt x="1795" y="2588"/>
                    </a:cubicBezTo>
                    <a:cubicBezTo>
                      <a:pt x="2189" y="1803"/>
                      <a:pt x="2413" y="974"/>
                      <a:pt x="2462" y="96"/>
                    </a:cubicBezTo>
                    <a:cubicBezTo>
                      <a:pt x="2467" y="8"/>
                      <a:pt x="2476" y="1"/>
                      <a:pt x="2415" y="1"/>
                    </a:cubicBezTo>
                    <a:cubicBezTo>
                      <a:pt x="2403" y="1"/>
                      <a:pt x="2389" y="1"/>
                      <a:pt x="2372" y="1"/>
                    </a:cubicBezTo>
                    <a:cubicBezTo>
                      <a:pt x="1994" y="1"/>
                      <a:pt x="1616" y="0"/>
                      <a:pt x="12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49" name="Google Shape;349;p27"/>
              <p:cNvSpPr/>
              <p:nvPr/>
            </p:nvSpPr>
            <p:spPr>
              <a:xfrm>
                <a:off x="697150" y="4099407"/>
                <a:ext cx="302214" cy="205604"/>
              </a:xfrm>
              <a:custGeom>
                <a:avLst/>
                <a:gdLst/>
                <a:ahLst/>
                <a:cxnLst/>
                <a:rect l="l" t="t" r="r" b="b"/>
                <a:pathLst>
                  <a:path w="3563" h="2424" extrusionOk="0">
                    <a:moveTo>
                      <a:pt x="3521" y="0"/>
                    </a:moveTo>
                    <a:cubicBezTo>
                      <a:pt x="3510" y="0"/>
                      <a:pt x="3498" y="1"/>
                      <a:pt x="3487" y="1"/>
                    </a:cubicBezTo>
                    <a:cubicBezTo>
                      <a:pt x="3262" y="8"/>
                      <a:pt x="3035" y="14"/>
                      <a:pt x="2808" y="22"/>
                    </a:cubicBezTo>
                    <a:cubicBezTo>
                      <a:pt x="2485" y="35"/>
                      <a:pt x="2163" y="46"/>
                      <a:pt x="1840" y="63"/>
                    </a:cubicBezTo>
                    <a:cubicBezTo>
                      <a:pt x="1502" y="80"/>
                      <a:pt x="1162" y="102"/>
                      <a:pt x="823" y="123"/>
                    </a:cubicBezTo>
                    <a:cubicBezTo>
                      <a:pt x="566" y="140"/>
                      <a:pt x="308" y="160"/>
                      <a:pt x="52" y="177"/>
                    </a:cubicBezTo>
                    <a:cubicBezTo>
                      <a:pt x="7" y="181"/>
                      <a:pt x="4" y="184"/>
                      <a:pt x="2" y="226"/>
                    </a:cubicBezTo>
                    <a:cubicBezTo>
                      <a:pt x="1" y="238"/>
                      <a:pt x="2" y="249"/>
                      <a:pt x="2" y="260"/>
                    </a:cubicBezTo>
                    <a:lnTo>
                      <a:pt x="2" y="1221"/>
                    </a:lnTo>
                    <a:cubicBezTo>
                      <a:pt x="2" y="1238"/>
                      <a:pt x="2" y="1255"/>
                      <a:pt x="2" y="1272"/>
                    </a:cubicBezTo>
                    <a:cubicBezTo>
                      <a:pt x="2" y="1288"/>
                      <a:pt x="9" y="1299"/>
                      <a:pt x="21" y="1307"/>
                    </a:cubicBezTo>
                    <a:cubicBezTo>
                      <a:pt x="32" y="1316"/>
                      <a:pt x="45" y="1324"/>
                      <a:pt x="56" y="1333"/>
                    </a:cubicBezTo>
                    <a:cubicBezTo>
                      <a:pt x="677" y="1751"/>
                      <a:pt x="1350" y="2053"/>
                      <a:pt x="2077" y="2234"/>
                    </a:cubicBezTo>
                    <a:cubicBezTo>
                      <a:pt x="2376" y="2309"/>
                      <a:pt x="2681" y="2363"/>
                      <a:pt x="2988" y="2392"/>
                    </a:cubicBezTo>
                    <a:cubicBezTo>
                      <a:pt x="3160" y="2409"/>
                      <a:pt x="3333" y="2421"/>
                      <a:pt x="3505" y="2423"/>
                    </a:cubicBezTo>
                    <a:cubicBezTo>
                      <a:pt x="3512" y="2423"/>
                      <a:pt x="3518" y="2423"/>
                      <a:pt x="3523" y="2423"/>
                    </a:cubicBezTo>
                    <a:cubicBezTo>
                      <a:pt x="3561" y="2423"/>
                      <a:pt x="3562" y="2416"/>
                      <a:pt x="3562" y="2367"/>
                    </a:cubicBezTo>
                    <a:cubicBezTo>
                      <a:pt x="3562" y="2353"/>
                      <a:pt x="3562" y="2339"/>
                      <a:pt x="3562" y="2325"/>
                    </a:cubicBezTo>
                    <a:lnTo>
                      <a:pt x="3562" y="1220"/>
                    </a:lnTo>
                    <a:lnTo>
                      <a:pt x="3562" y="97"/>
                    </a:lnTo>
                    <a:cubicBezTo>
                      <a:pt x="3562" y="72"/>
                      <a:pt x="3562" y="46"/>
                      <a:pt x="3561" y="21"/>
                    </a:cubicBezTo>
                    <a:cubicBezTo>
                      <a:pt x="3559" y="9"/>
                      <a:pt x="3552" y="1"/>
                      <a:pt x="3538" y="1"/>
                    </a:cubicBezTo>
                    <a:cubicBezTo>
                      <a:pt x="3532" y="0"/>
                      <a:pt x="3527" y="0"/>
                      <a:pt x="352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50" name="Google Shape;350;p27"/>
              <p:cNvSpPr/>
              <p:nvPr/>
            </p:nvSpPr>
            <p:spPr>
              <a:xfrm>
                <a:off x="559313" y="3327774"/>
                <a:ext cx="122819" cy="139529"/>
              </a:xfrm>
              <a:custGeom>
                <a:avLst/>
                <a:gdLst/>
                <a:ahLst/>
                <a:cxnLst/>
                <a:rect l="l" t="t" r="r" b="b"/>
                <a:pathLst>
                  <a:path w="1448" h="1645" extrusionOk="0">
                    <a:moveTo>
                      <a:pt x="1447" y="0"/>
                    </a:moveTo>
                    <a:cubicBezTo>
                      <a:pt x="1412" y="26"/>
                      <a:pt x="1389" y="40"/>
                      <a:pt x="1367" y="57"/>
                    </a:cubicBezTo>
                    <a:cubicBezTo>
                      <a:pt x="1073" y="281"/>
                      <a:pt x="803" y="530"/>
                      <a:pt x="553" y="801"/>
                    </a:cubicBezTo>
                    <a:cubicBezTo>
                      <a:pt x="365" y="1005"/>
                      <a:pt x="190" y="1220"/>
                      <a:pt x="30" y="1448"/>
                    </a:cubicBezTo>
                    <a:cubicBezTo>
                      <a:pt x="20" y="1463"/>
                      <a:pt x="0" y="1475"/>
                      <a:pt x="15" y="1501"/>
                    </a:cubicBezTo>
                    <a:cubicBezTo>
                      <a:pt x="248" y="1535"/>
                      <a:pt x="484" y="1567"/>
                      <a:pt x="720" y="1594"/>
                    </a:cubicBezTo>
                    <a:cubicBezTo>
                      <a:pt x="946" y="1620"/>
                      <a:pt x="1172" y="1634"/>
                      <a:pt x="1398" y="1644"/>
                    </a:cubicBezTo>
                    <a:cubicBezTo>
                      <a:pt x="1403" y="1644"/>
                      <a:pt x="1408" y="1644"/>
                      <a:pt x="1412" y="1644"/>
                    </a:cubicBezTo>
                    <a:cubicBezTo>
                      <a:pt x="1445" y="1644"/>
                      <a:pt x="1446" y="1637"/>
                      <a:pt x="1447" y="1597"/>
                    </a:cubicBezTo>
                    <a:cubicBezTo>
                      <a:pt x="1447" y="1583"/>
                      <a:pt x="1447" y="1569"/>
                      <a:pt x="1447" y="1555"/>
                    </a:cubicBezTo>
                    <a:lnTo>
                      <a:pt x="1447" y="85"/>
                    </a:lnTo>
                    <a:lnTo>
                      <a:pt x="144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51" name="Google Shape;351;p27"/>
              <p:cNvSpPr/>
              <p:nvPr/>
            </p:nvSpPr>
            <p:spPr>
              <a:xfrm>
                <a:off x="1337901" y="3336511"/>
                <a:ext cx="115355" cy="130962"/>
              </a:xfrm>
              <a:custGeom>
                <a:avLst/>
                <a:gdLst/>
                <a:ahLst/>
                <a:cxnLst/>
                <a:rect l="l" t="t" r="r" b="b"/>
                <a:pathLst>
                  <a:path w="1360" h="1544" extrusionOk="0">
                    <a:moveTo>
                      <a:pt x="6" y="1"/>
                    </a:moveTo>
                    <a:cubicBezTo>
                      <a:pt x="0" y="19"/>
                      <a:pt x="1" y="39"/>
                      <a:pt x="1" y="57"/>
                    </a:cubicBezTo>
                    <a:lnTo>
                      <a:pt x="1" y="1469"/>
                    </a:lnTo>
                    <a:cubicBezTo>
                      <a:pt x="1" y="1484"/>
                      <a:pt x="1" y="1501"/>
                      <a:pt x="3" y="1518"/>
                    </a:cubicBezTo>
                    <a:cubicBezTo>
                      <a:pt x="4" y="1535"/>
                      <a:pt x="16" y="1544"/>
                      <a:pt x="31" y="1544"/>
                    </a:cubicBezTo>
                    <a:cubicBezTo>
                      <a:pt x="48" y="1544"/>
                      <a:pt x="65" y="1542"/>
                      <a:pt x="82" y="1541"/>
                    </a:cubicBezTo>
                    <a:cubicBezTo>
                      <a:pt x="291" y="1528"/>
                      <a:pt x="500" y="1517"/>
                      <a:pt x="709" y="1503"/>
                    </a:cubicBezTo>
                    <a:cubicBezTo>
                      <a:pt x="901" y="1491"/>
                      <a:pt x="1094" y="1477"/>
                      <a:pt x="1285" y="1464"/>
                    </a:cubicBezTo>
                    <a:cubicBezTo>
                      <a:pt x="1311" y="1462"/>
                      <a:pt x="1336" y="1463"/>
                      <a:pt x="1359" y="1449"/>
                    </a:cubicBezTo>
                    <a:cubicBezTo>
                      <a:pt x="1263" y="1181"/>
                      <a:pt x="305" y="154"/>
                      <a:pt x="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52" name="Google Shape;352;p27"/>
              <p:cNvSpPr/>
              <p:nvPr/>
            </p:nvSpPr>
            <p:spPr>
              <a:xfrm>
                <a:off x="1337986" y="4100256"/>
                <a:ext cx="87195" cy="88976"/>
              </a:xfrm>
              <a:custGeom>
                <a:avLst/>
                <a:gdLst/>
                <a:ahLst/>
                <a:cxnLst/>
                <a:rect l="l" t="t" r="r" b="b"/>
                <a:pathLst>
                  <a:path w="1028" h="1049" extrusionOk="0">
                    <a:moveTo>
                      <a:pt x="29" y="1"/>
                    </a:moveTo>
                    <a:cubicBezTo>
                      <a:pt x="12" y="1"/>
                      <a:pt x="2" y="11"/>
                      <a:pt x="2" y="31"/>
                    </a:cubicBezTo>
                    <a:cubicBezTo>
                      <a:pt x="0" y="48"/>
                      <a:pt x="0" y="65"/>
                      <a:pt x="0" y="82"/>
                    </a:cubicBezTo>
                    <a:lnTo>
                      <a:pt x="0" y="974"/>
                    </a:lnTo>
                    <a:cubicBezTo>
                      <a:pt x="0" y="997"/>
                      <a:pt x="2" y="1020"/>
                      <a:pt x="3" y="1041"/>
                    </a:cubicBezTo>
                    <a:cubicBezTo>
                      <a:pt x="3" y="1044"/>
                      <a:pt x="12" y="1048"/>
                      <a:pt x="16" y="1048"/>
                    </a:cubicBezTo>
                    <a:cubicBezTo>
                      <a:pt x="17" y="1048"/>
                      <a:pt x="17" y="1048"/>
                      <a:pt x="17" y="1048"/>
                    </a:cubicBezTo>
                    <a:cubicBezTo>
                      <a:pt x="29" y="1042"/>
                      <a:pt x="42" y="1035"/>
                      <a:pt x="53" y="1027"/>
                    </a:cubicBezTo>
                    <a:cubicBezTo>
                      <a:pt x="404" y="746"/>
                      <a:pt x="722" y="433"/>
                      <a:pt x="1008" y="86"/>
                    </a:cubicBezTo>
                    <a:cubicBezTo>
                      <a:pt x="1017" y="76"/>
                      <a:pt x="1028" y="66"/>
                      <a:pt x="1024" y="48"/>
                    </a:cubicBezTo>
                    <a:cubicBezTo>
                      <a:pt x="984" y="35"/>
                      <a:pt x="941" y="36"/>
                      <a:pt x="899" y="35"/>
                    </a:cubicBezTo>
                    <a:cubicBezTo>
                      <a:pt x="803" y="31"/>
                      <a:pt x="708" y="26"/>
                      <a:pt x="611" y="23"/>
                    </a:cubicBezTo>
                    <a:cubicBezTo>
                      <a:pt x="427" y="16"/>
                      <a:pt x="243" y="8"/>
                      <a:pt x="59" y="1"/>
                    </a:cubicBezTo>
                    <a:lnTo>
                      <a:pt x="33" y="1"/>
                    </a:lnTo>
                    <a:cubicBezTo>
                      <a:pt x="32" y="1"/>
                      <a:pt x="31" y="1"/>
                      <a:pt x="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53" name="Google Shape;353;p27"/>
              <p:cNvSpPr/>
              <p:nvPr/>
            </p:nvSpPr>
            <p:spPr>
              <a:xfrm>
                <a:off x="601385" y="4115948"/>
                <a:ext cx="80579" cy="81003"/>
              </a:xfrm>
              <a:custGeom>
                <a:avLst/>
                <a:gdLst/>
                <a:ahLst/>
                <a:cxnLst/>
                <a:rect l="l" t="t" r="r" b="b"/>
                <a:pathLst>
                  <a:path w="950" h="955" extrusionOk="0">
                    <a:moveTo>
                      <a:pt x="936" y="0"/>
                    </a:moveTo>
                    <a:cubicBezTo>
                      <a:pt x="627" y="27"/>
                      <a:pt x="315" y="54"/>
                      <a:pt x="2" y="81"/>
                    </a:cubicBezTo>
                    <a:lnTo>
                      <a:pt x="0" y="81"/>
                    </a:lnTo>
                    <a:cubicBezTo>
                      <a:pt x="2" y="109"/>
                      <a:pt x="13" y="119"/>
                      <a:pt x="23" y="129"/>
                    </a:cubicBezTo>
                    <a:cubicBezTo>
                      <a:pt x="295" y="429"/>
                      <a:pt x="593" y="702"/>
                      <a:pt x="916" y="947"/>
                    </a:cubicBezTo>
                    <a:cubicBezTo>
                      <a:pt x="922" y="951"/>
                      <a:pt x="928" y="955"/>
                      <a:pt x="935" y="955"/>
                    </a:cubicBezTo>
                    <a:cubicBezTo>
                      <a:pt x="939" y="955"/>
                      <a:pt x="944" y="953"/>
                      <a:pt x="950" y="950"/>
                    </a:cubicBezTo>
                    <a:lnTo>
                      <a:pt x="950" y="86"/>
                    </a:lnTo>
                    <a:cubicBezTo>
                      <a:pt x="950" y="64"/>
                      <a:pt x="950" y="41"/>
                      <a:pt x="949" y="20"/>
                    </a:cubicBezTo>
                    <a:cubicBezTo>
                      <a:pt x="949" y="17"/>
                      <a:pt x="946" y="14"/>
                      <a:pt x="944" y="11"/>
                    </a:cubicBezTo>
                    <a:cubicBezTo>
                      <a:pt x="943" y="10"/>
                      <a:pt x="941" y="7"/>
                      <a:pt x="9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354" name="Google Shape;354;p27"/>
            <p:cNvGrpSpPr/>
            <p:nvPr/>
          </p:nvGrpSpPr>
          <p:grpSpPr>
            <a:xfrm>
              <a:off x="6456372" y="-925262"/>
              <a:ext cx="3481615" cy="3311286"/>
              <a:chOff x="6896976" y="2923776"/>
              <a:chExt cx="2177643" cy="2071107"/>
            </a:xfrm>
          </p:grpSpPr>
          <p:sp>
            <p:nvSpPr>
              <p:cNvPr id="355" name="Google Shape;355;p27"/>
              <p:cNvSpPr/>
              <p:nvPr/>
            </p:nvSpPr>
            <p:spPr>
              <a:xfrm>
                <a:off x="6896976" y="2923776"/>
                <a:ext cx="2177643" cy="2071107"/>
              </a:xfrm>
              <a:custGeom>
                <a:avLst/>
                <a:gdLst/>
                <a:ahLst/>
                <a:cxnLst/>
                <a:rect l="l" t="t" r="r" b="b"/>
                <a:pathLst>
                  <a:path w="21115" h="20082" extrusionOk="0">
                    <a:moveTo>
                      <a:pt x="7295" y="1"/>
                    </a:moveTo>
                    <a:lnTo>
                      <a:pt x="7455" y="5770"/>
                    </a:lnTo>
                    <a:lnTo>
                      <a:pt x="2017" y="3836"/>
                    </a:lnTo>
                    <a:lnTo>
                      <a:pt x="5537" y="8410"/>
                    </a:lnTo>
                    <a:lnTo>
                      <a:pt x="1" y="10041"/>
                    </a:lnTo>
                    <a:lnTo>
                      <a:pt x="5537" y="11672"/>
                    </a:lnTo>
                    <a:lnTo>
                      <a:pt x="2017" y="16245"/>
                    </a:lnTo>
                    <a:lnTo>
                      <a:pt x="7455" y="14311"/>
                    </a:lnTo>
                    <a:lnTo>
                      <a:pt x="7295" y="20081"/>
                    </a:lnTo>
                    <a:lnTo>
                      <a:pt x="10558" y="15320"/>
                    </a:lnTo>
                    <a:lnTo>
                      <a:pt x="13820" y="20081"/>
                    </a:lnTo>
                    <a:lnTo>
                      <a:pt x="13660" y="14311"/>
                    </a:lnTo>
                    <a:lnTo>
                      <a:pt x="19098" y="16245"/>
                    </a:lnTo>
                    <a:lnTo>
                      <a:pt x="15578" y="11672"/>
                    </a:lnTo>
                    <a:lnTo>
                      <a:pt x="21114" y="10041"/>
                    </a:lnTo>
                    <a:lnTo>
                      <a:pt x="15578" y="8410"/>
                    </a:lnTo>
                    <a:lnTo>
                      <a:pt x="19098" y="3836"/>
                    </a:lnTo>
                    <a:lnTo>
                      <a:pt x="13660" y="5770"/>
                    </a:lnTo>
                    <a:lnTo>
                      <a:pt x="13820" y="1"/>
                    </a:lnTo>
                    <a:lnTo>
                      <a:pt x="10558" y="4762"/>
                    </a:lnTo>
                    <a:lnTo>
                      <a:pt x="7295" y="1"/>
                    </a:lnTo>
                    <a:close/>
                  </a:path>
                </a:pathLst>
              </a:custGeom>
              <a:solidFill>
                <a:srgbClr val="FED8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nvGrpSpPr>
              <p:cNvPr id="356" name="Google Shape;356;p27"/>
              <p:cNvGrpSpPr/>
              <p:nvPr/>
            </p:nvGrpSpPr>
            <p:grpSpPr>
              <a:xfrm>
                <a:off x="7101064" y="3023318"/>
                <a:ext cx="1769434" cy="1871999"/>
                <a:chOff x="7294100" y="819561"/>
                <a:chExt cx="1769434" cy="1871999"/>
              </a:xfrm>
            </p:grpSpPr>
            <p:grpSp>
              <p:nvGrpSpPr>
                <p:cNvPr id="357" name="Google Shape;357;p27"/>
                <p:cNvGrpSpPr/>
                <p:nvPr/>
              </p:nvGrpSpPr>
              <p:grpSpPr>
                <a:xfrm>
                  <a:off x="7294100" y="891850"/>
                  <a:ext cx="1597475" cy="1724700"/>
                  <a:chOff x="7294100" y="891850"/>
                  <a:chExt cx="1597475" cy="1724700"/>
                </a:xfrm>
              </p:grpSpPr>
              <p:cxnSp>
                <p:nvCxnSpPr>
                  <p:cNvPr id="358" name="Google Shape;358;p27"/>
                  <p:cNvCxnSpPr/>
                  <p:nvPr/>
                </p:nvCxnSpPr>
                <p:spPr>
                  <a:xfrm>
                    <a:off x="8092838" y="891850"/>
                    <a:ext cx="0" cy="1724700"/>
                  </a:xfrm>
                  <a:prstGeom prst="straightConnector1">
                    <a:avLst/>
                  </a:prstGeom>
                  <a:noFill/>
                  <a:ln w="19050" cap="flat" cmpd="sng">
                    <a:solidFill>
                      <a:schemeClr val="accent1"/>
                    </a:solidFill>
                    <a:prstDash val="solid"/>
                    <a:round/>
                    <a:headEnd type="none" w="med" len="med"/>
                    <a:tailEnd type="none" w="med" len="med"/>
                  </a:ln>
                </p:spPr>
              </p:cxnSp>
              <p:cxnSp>
                <p:nvCxnSpPr>
                  <p:cNvPr id="359" name="Google Shape;359;p27"/>
                  <p:cNvCxnSpPr/>
                  <p:nvPr/>
                </p:nvCxnSpPr>
                <p:spPr>
                  <a:xfrm>
                    <a:off x="8359083" y="891850"/>
                    <a:ext cx="0" cy="1724700"/>
                  </a:xfrm>
                  <a:prstGeom prst="straightConnector1">
                    <a:avLst/>
                  </a:prstGeom>
                  <a:noFill/>
                  <a:ln w="19050" cap="flat" cmpd="sng">
                    <a:solidFill>
                      <a:schemeClr val="accent1"/>
                    </a:solidFill>
                    <a:prstDash val="solid"/>
                    <a:round/>
                    <a:headEnd type="none" w="med" len="med"/>
                    <a:tailEnd type="none" w="med" len="med"/>
                  </a:ln>
                </p:spPr>
              </p:cxnSp>
              <p:cxnSp>
                <p:nvCxnSpPr>
                  <p:cNvPr id="360" name="Google Shape;360;p27"/>
                  <p:cNvCxnSpPr/>
                  <p:nvPr/>
                </p:nvCxnSpPr>
                <p:spPr>
                  <a:xfrm>
                    <a:off x="7560346" y="891850"/>
                    <a:ext cx="0" cy="1724700"/>
                  </a:xfrm>
                  <a:prstGeom prst="straightConnector1">
                    <a:avLst/>
                  </a:prstGeom>
                  <a:noFill/>
                  <a:ln w="19050" cap="flat" cmpd="sng">
                    <a:solidFill>
                      <a:schemeClr val="accent1"/>
                    </a:solidFill>
                    <a:prstDash val="solid"/>
                    <a:round/>
                    <a:headEnd type="none" w="med" len="med"/>
                    <a:tailEnd type="none" w="med" len="med"/>
                  </a:ln>
                </p:spPr>
              </p:cxnSp>
              <p:cxnSp>
                <p:nvCxnSpPr>
                  <p:cNvPr id="361" name="Google Shape;361;p27"/>
                  <p:cNvCxnSpPr/>
                  <p:nvPr/>
                </p:nvCxnSpPr>
                <p:spPr>
                  <a:xfrm>
                    <a:off x="7826592" y="891850"/>
                    <a:ext cx="0" cy="1724700"/>
                  </a:xfrm>
                  <a:prstGeom prst="straightConnector1">
                    <a:avLst/>
                  </a:prstGeom>
                  <a:noFill/>
                  <a:ln w="19050" cap="flat" cmpd="sng">
                    <a:solidFill>
                      <a:schemeClr val="accent1"/>
                    </a:solidFill>
                    <a:prstDash val="solid"/>
                    <a:round/>
                    <a:headEnd type="none" w="med" len="med"/>
                    <a:tailEnd type="none" w="med" len="med"/>
                  </a:ln>
                </p:spPr>
              </p:cxnSp>
              <p:cxnSp>
                <p:nvCxnSpPr>
                  <p:cNvPr id="362" name="Google Shape;362;p27"/>
                  <p:cNvCxnSpPr/>
                  <p:nvPr/>
                </p:nvCxnSpPr>
                <p:spPr>
                  <a:xfrm>
                    <a:off x="8625329" y="891850"/>
                    <a:ext cx="0" cy="1724700"/>
                  </a:xfrm>
                  <a:prstGeom prst="straightConnector1">
                    <a:avLst/>
                  </a:prstGeom>
                  <a:noFill/>
                  <a:ln w="19050" cap="flat" cmpd="sng">
                    <a:solidFill>
                      <a:schemeClr val="accent1"/>
                    </a:solidFill>
                    <a:prstDash val="solid"/>
                    <a:round/>
                    <a:headEnd type="none" w="med" len="med"/>
                    <a:tailEnd type="none" w="med" len="med"/>
                  </a:ln>
                </p:spPr>
              </p:cxnSp>
              <p:cxnSp>
                <p:nvCxnSpPr>
                  <p:cNvPr id="363" name="Google Shape;363;p27"/>
                  <p:cNvCxnSpPr/>
                  <p:nvPr/>
                </p:nvCxnSpPr>
                <p:spPr>
                  <a:xfrm>
                    <a:off x="8891575" y="891850"/>
                    <a:ext cx="0" cy="1724700"/>
                  </a:xfrm>
                  <a:prstGeom prst="straightConnector1">
                    <a:avLst/>
                  </a:prstGeom>
                  <a:noFill/>
                  <a:ln w="19050" cap="flat" cmpd="sng">
                    <a:solidFill>
                      <a:schemeClr val="accent1"/>
                    </a:solidFill>
                    <a:prstDash val="solid"/>
                    <a:round/>
                    <a:headEnd type="none" w="med" len="med"/>
                    <a:tailEnd type="none" w="med" len="med"/>
                  </a:ln>
                </p:spPr>
              </p:cxnSp>
              <p:cxnSp>
                <p:nvCxnSpPr>
                  <p:cNvPr id="364" name="Google Shape;364;p27"/>
                  <p:cNvCxnSpPr/>
                  <p:nvPr/>
                </p:nvCxnSpPr>
                <p:spPr>
                  <a:xfrm>
                    <a:off x="7294100" y="891850"/>
                    <a:ext cx="0" cy="1724700"/>
                  </a:xfrm>
                  <a:prstGeom prst="straightConnector1">
                    <a:avLst/>
                  </a:prstGeom>
                  <a:noFill/>
                  <a:ln w="19050" cap="flat" cmpd="sng">
                    <a:solidFill>
                      <a:schemeClr val="accent1"/>
                    </a:solidFill>
                    <a:prstDash val="solid"/>
                    <a:round/>
                    <a:headEnd type="none" w="med" len="med"/>
                    <a:tailEnd type="none" w="med" len="med"/>
                  </a:ln>
                </p:spPr>
              </p:cxnSp>
            </p:grpSp>
            <p:grpSp>
              <p:nvGrpSpPr>
                <p:cNvPr id="365" name="Google Shape;365;p27"/>
                <p:cNvGrpSpPr/>
                <p:nvPr/>
              </p:nvGrpSpPr>
              <p:grpSpPr>
                <a:xfrm>
                  <a:off x="7338834" y="819561"/>
                  <a:ext cx="1724700" cy="1871999"/>
                  <a:chOff x="7338834" y="819561"/>
                  <a:chExt cx="1724700" cy="1871999"/>
                </a:xfrm>
              </p:grpSpPr>
              <p:cxnSp>
                <p:nvCxnSpPr>
                  <p:cNvPr id="366" name="Google Shape;366;p27"/>
                  <p:cNvCxnSpPr/>
                  <p:nvPr/>
                </p:nvCxnSpPr>
                <p:spPr>
                  <a:xfrm>
                    <a:off x="8201184" y="1026925"/>
                    <a:ext cx="0" cy="1724700"/>
                  </a:xfrm>
                  <a:prstGeom prst="straightConnector1">
                    <a:avLst/>
                  </a:prstGeom>
                  <a:noFill/>
                  <a:ln w="19050" cap="flat" cmpd="sng">
                    <a:solidFill>
                      <a:schemeClr val="accent1"/>
                    </a:solidFill>
                    <a:prstDash val="solid"/>
                    <a:round/>
                    <a:headEnd type="none" w="med" len="med"/>
                    <a:tailEnd type="none" w="med" len="med"/>
                  </a:ln>
                </p:spPr>
              </p:cxnSp>
              <p:cxnSp>
                <p:nvCxnSpPr>
                  <p:cNvPr id="367" name="Google Shape;367;p27"/>
                  <p:cNvCxnSpPr/>
                  <p:nvPr/>
                </p:nvCxnSpPr>
                <p:spPr>
                  <a:xfrm>
                    <a:off x="8201184" y="1294353"/>
                    <a:ext cx="0" cy="1724700"/>
                  </a:xfrm>
                  <a:prstGeom prst="straightConnector1">
                    <a:avLst/>
                  </a:prstGeom>
                  <a:noFill/>
                  <a:ln w="19050" cap="flat" cmpd="sng">
                    <a:solidFill>
                      <a:schemeClr val="accent1"/>
                    </a:solidFill>
                    <a:prstDash val="solid"/>
                    <a:round/>
                    <a:headEnd type="none" w="med" len="med"/>
                    <a:tailEnd type="none" w="med" len="med"/>
                  </a:ln>
                </p:spPr>
              </p:cxnSp>
              <p:cxnSp>
                <p:nvCxnSpPr>
                  <p:cNvPr id="368" name="Google Shape;368;p27"/>
                  <p:cNvCxnSpPr/>
                  <p:nvPr/>
                </p:nvCxnSpPr>
                <p:spPr>
                  <a:xfrm>
                    <a:off x="8201184" y="492068"/>
                    <a:ext cx="0" cy="1724700"/>
                  </a:xfrm>
                  <a:prstGeom prst="straightConnector1">
                    <a:avLst/>
                  </a:prstGeom>
                  <a:noFill/>
                  <a:ln w="19050" cap="flat" cmpd="sng">
                    <a:solidFill>
                      <a:schemeClr val="accent1"/>
                    </a:solidFill>
                    <a:prstDash val="solid"/>
                    <a:round/>
                    <a:headEnd type="none" w="med" len="med"/>
                    <a:tailEnd type="none" w="med" len="med"/>
                  </a:ln>
                </p:spPr>
              </p:cxnSp>
              <p:cxnSp>
                <p:nvCxnSpPr>
                  <p:cNvPr id="369" name="Google Shape;369;p27"/>
                  <p:cNvCxnSpPr/>
                  <p:nvPr/>
                </p:nvCxnSpPr>
                <p:spPr>
                  <a:xfrm>
                    <a:off x="8201184" y="759496"/>
                    <a:ext cx="0" cy="1724700"/>
                  </a:xfrm>
                  <a:prstGeom prst="straightConnector1">
                    <a:avLst/>
                  </a:prstGeom>
                  <a:noFill/>
                  <a:ln w="19050" cap="flat" cmpd="sng">
                    <a:solidFill>
                      <a:schemeClr val="accent1"/>
                    </a:solidFill>
                    <a:prstDash val="solid"/>
                    <a:round/>
                    <a:headEnd type="none" w="med" len="med"/>
                    <a:tailEnd type="none" w="med" len="med"/>
                  </a:ln>
                </p:spPr>
              </p:cxnSp>
              <p:cxnSp>
                <p:nvCxnSpPr>
                  <p:cNvPr id="370" name="Google Shape;370;p27"/>
                  <p:cNvCxnSpPr/>
                  <p:nvPr/>
                </p:nvCxnSpPr>
                <p:spPr>
                  <a:xfrm>
                    <a:off x="8201184" y="1561782"/>
                    <a:ext cx="0" cy="1724700"/>
                  </a:xfrm>
                  <a:prstGeom prst="straightConnector1">
                    <a:avLst/>
                  </a:prstGeom>
                  <a:noFill/>
                  <a:ln w="19050" cap="flat" cmpd="sng">
                    <a:solidFill>
                      <a:schemeClr val="accent1"/>
                    </a:solidFill>
                    <a:prstDash val="solid"/>
                    <a:round/>
                    <a:headEnd type="none" w="med" len="med"/>
                    <a:tailEnd type="none" w="med" len="med"/>
                  </a:ln>
                </p:spPr>
              </p:cxnSp>
              <p:cxnSp>
                <p:nvCxnSpPr>
                  <p:cNvPr id="371" name="Google Shape;371;p27"/>
                  <p:cNvCxnSpPr/>
                  <p:nvPr/>
                </p:nvCxnSpPr>
                <p:spPr>
                  <a:xfrm>
                    <a:off x="8201184" y="1829210"/>
                    <a:ext cx="0" cy="1724700"/>
                  </a:xfrm>
                  <a:prstGeom prst="straightConnector1">
                    <a:avLst/>
                  </a:prstGeom>
                  <a:noFill/>
                  <a:ln w="19050" cap="flat" cmpd="sng">
                    <a:solidFill>
                      <a:schemeClr val="accent1"/>
                    </a:solidFill>
                    <a:prstDash val="solid"/>
                    <a:round/>
                    <a:headEnd type="none" w="med" len="med"/>
                    <a:tailEnd type="none" w="med" len="med"/>
                  </a:ln>
                </p:spPr>
              </p:cxnSp>
              <p:cxnSp>
                <p:nvCxnSpPr>
                  <p:cNvPr id="372" name="Google Shape;372;p27"/>
                  <p:cNvCxnSpPr/>
                  <p:nvPr/>
                </p:nvCxnSpPr>
                <p:spPr>
                  <a:xfrm>
                    <a:off x="8201184" y="224640"/>
                    <a:ext cx="0" cy="1724700"/>
                  </a:xfrm>
                  <a:prstGeom prst="straightConnector1">
                    <a:avLst/>
                  </a:prstGeom>
                  <a:noFill/>
                  <a:ln w="19050" cap="flat" cmpd="sng">
                    <a:solidFill>
                      <a:schemeClr val="accent1"/>
                    </a:solidFill>
                    <a:prstDash val="solid"/>
                    <a:round/>
                    <a:headEnd type="none" w="med" len="med"/>
                    <a:tailEnd type="none" w="med" len="med"/>
                  </a:ln>
                </p:spPr>
              </p:cxnSp>
              <p:cxnSp>
                <p:nvCxnSpPr>
                  <p:cNvPr id="373" name="Google Shape;373;p27"/>
                  <p:cNvCxnSpPr/>
                  <p:nvPr/>
                </p:nvCxnSpPr>
                <p:spPr>
                  <a:xfrm>
                    <a:off x="8201184" y="-42789"/>
                    <a:ext cx="0" cy="1724700"/>
                  </a:xfrm>
                  <a:prstGeom prst="straightConnector1">
                    <a:avLst/>
                  </a:prstGeom>
                  <a:noFill/>
                  <a:ln w="19050" cap="flat" cmpd="sng">
                    <a:solidFill>
                      <a:schemeClr val="accent1"/>
                    </a:solidFill>
                    <a:prstDash val="solid"/>
                    <a:round/>
                    <a:headEnd type="none" w="med" len="med"/>
                    <a:tailEnd type="none" w="med" len="med"/>
                  </a:ln>
                </p:spPr>
              </p:cxnSp>
            </p:grpSp>
          </p:grpSp>
        </p:grpSp>
      </p:grpSp>
      <p:grpSp>
        <p:nvGrpSpPr>
          <p:cNvPr id="374" name="Google Shape;374;p27"/>
          <p:cNvGrpSpPr/>
          <p:nvPr/>
        </p:nvGrpSpPr>
        <p:grpSpPr>
          <a:xfrm>
            <a:off x="124758" y="-636772"/>
            <a:ext cx="3761733" cy="4150587"/>
            <a:chOff x="43518" y="617446"/>
            <a:chExt cx="2821300" cy="3112940"/>
          </a:xfrm>
        </p:grpSpPr>
        <p:sp>
          <p:nvSpPr>
            <p:cNvPr id="375" name="Google Shape;375;p27"/>
            <p:cNvSpPr/>
            <p:nvPr/>
          </p:nvSpPr>
          <p:spPr>
            <a:xfrm>
              <a:off x="1724448" y="617446"/>
              <a:ext cx="1140370" cy="1136561"/>
            </a:xfrm>
            <a:custGeom>
              <a:avLst/>
              <a:gdLst/>
              <a:ahLst/>
              <a:cxnLst/>
              <a:rect l="l" t="t" r="r" b="b"/>
              <a:pathLst>
                <a:path w="23653" h="23574" extrusionOk="0">
                  <a:moveTo>
                    <a:pt x="12434" y="1"/>
                  </a:moveTo>
                  <a:cubicBezTo>
                    <a:pt x="10981" y="1"/>
                    <a:pt x="9671" y="1663"/>
                    <a:pt x="9136" y="3999"/>
                  </a:cubicBezTo>
                  <a:cubicBezTo>
                    <a:pt x="7908" y="3029"/>
                    <a:pt x="6602" y="2491"/>
                    <a:pt x="5530" y="2491"/>
                  </a:cubicBezTo>
                  <a:cubicBezTo>
                    <a:pt x="4929" y="2491"/>
                    <a:pt x="4401" y="2660"/>
                    <a:pt x="4001" y="3016"/>
                  </a:cubicBezTo>
                  <a:cubicBezTo>
                    <a:pt x="2896" y="4006"/>
                    <a:pt x="3111" y="6131"/>
                    <a:pt x="4384" y="8195"/>
                  </a:cubicBezTo>
                  <a:cubicBezTo>
                    <a:pt x="1971" y="8484"/>
                    <a:pt x="168" y="9641"/>
                    <a:pt x="85" y="11127"/>
                  </a:cubicBezTo>
                  <a:cubicBezTo>
                    <a:pt x="1" y="12619"/>
                    <a:pt x="1682" y="13978"/>
                    <a:pt x="4067" y="14529"/>
                  </a:cubicBezTo>
                  <a:cubicBezTo>
                    <a:pt x="2540" y="16451"/>
                    <a:pt x="2071" y="18566"/>
                    <a:pt x="3068" y="19682"/>
                  </a:cubicBezTo>
                  <a:cubicBezTo>
                    <a:pt x="3501" y="20166"/>
                    <a:pt x="4151" y="20397"/>
                    <a:pt x="4919" y="20397"/>
                  </a:cubicBezTo>
                  <a:cubicBezTo>
                    <a:pt x="5915" y="20397"/>
                    <a:pt x="7107" y="20009"/>
                    <a:pt x="8277" y="19281"/>
                  </a:cubicBezTo>
                  <a:cubicBezTo>
                    <a:pt x="8569" y="21688"/>
                    <a:pt x="9726" y="23488"/>
                    <a:pt x="11209" y="23570"/>
                  </a:cubicBezTo>
                  <a:cubicBezTo>
                    <a:pt x="11245" y="23572"/>
                    <a:pt x="11280" y="23573"/>
                    <a:pt x="11316" y="23573"/>
                  </a:cubicBezTo>
                  <a:cubicBezTo>
                    <a:pt x="12759" y="23573"/>
                    <a:pt x="14062" y="21930"/>
                    <a:pt x="14604" y="19616"/>
                  </a:cubicBezTo>
                  <a:cubicBezTo>
                    <a:pt x="15815" y="20557"/>
                    <a:pt x="17096" y="21079"/>
                    <a:pt x="18151" y="21079"/>
                  </a:cubicBezTo>
                  <a:cubicBezTo>
                    <a:pt x="18752" y="21079"/>
                    <a:pt x="19279" y="20910"/>
                    <a:pt x="19677" y="20553"/>
                  </a:cubicBezTo>
                  <a:cubicBezTo>
                    <a:pt x="20786" y="19564"/>
                    <a:pt x="20567" y="17436"/>
                    <a:pt x="19292" y="15371"/>
                  </a:cubicBezTo>
                  <a:cubicBezTo>
                    <a:pt x="21694" y="15077"/>
                    <a:pt x="23487" y="13921"/>
                    <a:pt x="23570" y="12442"/>
                  </a:cubicBezTo>
                  <a:cubicBezTo>
                    <a:pt x="23652" y="10976"/>
                    <a:pt x="22030" y="9640"/>
                    <a:pt x="19710" y="9070"/>
                  </a:cubicBezTo>
                  <a:cubicBezTo>
                    <a:pt x="21209" y="7160"/>
                    <a:pt x="21664" y="5067"/>
                    <a:pt x="20675" y="3959"/>
                  </a:cubicBezTo>
                  <a:cubicBezTo>
                    <a:pt x="20242" y="3475"/>
                    <a:pt x="19592" y="3244"/>
                    <a:pt x="18824" y="3244"/>
                  </a:cubicBezTo>
                  <a:cubicBezTo>
                    <a:pt x="17832" y="3244"/>
                    <a:pt x="16644" y="3630"/>
                    <a:pt x="15479" y="4353"/>
                  </a:cubicBezTo>
                  <a:cubicBezTo>
                    <a:pt x="15199" y="1915"/>
                    <a:pt x="14034" y="87"/>
                    <a:pt x="12541" y="4"/>
                  </a:cubicBezTo>
                  <a:cubicBezTo>
                    <a:pt x="12505" y="2"/>
                    <a:pt x="12470" y="1"/>
                    <a:pt x="12434" y="1"/>
                  </a:cubicBez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nvGrpSpPr>
            <p:cNvPr id="376" name="Google Shape;376;p27"/>
            <p:cNvGrpSpPr/>
            <p:nvPr/>
          </p:nvGrpSpPr>
          <p:grpSpPr>
            <a:xfrm>
              <a:off x="43518" y="2117451"/>
              <a:ext cx="647785" cy="1612934"/>
              <a:chOff x="816900" y="539500"/>
              <a:chExt cx="886770" cy="2207987"/>
            </a:xfrm>
          </p:grpSpPr>
          <p:sp>
            <p:nvSpPr>
              <p:cNvPr id="377" name="Google Shape;377;p27"/>
              <p:cNvSpPr/>
              <p:nvPr/>
            </p:nvSpPr>
            <p:spPr>
              <a:xfrm>
                <a:off x="839141" y="2158852"/>
                <a:ext cx="678417" cy="572943"/>
              </a:xfrm>
              <a:custGeom>
                <a:avLst/>
                <a:gdLst/>
                <a:ahLst/>
                <a:cxnLst/>
                <a:rect l="l" t="t" r="r" b="b"/>
                <a:pathLst>
                  <a:path w="4972" h="4199" extrusionOk="0">
                    <a:moveTo>
                      <a:pt x="3546" y="1"/>
                    </a:moveTo>
                    <a:cubicBezTo>
                      <a:pt x="3496" y="1"/>
                      <a:pt x="3446" y="4"/>
                      <a:pt x="3396" y="10"/>
                    </a:cubicBezTo>
                    <a:cubicBezTo>
                      <a:pt x="3212" y="31"/>
                      <a:pt x="3028" y="85"/>
                      <a:pt x="2869" y="184"/>
                    </a:cubicBezTo>
                    <a:cubicBezTo>
                      <a:pt x="2735" y="269"/>
                      <a:pt x="2593" y="400"/>
                      <a:pt x="2430" y="400"/>
                    </a:cubicBezTo>
                    <a:cubicBezTo>
                      <a:pt x="2419" y="400"/>
                      <a:pt x="2408" y="399"/>
                      <a:pt x="2397" y="398"/>
                    </a:cubicBezTo>
                    <a:cubicBezTo>
                      <a:pt x="2395" y="398"/>
                      <a:pt x="2393" y="397"/>
                      <a:pt x="2390" y="397"/>
                    </a:cubicBezTo>
                    <a:cubicBezTo>
                      <a:pt x="2234" y="375"/>
                      <a:pt x="2102" y="263"/>
                      <a:pt x="1955" y="211"/>
                    </a:cubicBezTo>
                    <a:cubicBezTo>
                      <a:pt x="1788" y="151"/>
                      <a:pt x="1610" y="113"/>
                      <a:pt x="1433" y="112"/>
                    </a:cubicBezTo>
                    <a:cubicBezTo>
                      <a:pt x="1429" y="112"/>
                      <a:pt x="1425" y="112"/>
                      <a:pt x="1421" y="112"/>
                    </a:cubicBezTo>
                    <a:cubicBezTo>
                      <a:pt x="1122" y="112"/>
                      <a:pt x="832" y="214"/>
                      <a:pt x="601" y="414"/>
                    </a:cubicBezTo>
                    <a:cubicBezTo>
                      <a:pt x="115" y="837"/>
                      <a:pt x="1" y="1571"/>
                      <a:pt x="199" y="2182"/>
                    </a:cubicBezTo>
                    <a:cubicBezTo>
                      <a:pt x="373" y="2716"/>
                      <a:pt x="851" y="3120"/>
                      <a:pt x="1273" y="3438"/>
                    </a:cubicBezTo>
                    <a:cubicBezTo>
                      <a:pt x="1602" y="3684"/>
                      <a:pt x="1934" y="3938"/>
                      <a:pt x="2301" y="4118"/>
                    </a:cubicBezTo>
                    <a:cubicBezTo>
                      <a:pt x="2415" y="4175"/>
                      <a:pt x="2516" y="4199"/>
                      <a:pt x="2609" y="4199"/>
                    </a:cubicBezTo>
                    <a:cubicBezTo>
                      <a:pt x="2837" y="4199"/>
                      <a:pt x="3019" y="4052"/>
                      <a:pt x="3249" y="3873"/>
                    </a:cubicBezTo>
                    <a:cubicBezTo>
                      <a:pt x="3477" y="3696"/>
                      <a:pt x="3689" y="3497"/>
                      <a:pt x="3902" y="3300"/>
                    </a:cubicBezTo>
                    <a:cubicBezTo>
                      <a:pt x="4287" y="2940"/>
                      <a:pt x="4721" y="2488"/>
                      <a:pt x="4839" y="1938"/>
                    </a:cubicBezTo>
                    <a:cubicBezTo>
                      <a:pt x="4972" y="1311"/>
                      <a:pt x="4782" y="594"/>
                      <a:pt x="4253" y="222"/>
                    </a:cubicBezTo>
                    <a:cubicBezTo>
                      <a:pt x="4043" y="75"/>
                      <a:pt x="3796" y="1"/>
                      <a:pt x="3546" y="1"/>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78" name="Google Shape;378;p27"/>
              <p:cNvSpPr/>
              <p:nvPr/>
            </p:nvSpPr>
            <p:spPr>
              <a:xfrm>
                <a:off x="839141" y="2155305"/>
                <a:ext cx="678417" cy="592182"/>
              </a:xfrm>
              <a:custGeom>
                <a:avLst/>
                <a:gdLst/>
                <a:ahLst/>
                <a:cxnLst/>
                <a:rect l="l" t="t" r="r" b="b"/>
                <a:pathLst>
                  <a:path w="4972" h="4340" fill="none" extrusionOk="0">
                    <a:moveTo>
                      <a:pt x="2397" y="424"/>
                    </a:moveTo>
                    <a:cubicBezTo>
                      <a:pt x="2574" y="444"/>
                      <a:pt x="2726" y="301"/>
                      <a:pt x="2869" y="210"/>
                    </a:cubicBezTo>
                    <a:cubicBezTo>
                      <a:pt x="3028" y="111"/>
                      <a:pt x="3212" y="57"/>
                      <a:pt x="3396" y="36"/>
                    </a:cubicBezTo>
                    <a:cubicBezTo>
                      <a:pt x="3696" y="0"/>
                      <a:pt x="4001" y="71"/>
                      <a:pt x="4253" y="248"/>
                    </a:cubicBezTo>
                    <a:cubicBezTo>
                      <a:pt x="4782" y="620"/>
                      <a:pt x="4972" y="1337"/>
                      <a:pt x="4839" y="1964"/>
                    </a:cubicBezTo>
                    <a:cubicBezTo>
                      <a:pt x="4721" y="2514"/>
                      <a:pt x="4287" y="2966"/>
                      <a:pt x="3902" y="3326"/>
                    </a:cubicBezTo>
                    <a:cubicBezTo>
                      <a:pt x="3689" y="3523"/>
                      <a:pt x="3477" y="3722"/>
                      <a:pt x="3249" y="3899"/>
                    </a:cubicBezTo>
                    <a:cubicBezTo>
                      <a:pt x="2925" y="4151"/>
                      <a:pt x="2696" y="4339"/>
                      <a:pt x="2301" y="4144"/>
                    </a:cubicBezTo>
                    <a:cubicBezTo>
                      <a:pt x="1934" y="3964"/>
                      <a:pt x="1602" y="3710"/>
                      <a:pt x="1273" y="3464"/>
                    </a:cubicBezTo>
                    <a:cubicBezTo>
                      <a:pt x="851" y="3146"/>
                      <a:pt x="373" y="2742"/>
                      <a:pt x="199" y="2208"/>
                    </a:cubicBezTo>
                    <a:cubicBezTo>
                      <a:pt x="1" y="1597"/>
                      <a:pt x="115" y="863"/>
                      <a:pt x="601" y="440"/>
                    </a:cubicBezTo>
                    <a:cubicBezTo>
                      <a:pt x="835" y="237"/>
                      <a:pt x="1130" y="135"/>
                      <a:pt x="1433" y="138"/>
                    </a:cubicBezTo>
                    <a:cubicBezTo>
                      <a:pt x="1610" y="139"/>
                      <a:pt x="1788" y="177"/>
                      <a:pt x="1955" y="237"/>
                    </a:cubicBezTo>
                    <a:cubicBezTo>
                      <a:pt x="2102" y="289"/>
                      <a:pt x="2234" y="401"/>
                      <a:pt x="2390" y="423"/>
                    </a:cubicBezTo>
                    <a:cubicBezTo>
                      <a:pt x="2393" y="423"/>
                      <a:pt x="2395" y="424"/>
                      <a:pt x="2397" y="424"/>
                    </a:cubicBezTo>
                    <a:close/>
                  </a:path>
                </a:pathLst>
              </a:custGeom>
              <a:noFill/>
              <a:ln w="4425" cap="flat" cmpd="sng">
                <a:solidFill>
                  <a:srgbClr val="241F1F"/>
                </a:solidFill>
                <a:prstDash val="solid"/>
                <a:miter lim="141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79" name="Google Shape;379;p27"/>
              <p:cNvSpPr/>
              <p:nvPr/>
            </p:nvSpPr>
            <p:spPr>
              <a:xfrm>
                <a:off x="1037671" y="1106301"/>
                <a:ext cx="318878" cy="285448"/>
              </a:xfrm>
              <a:custGeom>
                <a:avLst/>
                <a:gdLst/>
                <a:ahLst/>
                <a:cxnLst/>
                <a:rect l="l" t="t" r="r" b="b"/>
                <a:pathLst>
                  <a:path w="2337" h="2092" extrusionOk="0">
                    <a:moveTo>
                      <a:pt x="1589" y="0"/>
                    </a:moveTo>
                    <a:cubicBezTo>
                      <a:pt x="1488" y="0"/>
                      <a:pt x="1389" y="27"/>
                      <a:pt x="1300" y="76"/>
                    </a:cubicBezTo>
                    <a:cubicBezTo>
                      <a:pt x="1222" y="120"/>
                      <a:pt x="1150" y="176"/>
                      <a:pt x="1099" y="249"/>
                    </a:cubicBezTo>
                    <a:cubicBezTo>
                      <a:pt x="1052" y="315"/>
                      <a:pt x="1011" y="406"/>
                      <a:pt x="929" y="428"/>
                    </a:cubicBezTo>
                    <a:lnTo>
                      <a:pt x="929" y="430"/>
                    </a:lnTo>
                    <a:lnTo>
                      <a:pt x="926" y="430"/>
                    </a:lnTo>
                    <a:cubicBezTo>
                      <a:pt x="906" y="435"/>
                      <a:pt x="885" y="437"/>
                      <a:pt x="863" y="437"/>
                    </a:cubicBezTo>
                    <a:cubicBezTo>
                      <a:pt x="813" y="437"/>
                      <a:pt x="763" y="427"/>
                      <a:pt x="714" y="427"/>
                    </a:cubicBezTo>
                    <a:cubicBezTo>
                      <a:pt x="709" y="427"/>
                      <a:pt x="705" y="427"/>
                      <a:pt x="701" y="427"/>
                    </a:cubicBezTo>
                    <a:cubicBezTo>
                      <a:pt x="615" y="431"/>
                      <a:pt x="531" y="447"/>
                      <a:pt x="452" y="478"/>
                    </a:cubicBezTo>
                    <a:cubicBezTo>
                      <a:pt x="317" y="532"/>
                      <a:pt x="205" y="630"/>
                      <a:pt x="138" y="762"/>
                    </a:cubicBezTo>
                    <a:cubicBezTo>
                      <a:pt x="1" y="1038"/>
                      <a:pt x="85" y="1382"/>
                      <a:pt x="283" y="1616"/>
                    </a:cubicBezTo>
                    <a:cubicBezTo>
                      <a:pt x="456" y="1820"/>
                      <a:pt x="741" y="1912"/>
                      <a:pt x="984" y="1976"/>
                    </a:cubicBezTo>
                    <a:cubicBezTo>
                      <a:pt x="1174" y="2026"/>
                      <a:pt x="1367" y="2077"/>
                      <a:pt x="1563" y="2091"/>
                    </a:cubicBezTo>
                    <a:cubicBezTo>
                      <a:pt x="1572" y="2091"/>
                      <a:pt x="1582" y="2092"/>
                      <a:pt x="1591" y="2092"/>
                    </a:cubicBezTo>
                    <a:cubicBezTo>
                      <a:pt x="1779" y="2092"/>
                      <a:pt x="1845" y="1971"/>
                      <a:pt x="1937" y="1809"/>
                    </a:cubicBezTo>
                    <a:cubicBezTo>
                      <a:pt x="2005" y="1690"/>
                      <a:pt x="2063" y="1564"/>
                      <a:pt x="2121" y="1437"/>
                    </a:cubicBezTo>
                    <a:cubicBezTo>
                      <a:pt x="2226" y="1209"/>
                      <a:pt x="2336" y="930"/>
                      <a:pt x="2288" y="667"/>
                    </a:cubicBezTo>
                    <a:cubicBezTo>
                      <a:pt x="2233" y="365"/>
                      <a:pt x="2017" y="83"/>
                      <a:pt x="1717" y="15"/>
                    </a:cubicBezTo>
                    <a:cubicBezTo>
                      <a:pt x="1675" y="5"/>
                      <a:pt x="1632" y="0"/>
                      <a:pt x="1589" y="0"/>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80" name="Google Shape;380;p27"/>
              <p:cNvSpPr/>
              <p:nvPr/>
            </p:nvSpPr>
            <p:spPr>
              <a:xfrm>
                <a:off x="1037671" y="1103845"/>
                <a:ext cx="318878" cy="289542"/>
              </a:xfrm>
              <a:custGeom>
                <a:avLst/>
                <a:gdLst/>
                <a:ahLst/>
                <a:cxnLst/>
                <a:rect l="l" t="t" r="r" b="b"/>
                <a:pathLst>
                  <a:path w="2337" h="2122" fill="none" extrusionOk="0">
                    <a:moveTo>
                      <a:pt x="929" y="446"/>
                    </a:moveTo>
                    <a:cubicBezTo>
                      <a:pt x="1011" y="424"/>
                      <a:pt x="1052" y="333"/>
                      <a:pt x="1099" y="267"/>
                    </a:cubicBezTo>
                    <a:cubicBezTo>
                      <a:pt x="1150" y="194"/>
                      <a:pt x="1222" y="138"/>
                      <a:pt x="1300" y="94"/>
                    </a:cubicBezTo>
                    <a:cubicBezTo>
                      <a:pt x="1427" y="24"/>
                      <a:pt x="1574" y="0"/>
                      <a:pt x="1717" y="33"/>
                    </a:cubicBezTo>
                    <a:cubicBezTo>
                      <a:pt x="2017" y="101"/>
                      <a:pt x="2233" y="383"/>
                      <a:pt x="2288" y="685"/>
                    </a:cubicBezTo>
                    <a:cubicBezTo>
                      <a:pt x="2336" y="948"/>
                      <a:pt x="2226" y="1227"/>
                      <a:pt x="2121" y="1455"/>
                    </a:cubicBezTo>
                    <a:cubicBezTo>
                      <a:pt x="2063" y="1582"/>
                      <a:pt x="2005" y="1708"/>
                      <a:pt x="1937" y="1827"/>
                    </a:cubicBezTo>
                    <a:cubicBezTo>
                      <a:pt x="1840" y="1997"/>
                      <a:pt x="1772" y="2121"/>
                      <a:pt x="1563" y="2109"/>
                    </a:cubicBezTo>
                    <a:cubicBezTo>
                      <a:pt x="1367" y="2095"/>
                      <a:pt x="1174" y="2044"/>
                      <a:pt x="984" y="1994"/>
                    </a:cubicBezTo>
                    <a:cubicBezTo>
                      <a:pt x="741" y="1930"/>
                      <a:pt x="456" y="1838"/>
                      <a:pt x="283" y="1634"/>
                    </a:cubicBezTo>
                    <a:cubicBezTo>
                      <a:pt x="85" y="1400"/>
                      <a:pt x="1" y="1056"/>
                      <a:pt x="138" y="780"/>
                    </a:cubicBezTo>
                    <a:cubicBezTo>
                      <a:pt x="205" y="648"/>
                      <a:pt x="317" y="550"/>
                      <a:pt x="452" y="496"/>
                    </a:cubicBezTo>
                    <a:cubicBezTo>
                      <a:pt x="531" y="465"/>
                      <a:pt x="615" y="449"/>
                      <a:pt x="701" y="445"/>
                    </a:cubicBezTo>
                    <a:cubicBezTo>
                      <a:pt x="775" y="442"/>
                      <a:pt x="853" y="466"/>
                      <a:pt x="926" y="448"/>
                    </a:cubicBezTo>
                    <a:cubicBezTo>
                      <a:pt x="928" y="448"/>
                      <a:pt x="928" y="448"/>
                      <a:pt x="929" y="448"/>
                    </a:cubicBezTo>
                    <a:close/>
                  </a:path>
                </a:pathLst>
              </a:custGeom>
              <a:solidFill>
                <a:schemeClr val="lt1"/>
              </a:solidFill>
              <a:ln w="4425" cap="flat" cmpd="sng">
                <a:solidFill>
                  <a:schemeClr val="dk1"/>
                </a:solidFill>
                <a:prstDash val="solid"/>
                <a:miter lim="141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81" name="Google Shape;381;p27"/>
              <p:cNvSpPr/>
              <p:nvPr/>
            </p:nvSpPr>
            <p:spPr>
              <a:xfrm>
                <a:off x="1297738" y="805299"/>
                <a:ext cx="165647" cy="173971"/>
              </a:xfrm>
              <a:custGeom>
                <a:avLst/>
                <a:gdLst/>
                <a:ahLst/>
                <a:cxnLst/>
                <a:rect l="l" t="t" r="r" b="b"/>
                <a:pathLst>
                  <a:path w="1214" h="1275" extrusionOk="0">
                    <a:moveTo>
                      <a:pt x="610" y="0"/>
                    </a:moveTo>
                    <a:cubicBezTo>
                      <a:pt x="499" y="0"/>
                      <a:pt x="387" y="44"/>
                      <a:pt x="300" y="113"/>
                    </a:cubicBezTo>
                    <a:cubicBezTo>
                      <a:pt x="181" y="210"/>
                      <a:pt x="124" y="371"/>
                      <a:pt x="85" y="510"/>
                    </a:cubicBezTo>
                    <a:cubicBezTo>
                      <a:pt x="55" y="618"/>
                      <a:pt x="22" y="727"/>
                      <a:pt x="12" y="838"/>
                    </a:cubicBezTo>
                    <a:cubicBezTo>
                      <a:pt x="1" y="958"/>
                      <a:pt x="72" y="998"/>
                      <a:pt x="167" y="1056"/>
                    </a:cubicBezTo>
                    <a:cubicBezTo>
                      <a:pt x="235" y="1096"/>
                      <a:pt x="306" y="1131"/>
                      <a:pt x="376" y="1165"/>
                    </a:cubicBezTo>
                    <a:cubicBezTo>
                      <a:pt x="488" y="1219"/>
                      <a:pt x="619" y="1275"/>
                      <a:pt x="748" y="1275"/>
                    </a:cubicBezTo>
                    <a:cubicBezTo>
                      <a:pt x="770" y="1275"/>
                      <a:pt x="792" y="1273"/>
                      <a:pt x="814" y="1270"/>
                    </a:cubicBezTo>
                    <a:cubicBezTo>
                      <a:pt x="987" y="1243"/>
                      <a:pt x="1152" y="1124"/>
                      <a:pt x="1194" y="954"/>
                    </a:cubicBezTo>
                    <a:cubicBezTo>
                      <a:pt x="1214" y="872"/>
                      <a:pt x="1203" y="788"/>
                      <a:pt x="1164" y="714"/>
                    </a:cubicBezTo>
                    <a:cubicBezTo>
                      <a:pt x="1142" y="670"/>
                      <a:pt x="1109" y="628"/>
                      <a:pt x="1068" y="598"/>
                    </a:cubicBezTo>
                    <a:cubicBezTo>
                      <a:pt x="1031" y="570"/>
                      <a:pt x="980" y="546"/>
                      <a:pt x="967" y="499"/>
                    </a:cubicBezTo>
                    <a:cubicBezTo>
                      <a:pt x="967" y="497"/>
                      <a:pt x="967" y="497"/>
                      <a:pt x="967" y="496"/>
                    </a:cubicBezTo>
                    <a:cubicBezTo>
                      <a:pt x="957" y="455"/>
                      <a:pt x="973" y="411"/>
                      <a:pt x="972" y="369"/>
                    </a:cubicBezTo>
                    <a:cubicBezTo>
                      <a:pt x="972" y="319"/>
                      <a:pt x="963" y="271"/>
                      <a:pt x="946" y="225"/>
                    </a:cubicBezTo>
                    <a:cubicBezTo>
                      <a:pt x="918" y="149"/>
                      <a:pt x="863" y="82"/>
                      <a:pt x="789" y="44"/>
                    </a:cubicBezTo>
                    <a:cubicBezTo>
                      <a:pt x="733" y="14"/>
                      <a:pt x="672" y="0"/>
                      <a:pt x="610" y="0"/>
                    </a:cubicBez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82" name="Google Shape;382;p27"/>
              <p:cNvSpPr/>
              <p:nvPr/>
            </p:nvSpPr>
            <p:spPr>
              <a:xfrm>
                <a:off x="1297738" y="799841"/>
                <a:ext cx="165647" cy="182021"/>
              </a:xfrm>
              <a:custGeom>
                <a:avLst/>
                <a:gdLst/>
                <a:ahLst/>
                <a:cxnLst/>
                <a:rect l="l" t="t" r="r" b="b"/>
                <a:pathLst>
                  <a:path w="1214" h="1334" fill="none" extrusionOk="0">
                    <a:moveTo>
                      <a:pt x="967" y="539"/>
                    </a:moveTo>
                    <a:cubicBezTo>
                      <a:pt x="980" y="586"/>
                      <a:pt x="1031" y="610"/>
                      <a:pt x="1068" y="638"/>
                    </a:cubicBezTo>
                    <a:cubicBezTo>
                      <a:pt x="1109" y="668"/>
                      <a:pt x="1142" y="710"/>
                      <a:pt x="1164" y="754"/>
                    </a:cubicBezTo>
                    <a:cubicBezTo>
                      <a:pt x="1203" y="828"/>
                      <a:pt x="1214" y="912"/>
                      <a:pt x="1194" y="994"/>
                    </a:cubicBezTo>
                    <a:cubicBezTo>
                      <a:pt x="1152" y="1164"/>
                      <a:pt x="987" y="1283"/>
                      <a:pt x="814" y="1310"/>
                    </a:cubicBezTo>
                    <a:cubicBezTo>
                      <a:pt x="664" y="1334"/>
                      <a:pt x="507" y="1269"/>
                      <a:pt x="376" y="1205"/>
                    </a:cubicBezTo>
                    <a:cubicBezTo>
                      <a:pt x="306" y="1171"/>
                      <a:pt x="235" y="1136"/>
                      <a:pt x="167" y="1096"/>
                    </a:cubicBezTo>
                    <a:cubicBezTo>
                      <a:pt x="72" y="1038"/>
                      <a:pt x="1" y="998"/>
                      <a:pt x="12" y="878"/>
                    </a:cubicBezTo>
                    <a:cubicBezTo>
                      <a:pt x="22" y="767"/>
                      <a:pt x="55" y="658"/>
                      <a:pt x="85" y="550"/>
                    </a:cubicBezTo>
                    <a:cubicBezTo>
                      <a:pt x="124" y="411"/>
                      <a:pt x="181" y="250"/>
                      <a:pt x="300" y="153"/>
                    </a:cubicBezTo>
                    <a:cubicBezTo>
                      <a:pt x="436" y="44"/>
                      <a:pt x="633" y="0"/>
                      <a:pt x="789" y="84"/>
                    </a:cubicBezTo>
                    <a:cubicBezTo>
                      <a:pt x="863" y="122"/>
                      <a:pt x="918" y="189"/>
                      <a:pt x="946" y="265"/>
                    </a:cubicBezTo>
                    <a:cubicBezTo>
                      <a:pt x="963" y="311"/>
                      <a:pt x="972" y="359"/>
                      <a:pt x="972" y="409"/>
                    </a:cubicBezTo>
                    <a:cubicBezTo>
                      <a:pt x="973" y="451"/>
                      <a:pt x="957" y="495"/>
                      <a:pt x="967" y="536"/>
                    </a:cubicBezTo>
                    <a:cubicBezTo>
                      <a:pt x="967" y="537"/>
                      <a:pt x="967" y="537"/>
                      <a:pt x="967" y="539"/>
                    </a:cubicBezTo>
                    <a:close/>
                  </a:path>
                </a:pathLst>
              </a:custGeom>
              <a:solidFill>
                <a:schemeClr val="accent2"/>
              </a:solidFill>
              <a:ln w="4425" cap="flat" cmpd="sng">
                <a:solidFill>
                  <a:schemeClr val="dk1"/>
                </a:solidFill>
                <a:prstDash val="solid"/>
                <a:miter lim="141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83" name="Google Shape;383;p27"/>
              <p:cNvSpPr/>
              <p:nvPr/>
            </p:nvSpPr>
            <p:spPr>
              <a:xfrm>
                <a:off x="1110260" y="541001"/>
                <a:ext cx="195393" cy="166602"/>
              </a:xfrm>
              <a:custGeom>
                <a:avLst/>
                <a:gdLst/>
                <a:ahLst/>
                <a:cxnLst/>
                <a:rect l="l" t="t" r="r" b="b"/>
                <a:pathLst>
                  <a:path w="1432" h="1221" extrusionOk="0">
                    <a:moveTo>
                      <a:pt x="427" y="0"/>
                    </a:moveTo>
                    <a:cubicBezTo>
                      <a:pt x="401" y="0"/>
                      <a:pt x="375" y="3"/>
                      <a:pt x="350" y="8"/>
                    </a:cubicBezTo>
                    <a:cubicBezTo>
                      <a:pt x="169" y="47"/>
                      <a:pt x="46" y="211"/>
                      <a:pt x="22" y="387"/>
                    </a:cubicBezTo>
                    <a:cubicBezTo>
                      <a:pt x="0" y="541"/>
                      <a:pt x="75" y="704"/>
                      <a:pt x="146" y="837"/>
                    </a:cubicBezTo>
                    <a:cubicBezTo>
                      <a:pt x="186" y="911"/>
                      <a:pt x="226" y="985"/>
                      <a:pt x="271" y="1056"/>
                    </a:cubicBezTo>
                    <a:cubicBezTo>
                      <a:pt x="332" y="1150"/>
                      <a:pt x="376" y="1221"/>
                      <a:pt x="492" y="1221"/>
                    </a:cubicBezTo>
                    <a:cubicBezTo>
                      <a:pt x="498" y="1221"/>
                      <a:pt x="503" y="1220"/>
                      <a:pt x="509" y="1220"/>
                    </a:cubicBezTo>
                    <a:cubicBezTo>
                      <a:pt x="628" y="1213"/>
                      <a:pt x="744" y="1183"/>
                      <a:pt x="859" y="1155"/>
                    </a:cubicBezTo>
                    <a:cubicBezTo>
                      <a:pt x="1007" y="1118"/>
                      <a:pt x="1178" y="1066"/>
                      <a:pt x="1277" y="947"/>
                    </a:cubicBezTo>
                    <a:cubicBezTo>
                      <a:pt x="1392" y="812"/>
                      <a:pt x="1432" y="611"/>
                      <a:pt x="1340" y="449"/>
                    </a:cubicBezTo>
                    <a:cubicBezTo>
                      <a:pt x="1296" y="373"/>
                      <a:pt x="1223" y="315"/>
                      <a:pt x="1140" y="282"/>
                    </a:cubicBezTo>
                    <a:cubicBezTo>
                      <a:pt x="1090" y="263"/>
                      <a:pt x="1038" y="255"/>
                      <a:pt x="985" y="252"/>
                    </a:cubicBezTo>
                    <a:cubicBezTo>
                      <a:pt x="981" y="252"/>
                      <a:pt x="977" y="252"/>
                      <a:pt x="974" y="252"/>
                    </a:cubicBezTo>
                    <a:cubicBezTo>
                      <a:pt x="944" y="252"/>
                      <a:pt x="915" y="258"/>
                      <a:pt x="885" y="258"/>
                    </a:cubicBezTo>
                    <a:cubicBezTo>
                      <a:pt x="873" y="258"/>
                      <a:pt x="860" y="257"/>
                      <a:pt x="848" y="254"/>
                    </a:cubicBezTo>
                    <a:lnTo>
                      <a:pt x="845" y="252"/>
                    </a:lnTo>
                    <a:cubicBezTo>
                      <a:pt x="795" y="238"/>
                      <a:pt x="767" y="186"/>
                      <a:pt x="736" y="147"/>
                    </a:cubicBezTo>
                    <a:cubicBezTo>
                      <a:pt x="702" y="105"/>
                      <a:pt x="656" y="71"/>
                      <a:pt x="608" y="45"/>
                    </a:cubicBezTo>
                    <a:cubicBezTo>
                      <a:pt x="552" y="16"/>
                      <a:pt x="489" y="0"/>
                      <a:pt x="427" y="0"/>
                    </a:cubicBez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84" name="Google Shape;384;p27"/>
              <p:cNvSpPr/>
              <p:nvPr/>
            </p:nvSpPr>
            <p:spPr>
              <a:xfrm>
                <a:off x="1110260" y="539500"/>
                <a:ext cx="195393" cy="169058"/>
              </a:xfrm>
              <a:custGeom>
                <a:avLst/>
                <a:gdLst/>
                <a:ahLst/>
                <a:cxnLst/>
                <a:rect l="l" t="t" r="r" b="b"/>
                <a:pathLst>
                  <a:path w="1432" h="1239" fill="none" extrusionOk="0">
                    <a:moveTo>
                      <a:pt x="845" y="263"/>
                    </a:moveTo>
                    <a:cubicBezTo>
                      <a:pt x="795" y="249"/>
                      <a:pt x="767" y="197"/>
                      <a:pt x="736" y="158"/>
                    </a:cubicBezTo>
                    <a:cubicBezTo>
                      <a:pt x="702" y="116"/>
                      <a:pt x="656" y="82"/>
                      <a:pt x="608" y="56"/>
                    </a:cubicBezTo>
                    <a:cubicBezTo>
                      <a:pt x="529" y="15"/>
                      <a:pt x="437" y="1"/>
                      <a:pt x="350" y="19"/>
                    </a:cubicBezTo>
                    <a:cubicBezTo>
                      <a:pt x="169" y="58"/>
                      <a:pt x="46" y="222"/>
                      <a:pt x="22" y="398"/>
                    </a:cubicBezTo>
                    <a:cubicBezTo>
                      <a:pt x="0" y="552"/>
                      <a:pt x="75" y="715"/>
                      <a:pt x="146" y="848"/>
                    </a:cubicBezTo>
                    <a:cubicBezTo>
                      <a:pt x="186" y="922"/>
                      <a:pt x="226" y="996"/>
                      <a:pt x="271" y="1067"/>
                    </a:cubicBezTo>
                    <a:cubicBezTo>
                      <a:pt x="335" y="1166"/>
                      <a:pt x="380" y="1238"/>
                      <a:pt x="509" y="1231"/>
                    </a:cubicBezTo>
                    <a:cubicBezTo>
                      <a:pt x="628" y="1224"/>
                      <a:pt x="744" y="1194"/>
                      <a:pt x="859" y="1166"/>
                    </a:cubicBezTo>
                    <a:cubicBezTo>
                      <a:pt x="1007" y="1129"/>
                      <a:pt x="1178" y="1077"/>
                      <a:pt x="1277" y="958"/>
                    </a:cubicBezTo>
                    <a:cubicBezTo>
                      <a:pt x="1392" y="823"/>
                      <a:pt x="1432" y="622"/>
                      <a:pt x="1340" y="460"/>
                    </a:cubicBezTo>
                    <a:cubicBezTo>
                      <a:pt x="1296" y="384"/>
                      <a:pt x="1223" y="326"/>
                      <a:pt x="1140" y="293"/>
                    </a:cubicBezTo>
                    <a:cubicBezTo>
                      <a:pt x="1090" y="274"/>
                      <a:pt x="1038" y="266"/>
                      <a:pt x="985" y="263"/>
                    </a:cubicBezTo>
                    <a:cubicBezTo>
                      <a:pt x="940" y="260"/>
                      <a:pt x="893" y="276"/>
                      <a:pt x="848" y="265"/>
                    </a:cubicBezTo>
                    <a:lnTo>
                      <a:pt x="845" y="263"/>
                    </a:lnTo>
                    <a:close/>
                  </a:path>
                </a:pathLst>
              </a:custGeom>
              <a:solidFill>
                <a:schemeClr val="accent2"/>
              </a:solidFill>
              <a:ln w="4425" cap="flat" cmpd="sng">
                <a:solidFill>
                  <a:schemeClr val="dk1"/>
                </a:solidFill>
                <a:prstDash val="solid"/>
                <a:miter lim="141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85" name="Google Shape;385;p27"/>
              <p:cNvSpPr/>
              <p:nvPr/>
            </p:nvSpPr>
            <p:spPr>
              <a:xfrm>
                <a:off x="816900" y="1586457"/>
                <a:ext cx="337980" cy="302504"/>
              </a:xfrm>
              <a:custGeom>
                <a:avLst/>
                <a:gdLst/>
                <a:ahLst/>
                <a:cxnLst/>
                <a:rect l="l" t="t" r="r" b="b"/>
                <a:pathLst>
                  <a:path w="2477" h="2217" extrusionOk="0">
                    <a:moveTo>
                      <a:pt x="1699" y="1"/>
                    </a:moveTo>
                    <a:cubicBezTo>
                      <a:pt x="1598" y="1"/>
                      <a:pt x="1498" y="25"/>
                      <a:pt x="1408" y="72"/>
                    </a:cubicBezTo>
                    <a:cubicBezTo>
                      <a:pt x="1324" y="115"/>
                      <a:pt x="1246" y="173"/>
                      <a:pt x="1188" y="248"/>
                    </a:cubicBezTo>
                    <a:cubicBezTo>
                      <a:pt x="1137" y="316"/>
                      <a:pt x="1090" y="411"/>
                      <a:pt x="1004" y="434"/>
                    </a:cubicBezTo>
                    <a:cubicBezTo>
                      <a:pt x="1003" y="434"/>
                      <a:pt x="1001" y="434"/>
                      <a:pt x="1000" y="435"/>
                    </a:cubicBezTo>
                    <a:cubicBezTo>
                      <a:pt x="982" y="439"/>
                      <a:pt x="965" y="440"/>
                      <a:pt x="947" y="440"/>
                    </a:cubicBezTo>
                    <a:cubicBezTo>
                      <a:pt x="887" y="440"/>
                      <a:pt x="826" y="424"/>
                      <a:pt x="767" y="424"/>
                    </a:cubicBezTo>
                    <a:cubicBezTo>
                      <a:pt x="765" y="424"/>
                      <a:pt x="763" y="424"/>
                      <a:pt x="762" y="424"/>
                    </a:cubicBezTo>
                    <a:cubicBezTo>
                      <a:pt x="671" y="425"/>
                      <a:pt x="580" y="439"/>
                      <a:pt x="495" y="469"/>
                    </a:cubicBezTo>
                    <a:cubicBezTo>
                      <a:pt x="352" y="522"/>
                      <a:pt x="230" y="622"/>
                      <a:pt x="155" y="761"/>
                    </a:cubicBezTo>
                    <a:cubicBezTo>
                      <a:pt x="1" y="1047"/>
                      <a:pt x="77" y="1416"/>
                      <a:pt x="280" y="1670"/>
                    </a:cubicBezTo>
                    <a:cubicBezTo>
                      <a:pt x="457" y="1892"/>
                      <a:pt x="755" y="1998"/>
                      <a:pt x="1011" y="2073"/>
                    </a:cubicBezTo>
                    <a:cubicBezTo>
                      <a:pt x="1211" y="2133"/>
                      <a:pt x="1413" y="2194"/>
                      <a:pt x="1619" y="2214"/>
                    </a:cubicBezTo>
                    <a:cubicBezTo>
                      <a:pt x="1636" y="2215"/>
                      <a:pt x="1652" y="2216"/>
                      <a:pt x="1667" y="2216"/>
                    </a:cubicBezTo>
                    <a:cubicBezTo>
                      <a:pt x="1853" y="2216"/>
                      <a:pt x="1925" y="2093"/>
                      <a:pt x="2026" y="1929"/>
                    </a:cubicBezTo>
                    <a:cubicBezTo>
                      <a:pt x="2102" y="1804"/>
                      <a:pt x="2167" y="1672"/>
                      <a:pt x="2233" y="1541"/>
                    </a:cubicBezTo>
                    <a:cubicBezTo>
                      <a:pt x="2352" y="1303"/>
                      <a:pt x="2476" y="1011"/>
                      <a:pt x="2434" y="730"/>
                    </a:cubicBezTo>
                    <a:cubicBezTo>
                      <a:pt x="2386" y="408"/>
                      <a:pt x="2167" y="102"/>
                      <a:pt x="1851" y="20"/>
                    </a:cubicBezTo>
                    <a:cubicBezTo>
                      <a:pt x="1801" y="7"/>
                      <a:pt x="1750" y="1"/>
                      <a:pt x="1699" y="1"/>
                    </a:cubicBez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86" name="Google Shape;386;p27"/>
              <p:cNvSpPr/>
              <p:nvPr/>
            </p:nvSpPr>
            <p:spPr>
              <a:xfrm>
                <a:off x="816900" y="1583865"/>
                <a:ext cx="337980" cy="307826"/>
              </a:xfrm>
              <a:custGeom>
                <a:avLst/>
                <a:gdLst/>
                <a:ahLst/>
                <a:cxnLst/>
                <a:rect l="l" t="t" r="r" b="b"/>
                <a:pathLst>
                  <a:path w="2477" h="2256" fill="none" extrusionOk="0">
                    <a:moveTo>
                      <a:pt x="1004" y="453"/>
                    </a:moveTo>
                    <a:cubicBezTo>
                      <a:pt x="1090" y="430"/>
                      <a:pt x="1137" y="335"/>
                      <a:pt x="1188" y="267"/>
                    </a:cubicBezTo>
                    <a:cubicBezTo>
                      <a:pt x="1246" y="192"/>
                      <a:pt x="1324" y="134"/>
                      <a:pt x="1408" y="91"/>
                    </a:cubicBezTo>
                    <a:cubicBezTo>
                      <a:pt x="1544" y="21"/>
                      <a:pt x="1701" y="1"/>
                      <a:pt x="1851" y="39"/>
                    </a:cubicBezTo>
                    <a:cubicBezTo>
                      <a:pt x="2167" y="121"/>
                      <a:pt x="2386" y="427"/>
                      <a:pt x="2434" y="749"/>
                    </a:cubicBezTo>
                    <a:cubicBezTo>
                      <a:pt x="2476" y="1030"/>
                      <a:pt x="2352" y="1322"/>
                      <a:pt x="2233" y="1560"/>
                    </a:cubicBezTo>
                    <a:cubicBezTo>
                      <a:pt x="2167" y="1691"/>
                      <a:pt x="2102" y="1823"/>
                      <a:pt x="2026" y="1948"/>
                    </a:cubicBezTo>
                    <a:cubicBezTo>
                      <a:pt x="1917" y="2125"/>
                      <a:pt x="1841" y="2255"/>
                      <a:pt x="1619" y="2233"/>
                    </a:cubicBezTo>
                    <a:cubicBezTo>
                      <a:pt x="1413" y="2213"/>
                      <a:pt x="1211" y="2152"/>
                      <a:pt x="1011" y="2092"/>
                    </a:cubicBezTo>
                    <a:cubicBezTo>
                      <a:pt x="755" y="2017"/>
                      <a:pt x="457" y="1911"/>
                      <a:pt x="280" y="1689"/>
                    </a:cubicBezTo>
                    <a:cubicBezTo>
                      <a:pt x="77" y="1435"/>
                      <a:pt x="1" y="1066"/>
                      <a:pt x="155" y="780"/>
                    </a:cubicBezTo>
                    <a:cubicBezTo>
                      <a:pt x="230" y="641"/>
                      <a:pt x="352" y="541"/>
                      <a:pt x="495" y="488"/>
                    </a:cubicBezTo>
                    <a:cubicBezTo>
                      <a:pt x="580" y="458"/>
                      <a:pt x="671" y="444"/>
                      <a:pt x="762" y="443"/>
                    </a:cubicBezTo>
                    <a:cubicBezTo>
                      <a:pt x="840" y="441"/>
                      <a:pt x="922" y="471"/>
                      <a:pt x="1000" y="454"/>
                    </a:cubicBezTo>
                    <a:cubicBezTo>
                      <a:pt x="1001" y="453"/>
                      <a:pt x="1003" y="453"/>
                      <a:pt x="1004" y="453"/>
                    </a:cubicBezTo>
                    <a:close/>
                  </a:path>
                </a:pathLst>
              </a:custGeom>
              <a:noFill/>
              <a:ln w="4425" cap="flat" cmpd="sng">
                <a:solidFill>
                  <a:srgbClr val="241F1F"/>
                </a:solidFill>
                <a:prstDash val="solid"/>
                <a:miter lim="141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87" name="Google Shape;387;p27"/>
              <p:cNvSpPr/>
              <p:nvPr/>
            </p:nvSpPr>
            <p:spPr>
              <a:xfrm>
                <a:off x="1287368" y="1586594"/>
                <a:ext cx="416301" cy="372365"/>
              </a:xfrm>
              <a:custGeom>
                <a:avLst/>
                <a:gdLst/>
                <a:ahLst/>
                <a:cxnLst/>
                <a:rect l="l" t="t" r="r" b="b"/>
                <a:pathLst>
                  <a:path w="3051" h="2729" extrusionOk="0">
                    <a:moveTo>
                      <a:pt x="942" y="0"/>
                    </a:moveTo>
                    <a:cubicBezTo>
                      <a:pt x="870" y="0"/>
                      <a:pt x="797" y="10"/>
                      <a:pt x="726" y="32"/>
                    </a:cubicBezTo>
                    <a:cubicBezTo>
                      <a:pt x="341" y="145"/>
                      <a:pt x="85" y="532"/>
                      <a:pt x="40" y="929"/>
                    </a:cubicBezTo>
                    <a:cubicBezTo>
                      <a:pt x="0" y="1277"/>
                      <a:pt x="166" y="1630"/>
                      <a:pt x="324" y="1919"/>
                    </a:cubicBezTo>
                    <a:cubicBezTo>
                      <a:pt x="445" y="2145"/>
                      <a:pt x="567" y="2374"/>
                      <a:pt x="729" y="2573"/>
                    </a:cubicBezTo>
                    <a:cubicBezTo>
                      <a:pt x="826" y="2691"/>
                      <a:pt x="925" y="2729"/>
                      <a:pt x="1036" y="2729"/>
                    </a:cubicBezTo>
                    <a:cubicBezTo>
                      <a:pt x="1125" y="2729"/>
                      <a:pt x="1221" y="2705"/>
                      <a:pt x="1331" y="2679"/>
                    </a:cubicBezTo>
                    <a:cubicBezTo>
                      <a:pt x="1507" y="2636"/>
                      <a:pt x="1678" y="2580"/>
                      <a:pt x="1850" y="2523"/>
                    </a:cubicBezTo>
                    <a:cubicBezTo>
                      <a:pt x="2162" y="2420"/>
                      <a:pt x="2524" y="2275"/>
                      <a:pt x="2734" y="1993"/>
                    </a:cubicBezTo>
                    <a:cubicBezTo>
                      <a:pt x="2972" y="1673"/>
                      <a:pt x="3050" y="1215"/>
                      <a:pt x="2847" y="869"/>
                    </a:cubicBezTo>
                    <a:cubicBezTo>
                      <a:pt x="2750" y="703"/>
                      <a:pt x="2595" y="584"/>
                      <a:pt x="2415" y="526"/>
                    </a:cubicBezTo>
                    <a:cubicBezTo>
                      <a:pt x="2333" y="500"/>
                      <a:pt x="2245" y="483"/>
                      <a:pt x="2156" y="483"/>
                    </a:cubicBezTo>
                    <a:cubicBezTo>
                      <a:pt x="2128" y="483"/>
                      <a:pt x="2099" y="484"/>
                      <a:pt x="2071" y="488"/>
                    </a:cubicBezTo>
                    <a:cubicBezTo>
                      <a:pt x="2006" y="497"/>
                      <a:pt x="1934" y="517"/>
                      <a:pt x="1866" y="517"/>
                    </a:cubicBezTo>
                    <a:cubicBezTo>
                      <a:pt x="1825" y="517"/>
                      <a:pt x="1785" y="509"/>
                      <a:pt x="1749" y="488"/>
                    </a:cubicBezTo>
                    <a:lnTo>
                      <a:pt x="1748" y="488"/>
                    </a:lnTo>
                    <a:cubicBezTo>
                      <a:pt x="1746" y="487"/>
                      <a:pt x="1746" y="485"/>
                      <a:pt x="1745" y="485"/>
                    </a:cubicBezTo>
                    <a:cubicBezTo>
                      <a:pt x="1661" y="433"/>
                      <a:pt x="1616" y="335"/>
                      <a:pt x="1546" y="267"/>
                    </a:cubicBezTo>
                    <a:cubicBezTo>
                      <a:pt x="1466" y="189"/>
                      <a:pt x="1376" y="122"/>
                      <a:pt x="1276" y="76"/>
                    </a:cubicBezTo>
                    <a:cubicBezTo>
                      <a:pt x="1171" y="26"/>
                      <a:pt x="1057" y="0"/>
                      <a:pt x="942" y="0"/>
                    </a:cubicBez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88" name="Google Shape;388;p27"/>
              <p:cNvSpPr/>
              <p:nvPr/>
            </p:nvSpPr>
            <p:spPr>
              <a:xfrm>
                <a:off x="1287368" y="1583319"/>
                <a:ext cx="416301" cy="383417"/>
              </a:xfrm>
              <a:custGeom>
                <a:avLst/>
                <a:gdLst/>
                <a:ahLst/>
                <a:cxnLst/>
                <a:rect l="l" t="t" r="r" b="b"/>
                <a:pathLst>
                  <a:path w="3051" h="2810" fill="none" extrusionOk="0">
                    <a:moveTo>
                      <a:pt x="1749" y="512"/>
                    </a:moveTo>
                    <a:cubicBezTo>
                      <a:pt x="1844" y="569"/>
                      <a:pt x="1967" y="526"/>
                      <a:pt x="2071" y="512"/>
                    </a:cubicBezTo>
                    <a:cubicBezTo>
                      <a:pt x="2187" y="496"/>
                      <a:pt x="2306" y="515"/>
                      <a:pt x="2415" y="550"/>
                    </a:cubicBezTo>
                    <a:cubicBezTo>
                      <a:pt x="2595" y="608"/>
                      <a:pt x="2750" y="727"/>
                      <a:pt x="2847" y="893"/>
                    </a:cubicBezTo>
                    <a:cubicBezTo>
                      <a:pt x="3050" y="1239"/>
                      <a:pt x="2972" y="1697"/>
                      <a:pt x="2734" y="2017"/>
                    </a:cubicBezTo>
                    <a:cubicBezTo>
                      <a:pt x="2524" y="2299"/>
                      <a:pt x="2162" y="2444"/>
                      <a:pt x="1850" y="2547"/>
                    </a:cubicBezTo>
                    <a:cubicBezTo>
                      <a:pt x="1678" y="2604"/>
                      <a:pt x="1507" y="2660"/>
                      <a:pt x="1331" y="2703"/>
                    </a:cubicBezTo>
                    <a:cubicBezTo>
                      <a:pt x="1083" y="2761"/>
                      <a:pt x="903" y="2809"/>
                      <a:pt x="729" y="2597"/>
                    </a:cubicBezTo>
                    <a:cubicBezTo>
                      <a:pt x="567" y="2398"/>
                      <a:pt x="445" y="2169"/>
                      <a:pt x="324" y="1943"/>
                    </a:cubicBezTo>
                    <a:cubicBezTo>
                      <a:pt x="166" y="1654"/>
                      <a:pt x="0" y="1301"/>
                      <a:pt x="40" y="953"/>
                    </a:cubicBezTo>
                    <a:cubicBezTo>
                      <a:pt x="85" y="556"/>
                      <a:pt x="341" y="169"/>
                      <a:pt x="726" y="56"/>
                    </a:cubicBezTo>
                    <a:cubicBezTo>
                      <a:pt x="910" y="1"/>
                      <a:pt x="1104" y="19"/>
                      <a:pt x="1276" y="100"/>
                    </a:cubicBezTo>
                    <a:cubicBezTo>
                      <a:pt x="1376" y="146"/>
                      <a:pt x="1466" y="213"/>
                      <a:pt x="1546" y="291"/>
                    </a:cubicBezTo>
                    <a:cubicBezTo>
                      <a:pt x="1616" y="359"/>
                      <a:pt x="1661" y="457"/>
                      <a:pt x="1745" y="509"/>
                    </a:cubicBezTo>
                    <a:cubicBezTo>
                      <a:pt x="1746" y="509"/>
                      <a:pt x="1746" y="511"/>
                      <a:pt x="1748" y="512"/>
                    </a:cubicBezTo>
                    <a:close/>
                  </a:path>
                </a:pathLst>
              </a:custGeom>
              <a:noFill/>
              <a:ln w="4425" cap="flat" cmpd="sng">
                <a:solidFill>
                  <a:srgbClr val="241F1F"/>
                </a:solidFill>
                <a:prstDash val="solid"/>
                <a:miter lim="141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spTree>
    <p:extLst>
      <p:ext uri="{BB962C8B-B14F-4D97-AF65-F5344CB8AC3E}">
        <p14:creationId xmlns:p14="http://schemas.microsoft.com/office/powerpoint/2010/main" val="33277326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accent1"/>
        </a:solidFill>
        <a:effectLst/>
      </p:bgPr>
    </p:bg>
    <p:spTree>
      <p:nvGrpSpPr>
        <p:cNvPr id="1" name="Shape 389"/>
        <p:cNvGrpSpPr/>
        <p:nvPr/>
      </p:nvGrpSpPr>
      <p:grpSpPr>
        <a:xfrm>
          <a:off x="0" y="0"/>
          <a:ext cx="0" cy="0"/>
          <a:chOff x="0" y="0"/>
          <a:chExt cx="0" cy="0"/>
        </a:xfrm>
      </p:grpSpPr>
      <p:sp>
        <p:nvSpPr>
          <p:cNvPr id="390" name="Google Shape;390;p28"/>
          <p:cNvSpPr/>
          <p:nvPr/>
        </p:nvSpPr>
        <p:spPr>
          <a:xfrm rot="6830490">
            <a:off x="-167164" y="5652739"/>
            <a:ext cx="1249312" cy="1181616"/>
          </a:xfrm>
          <a:custGeom>
            <a:avLst/>
            <a:gdLst/>
            <a:ahLst/>
            <a:cxnLst/>
            <a:rect l="l" t="t" r="r" b="b"/>
            <a:pathLst>
              <a:path w="11025" h="10428" extrusionOk="0">
                <a:moveTo>
                  <a:pt x="6705" y="0"/>
                </a:moveTo>
                <a:cubicBezTo>
                  <a:pt x="5142" y="0"/>
                  <a:pt x="3579" y="596"/>
                  <a:pt x="2385" y="1789"/>
                </a:cubicBezTo>
                <a:cubicBezTo>
                  <a:pt x="0" y="4174"/>
                  <a:pt x="0" y="8043"/>
                  <a:pt x="2385" y="10428"/>
                </a:cubicBezTo>
                <a:lnTo>
                  <a:pt x="11024" y="1789"/>
                </a:lnTo>
                <a:cubicBezTo>
                  <a:pt x="9832" y="596"/>
                  <a:pt x="8268" y="0"/>
                  <a:pt x="6705" y="0"/>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grpSp>
        <p:nvGrpSpPr>
          <p:cNvPr id="391" name="Google Shape;391;p28"/>
          <p:cNvGrpSpPr/>
          <p:nvPr/>
        </p:nvGrpSpPr>
        <p:grpSpPr>
          <a:xfrm>
            <a:off x="-16" y="-1"/>
            <a:ext cx="1020827" cy="1108344"/>
            <a:chOff x="5546100" y="482752"/>
            <a:chExt cx="1324144" cy="1437665"/>
          </a:xfrm>
        </p:grpSpPr>
        <p:sp>
          <p:nvSpPr>
            <p:cNvPr id="392" name="Google Shape;392;p28"/>
            <p:cNvSpPr/>
            <p:nvPr/>
          </p:nvSpPr>
          <p:spPr>
            <a:xfrm>
              <a:off x="5546100" y="492772"/>
              <a:ext cx="1324144" cy="1427645"/>
            </a:xfrm>
            <a:custGeom>
              <a:avLst/>
              <a:gdLst/>
              <a:ahLst/>
              <a:cxnLst/>
              <a:rect l="l" t="t" r="r" b="b"/>
              <a:pathLst>
                <a:path w="10043" h="10828" extrusionOk="0">
                  <a:moveTo>
                    <a:pt x="5182" y="1830"/>
                  </a:moveTo>
                  <a:cubicBezTo>
                    <a:pt x="6157" y="1830"/>
                    <a:pt x="7080" y="2409"/>
                    <a:pt x="7472" y="3367"/>
                  </a:cubicBezTo>
                  <a:cubicBezTo>
                    <a:pt x="7989" y="4631"/>
                    <a:pt x="7384" y="6075"/>
                    <a:pt x="6120" y="6592"/>
                  </a:cubicBezTo>
                  <a:cubicBezTo>
                    <a:pt x="5813" y="6717"/>
                    <a:pt x="5496" y="6777"/>
                    <a:pt x="5184" y="6777"/>
                  </a:cubicBezTo>
                  <a:cubicBezTo>
                    <a:pt x="4210" y="6777"/>
                    <a:pt x="3286" y="6197"/>
                    <a:pt x="2895" y="5240"/>
                  </a:cubicBezTo>
                  <a:cubicBezTo>
                    <a:pt x="2377" y="3976"/>
                    <a:pt x="2982" y="2532"/>
                    <a:pt x="4246" y="2015"/>
                  </a:cubicBezTo>
                  <a:cubicBezTo>
                    <a:pt x="4553" y="1889"/>
                    <a:pt x="4870" y="1830"/>
                    <a:pt x="5182" y="1830"/>
                  </a:cubicBezTo>
                  <a:close/>
                  <a:moveTo>
                    <a:pt x="5247" y="1"/>
                  </a:moveTo>
                  <a:cubicBezTo>
                    <a:pt x="4761" y="1"/>
                    <a:pt x="4270" y="78"/>
                    <a:pt x="3792" y="239"/>
                  </a:cubicBezTo>
                  <a:cubicBezTo>
                    <a:pt x="3670" y="280"/>
                    <a:pt x="3552" y="328"/>
                    <a:pt x="3436" y="378"/>
                  </a:cubicBezTo>
                  <a:cubicBezTo>
                    <a:pt x="3318" y="423"/>
                    <a:pt x="3202" y="473"/>
                    <a:pt x="3086" y="529"/>
                  </a:cubicBezTo>
                  <a:cubicBezTo>
                    <a:pt x="1027" y="1526"/>
                    <a:pt x="1" y="3939"/>
                    <a:pt x="709" y="6113"/>
                  </a:cubicBezTo>
                  <a:cubicBezTo>
                    <a:pt x="1157" y="7483"/>
                    <a:pt x="2163" y="8485"/>
                    <a:pt x="3379" y="8977"/>
                  </a:cubicBezTo>
                  <a:cubicBezTo>
                    <a:pt x="3379" y="8977"/>
                    <a:pt x="7623" y="10789"/>
                    <a:pt x="7713" y="10828"/>
                  </a:cubicBezTo>
                  <a:cubicBezTo>
                    <a:pt x="7750" y="10738"/>
                    <a:pt x="9505" y="6470"/>
                    <a:pt x="9505" y="6470"/>
                  </a:cubicBezTo>
                  <a:cubicBezTo>
                    <a:pt x="10028" y="5267"/>
                    <a:pt x="10042" y="3846"/>
                    <a:pt x="9400" y="2556"/>
                  </a:cubicBezTo>
                  <a:lnTo>
                    <a:pt x="9402" y="2556"/>
                  </a:lnTo>
                  <a:cubicBezTo>
                    <a:pt x="8608" y="960"/>
                    <a:pt x="6961" y="1"/>
                    <a:pt x="5247" y="1"/>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3" name="Google Shape;393;p28"/>
            <p:cNvSpPr/>
            <p:nvPr/>
          </p:nvSpPr>
          <p:spPr>
            <a:xfrm>
              <a:off x="5600949" y="482752"/>
              <a:ext cx="1218666" cy="1371741"/>
            </a:xfrm>
            <a:custGeom>
              <a:avLst/>
              <a:gdLst/>
              <a:ahLst/>
              <a:cxnLst/>
              <a:rect l="l" t="t" r="r" b="b"/>
              <a:pathLst>
                <a:path w="9243" h="10404" fill="none" extrusionOk="0">
                  <a:moveTo>
                    <a:pt x="3112" y="8704"/>
                  </a:moveTo>
                  <a:cubicBezTo>
                    <a:pt x="1940" y="8229"/>
                    <a:pt x="1046" y="7272"/>
                    <a:pt x="655" y="6071"/>
                  </a:cubicBezTo>
                  <a:cubicBezTo>
                    <a:pt x="0" y="4069"/>
                    <a:pt x="938" y="1865"/>
                    <a:pt x="2836" y="946"/>
                  </a:cubicBezTo>
                  <a:cubicBezTo>
                    <a:pt x="2911" y="909"/>
                    <a:pt x="2987" y="876"/>
                    <a:pt x="3064" y="844"/>
                  </a:cubicBezTo>
                  <a:lnTo>
                    <a:pt x="3157" y="807"/>
                  </a:lnTo>
                  <a:lnTo>
                    <a:pt x="3264" y="763"/>
                  </a:lnTo>
                  <a:cubicBezTo>
                    <a:pt x="3340" y="732"/>
                    <a:pt x="3418" y="702"/>
                    <a:pt x="3497" y="675"/>
                  </a:cubicBezTo>
                  <a:cubicBezTo>
                    <a:pt x="5494" y="0"/>
                    <a:pt x="7708" y="914"/>
                    <a:pt x="8646" y="2801"/>
                  </a:cubicBezTo>
                  <a:cubicBezTo>
                    <a:pt x="9208" y="3931"/>
                    <a:pt x="9242" y="5241"/>
                    <a:pt x="8742" y="6394"/>
                  </a:cubicBezTo>
                  <a:cubicBezTo>
                    <a:pt x="8739" y="6400"/>
                    <a:pt x="7521" y="9363"/>
                    <a:pt x="7093" y="10403"/>
                  </a:cubicBezTo>
                  <a:cubicBezTo>
                    <a:pt x="6057" y="9961"/>
                    <a:pt x="3112" y="8704"/>
                    <a:pt x="3112" y="8704"/>
                  </a:cubicBezTo>
                  <a:close/>
                </a:path>
              </a:pathLst>
            </a:custGeom>
            <a:noFill/>
            <a:ln w="9525" cap="flat" cmpd="sng">
              <a:solidFill>
                <a:schemeClr val="dk1"/>
              </a:solidFill>
              <a:prstDash val="solid"/>
              <a:miter lim="141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sp>
        <p:nvSpPr>
          <p:cNvPr id="394" name="Google Shape;394;p28"/>
          <p:cNvSpPr/>
          <p:nvPr/>
        </p:nvSpPr>
        <p:spPr>
          <a:xfrm>
            <a:off x="10710669" y="5527750"/>
            <a:ext cx="1357476" cy="1221855"/>
          </a:xfrm>
          <a:custGeom>
            <a:avLst/>
            <a:gdLst/>
            <a:ahLst/>
            <a:cxnLst/>
            <a:rect l="l" t="t" r="r" b="b"/>
            <a:pathLst>
              <a:path w="19318" h="17388" extrusionOk="0">
                <a:moveTo>
                  <a:pt x="9659" y="1"/>
                </a:moveTo>
                <a:cubicBezTo>
                  <a:pt x="6722" y="1"/>
                  <a:pt x="3786" y="2820"/>
                  <a:pt x="9424" y="8459"/>
                </a:cubicBezTo>
                <a:cubicBezTo>
                  <a:pt x="7086" y="6120"/>
                  <a:pt x="5232" y="5256"/>
                  <a:pt x="3863" y="5256"/>
                </a:cubicBezTo>
                <a:cubicBezTo>
                  <a:pt x="1" y="5256"/>
                  <a:pt x="1" y="12131"/>
                  <a:pt x="3863" y="12131"/>
                </a:cubicBezTo>
                <a:cubicBezTo>
                  <a:pt x="5232" y="12131"/>
                  <a:pt x="7086" y="11268"/>
                  <a:pt x="9424" y="8929"/>
                </a:cubicBezTo>
                <a:lnTo>
                  <a:pt x="9424" y="8929"/>
                </a:lnTo>
                <a:cubicBezTo>
                  <a:pt x="3786" y="14568"/>
                  <a:pt x="6722" y="17387"/>
                  <a:pt x="9659" y="17387"/>
                </a:cubicBezTo>
                <a:cubicBezTo>
                  <a:pt x="12596" y="17387"/>
                  <a:pt x="15532" y="14568"/>
                  <a:pt x="9894" y="8929"/>
                </a:cubicBezTo>
                <a:lnTo>
                  <a:pt x="9894" y="8929"/>
                </a:lnTo>
                <a:cubicBezTo>
                  <a:pt x="12233" y="11268"/>
                  <a:pt x="14086" y="12131"/>
                  <a:pt x="15455" y="12131"/>
                </a:cubicBezTo>
                <a:cubicBezTo>
                  <a:pt x="19317" y="12131"/>
                  <a:pt x="19317" y="5256"/>
                  <a:pt x="15455" y="5256"/>
                </a:cubicBezTo>
                <a:cubicBezTo>
                  <a:pt x="14086" y="5256"/>
                  <a:pt x="12232" y="6120"/>
                  <a:pt x="9894" y="8459"/>
                </a:cubicBezTo>
                <a:cubicBezTo>
                  <a:pt x="15532" y="2820"/>
                  <a:pt x="12596" y="1"/>
                  <a:pt x="9659" y="1"/>
                </a:cubicBez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grpSp>
        <p:nvGrpSpPr>
          <p:cNvPr id="395" name="Google Shape;395;p28"/>
          <p:cNvGrpSpPr/>
          <p:nvPr/>
        </p:nvGrpSpPr>
        <p:grpSpPr>
          <a:xfrm>
            <a:off x="11199201" y="5768051"/>
            <a:ext cx="380396" cy="893603"/>
            <a:chOff x="5843875" y="1861700"/>
            <a:chExt cx="285297" cy="670202"/>
          </a:xfrm>
        </p:grpSpPr>
        <p:sp>
          <p:nvSpPr>
            <p:cNvPr id="396" name="Google Shape;396;p28"/>
            <p:cNvSpPr/>
            <p:nvPr/>
          </p:nvSpPr>
          <p:spPr>
            <a:xfrm>
              <a:off x="5981948" y="1861700"/>
              <a:ext cx="54" cy="669433"/>
            </a:xfrm>
            <a:custGeom>
              <a:avLst/>
              <a:gdLst/>
              <a:ahLst/>
              <a:cxnLst/>
              <a:rect l="l" t="t" r="r" b="b"/>
              <a:pathLst>
                <a:path w="1" h="12286" fill="none" extrusionOk="0">
                  <a:moveTo>
                    <a:pt x="0" y="1"/>
                  </a:moveTo>
                  <a:lnTo>
                    <a:pt x="0" y="12285"/>
                  </a:lnTo>
                </a:path>
              </a:pathLst>
            </a:custGeom>
            <a:noFill/>
            <a:ln w="9525" cap="flat" cmpd="sng">
              <a:solidFill>
                <a:schemeClr val="dk1"/>
              </a:solidFill>
              <a:prstDash val="solid"/>
              <a:miter lim="141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7" name="Google Shape;397;p28"/>
            <p:cNvSpPr/>
            <p:nvPr/>
          </p:nvSpPr>
          <p:spPr>
            <a:xfrm>
              <a:off x="5843875" y="2354109"/>
              <a:ext cx="285297" cy="177793"/>
            </a:xfrm>
            <a:custGeom>
              <a:avLst/>
              <a:gdLst/>
              <a:ahLst/>
              <a:cxnLst/>
              <a:rect l="l" t="t" r="r" b="b"/>
              <a:pathLst>
                <a:path w="5236" h="3263" fill="none" extrusionOk="0">
                  <a:moveTo>
                    <a:pt x="5235" y="13"/>
                  </a:moveTo>
                  <a:cubicBezTo>
                    <a:pt x="4824" y="557"/>
                    <a:pt x="2981" y="2734"/>
                    <a:pt x="2574" y="3213"/>
                  </a:cubicBezTo>
                  <a:cubicBezTo>
                    <a:pt x="2533" y="3263"/>
                    <a:pt x="2458" y="3258"/>
                    <a:pt x="2418" y="3206"/>
                  </a:cubicBezTo>
                  <a:lnTo>
                    <a:pt x="1" y="0"/>
                  </a:lnTo>
                </a:path>
              </a:pathLst>
            </a:custGeom>
            <a:noFill/>
            <a:ln w="9525" cap="flat" cmpd="sng">
              <a:solidFill>
                <a:schemeClr val="dk1"/>
              </a:solidFill>
              <a:prstDash val="solid"/>
              <a:miter lim="141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spTree>
    <p:extLst>
      <p:ext uri="{BB962C8B-B14F-4D97-AF65-F5344CB8AC3E}">
        <p14:creationId xmlns:p14="http://schemas.microsoft.com/office/powerpoint/2010/main" val="34947829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B42161-CF1F-40D7-9D2A-2867DBA327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23C1181-01F0-46BF-BEA5-892AD7CD654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DC1475-FB39-4BDE-A889-5104344555A3}"/>
              </a:ext>
            </a:extLst>
          </p:cNvPr>
          <p:cNvSpPr>
            <a:spLocks noGrp="1"/>
          </p:cNvSpPr>
          <p:nvPr>
            <p:ph type="dt" sz="half" idx="10"/>
          </p:nvPr>
        </p:nvSpPr>
        <p:spPr/>
        <p:txBody>
          <a:bodyPr/>
          <a:lstStyle/>
          <a:p>
            <a:fld id="{BE00C470-7AD9-4494-91E0-D13DB38AC80B}" type="datetime1">
              <a:rPr lang="en-US" smtClean="0"/>
              <a:t>9/21/2023</a:t>
            </a:fld>
            <a:endParaRPr lang="en-US"/>
          </a:p>
        </p:txBody>
      </p:sp>
      <p:sp>
        <p:nvSpPr>
          <p:cNvPr id="5" name="Footer Placeholder 4">
            <a:extLst>
              <a:ext uri="{FF2B5EF4-FFF2-40B4-BE49-F238E27FC236}">
                <a16:creationId xmlns:a16="http://schemas.microsoft.com/office/drawing/2014/main" id="{C32D5808-8B84-4BD0-912F-0BA1F309DA8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E4C6113-3341-4F2F-BDE7-2996C15CCC34}"/>
              </a:ext>
            </a:extLst>
          </p:cNvPr>
          <p:cNvSpPr>
            <a:spLocks noGrp="1"/>
          </p:cNvSpPr>
          <p:nvPr>
            <p:ph type="sldNum" sz="quarter" idx="12"/>
          </p:nvPr>
        </p:nvSpPr>
        <p:spPr/>
        <p:txBody>
          <a:bodyPr/>
          <a:lstStyle/>
          <a:p>
            <a:fld id="{2B09721A-EA8D-4990-AB94-AEB2D46049B6}" type="slidenum">
              <a:rPr lang="en-US" smtClean="0"/>
              <a:t>‹#›</a:t>
            </a:fld>
            <a:endParaRPr lang="en-US"/>
          </a:p>
        </p:txBody>
      </p:sp>
    </p:spTree>
    <p:extLst>
      <p:ext uri="{BB962C8B-B14F-4D97-AF65-F5344CB8AC3E}">
        <p14:creationId xmlns:p14="http://schemas.microsoft.com/office/powerpoint/2010/main" val="9792171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5D93CA-9CA3-424B-A255-581163C14DE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7538B3B-76EB-4B26-B7CF-41A6C73EE94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ADCCBD9-3C7B-43D9-8B0E-C7D0076B06F7}"/>
              </a:ext>
            </a:extLst>
          </p:cNvPr>
          <p:cNvSpPr>
            <a:spLocks noGrp="1"/>
          </p:cNvSpPr>
          <p:nvPr>
            <p:ph type="dt" sz="half" idx="10"/>
          </p:nvPr>
        </p:nvSpPr>
        <p:spPr/>
        <p:txBody>
          <a:bodyPr/>
          <a:lstStyle/>
          <a:p>
            <a:fld id="{DC9C3701-8F86-42F8-B81C-79DFB648415F}" type="datetime1">
              <a:rPr lang="en-US" smtClean="0"/>
              <a:t>9/21/2023</a:t>
            </a:fld>
            <a:endParaRPr lang="en-US"/>
          </a:p>
        </p:txBody>
      </p:sp>
      <p:sp>
        <p:nvSpPr>
          <p:cNvPr id="5" name="Footer Placeholder 4">
            <a:extLst>
              <a:ext uri="{FF2B5EF4-FFF2-40B4-BE49-F238E27FC236}">
                <a16:creationId xmlns:a16="http://schemas.microsoft.com/office/drawing/2014/main" id="{73103BED-F3D4-439F-B293-B90485AEC7B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29BE3B1-28D8-44E1-B43B-FE39994D67C8}"/>
              </a:ext>
            </a:extLst>
          </p:cNvPr>
          <p:cNvSpPr>
            <a:spLocks noGrp="1"/>
          </p:cNvSpPr>
          <p:nvPr>
            <p:ph type="sldNum" sz="quarter" idx="12"/>
          </p:nvPr>
        </p:nvSpPr>
        <p:spPr/>
        <p:txBody>
          <a:bodyPr/>
          <a:lstStyle/>
          <a:p>
            <a:fld id="{2B09721A-EA8D-4990-AB94-AEB2D46049B6}" type="slidenum">
              <a:rPr lang="en-US" smtClean="0"/>
              <a:pPr/>
              <a:t>‹#›</a:t>
            </a:fld>
            <a:endParaRPr lang="en-US"/>
          </a:p>
        </p:txBody>
      </p:sp>
    </p:spTree>
    <p:extLst>
      <p:ext uri="{BB962C8B-B14F-4D97-AF65-F5344CB8AC3E}">
        <p14:creationId xmlns:p14="http://schemas.microsoft.com/office/powerpoint/2010/main" val="14068657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845A81-DB0D-4043-833D-CA9FA2010C9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4C58796-49E0-4861-9F76-CC9CAAB0AAE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5E56C81-B276-41F5-85F9-9A6294770516}"/>
              </a:ext>
            </a:extLst>
          </p:cNvPr>
          <p:cNvSpPr>
            <a:spLocks noGrp="1"/>
          </p:cNvSpPr>
          <p:nvPr>
            <p:ph type="dt" sz="half" idx="10"/>
          </p:nvPr>
        </p:nvSpPr>
        <p:spPr/>
        <p:txBody>
          <a:bodyPr/>
          <a:lstStyle/>
          <a:p>
            <a:fld id="{FAD2C6CA-641C-4F19-85BB-B73896B5FD4C}" type="datetime1">
              <a:rPr lang="en-US" smtClean="0"/>
              <a:t>9/21/2023</a:t>
            </a:fld>
            <a:endParaRPr lang="en-US"/>
          </a:p>
        </p:txBody>
      </p:sp>
      <p:sp>
        <p:nvSpPr>
          <p:cNvPr id="5" name="Footer Placeholder 4">
            <a:extLst>
              <a:ext uri="{FF2B5EF4-FFF2-40B4-BE49-F238E27FC236}">
                <a16:creationId xmlns:a16="http://schemas.microsoft.com/office/drawing/2014/main" id="{E95C4341-34A9-471F-829C-C96BA1F0B23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09F60AE-DB7F-4C64-937A-2EDC2166487B}"/>
              </a:ext>
            </a:extLst>
          </p:cNvPr>
          <p:cNvSpPr>
            <a:spLocks noGrp="1"/>
          </p:cNvSpPr>
          <p:nvPr>
            <p:ph type="sldNum" sz="quarter" idx="12"/>
          </p:nvPr>
        </p:nvSpPr>
        <p:spPr/>
        <p:txBody>
          <a:bodyPr/>
          <a:lstStyle/>
          <a:p>
            <a:fld id="{2B09721A-EA8D-4990-AB94-AEB2D46049B6}" type="slidenum">
              <a:rPr lang="en-US" smtClean="0"/>
              <a:pPr/>
              <a:t>‹#›</a:t>
            </a:fld>
            <a:endParaRPr lang="en-US"/>
          </a:p>
        </p:txBody>
      </p:sp>
    </p:spTree>
    <p:extLst>
      <p:ext uri="{BB962C8B-B14F-4D97-AF65-F5344CB8AC3E}">
        <p14:creationId xmlns:p14="http://schemas.microsoft.com/office/powerpoint/2010/main" val="32350072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C1E43-18C6-46A2-A374-CEAF1747A71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9B73790-0E33-4C96-9EB9-DA27452544C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2E4D535-1F7A-4A21-9301-4364375E241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7553D07-4C1F-4295-A83F-59CF78FC3321}"/>
              </a:ext>
            </a:extLst>
          </p:cNvPr>
          <p:cNvSpPr>
            <a:spLocks noGrp="1"/>
          </p:cNvSpPr>
          <p:nvPr>
            <p:ph type="dt" sz="half" idx="10"/>
          </p:nvPr>
        </p:nvSpPr>
        <p:spPr/>
        <p:txBody>
          <a:bodyPr/>
          <a:lstStyle/>
          <a:p>
            <a:fld id="{FDA9C0EA-4C09-474D-BD9E-7EE8FA5E92DC}" type="datetime1">
              <a:rPr lang="en-US" smtClean="0"/>
              <a:t>9/21/2023</a:t>
            </a:fld>
            <a:endParaRPr lang="en-US"/>
          </a:p>
        </p:txBody>
      </p:sp>
      <p:sp>
        <p:nvSpPr>
          <p:cNvPr id="6" name="Footer Placeholder 5">
            <a:extLst>
              <a:ext uri="{FF2B5EF4-FFF2-40B4-BE49-F238E27FC236}">
                <a16:creationId xmlns:a16="http://schemas.microsoft.com/office/drawing/2014/main" id="{76629BFE-B274-4EC3-9B27-6CDCFF3DB98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C5C3C54-C86F-4CA7-8BCE-3B5D87CD2CB6}"/>
              </a:ext>
            </a:extLst>
          </p:cNvPr>
          <p:cNvSpPr>
            <a:spLocks noGrp="1"/>
          </p:cNvSpPr>
          <p:nvPr>
            <p:ph type="sldNum" sz="quarter" idx="12"/>
          </p:nvPr>
        </p:nvSpPr>
        <p:spPr/>
        <p:txBody>
          <a:bodyPr/>
          <a:lstStyle/>
          <a:p>
            <a:fld id="{2B09721A-EA8D-4990-AB94-AEB2D46049B6}" type="slidenum">
              <a:rPr lang="en-US" smtClean="0"/>
              <a:pPr/>
              <a:t>‹#›</a:t>
            </a:fld>
            <a:endParaRPr lang="en-US"/>
          </a:p>
        </p:txBody>
      </p:sp>
    </p:spTree>
    <p:extLst>
      <p:ext uri="{BB962C8B-B14F-4D97-AF65-F5344CB8AC3E}">
        <p14:creationId xmlns:p14="http://schemas.microsoft.com/office/powerpoint/2010/main" val="34129197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04A60D-1303-4F36-ADC1-CC999056AFE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9B598CE-9663-4C9A-9AEA-4FD9FC01CDC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83F0B63-8590-46D8-97E2-E7B82A569EE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6D23C9F-D54C-416F-955F-DB0EBC1FD81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9B425EB-C77A-432A-9B5D-E4A888C3E30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F0234A3-B81E-4F29-88E8-A58D7D588DD0}"/>
              </a:ext>
            </a:extLst>
          </p:cNvPr>
          <p:cNvSpPr>
            <a:spLocks noGrp="1"/>
          </p:cNvSpPr>
          <p:nvPr>
            <p:ph type="dt" sz="half" idx="10"/>
          </p:nvPr>
        </p:nvSpPr>
        <p:spPr/>
        <p:txBody>
          <a:bodyPr/>
          <a:lstStyle/>
          <a:p>
            <a:fld id="{EEC0D574-B796-43FA-99EF-64838289C4CF}" type="datetime1">
              <a:rPr lang="en-US" smtClean="0"/>
              <a:t>9/21/2023</a:t>
            </a:fld>
            <a:endParaRPr lang="en-US"/>
          </a:p>
        </p:txBody>
      </p:sp>
      <p:sp>
        <p:nvSpPr>
          <p:cNvPr id="8" name="Footer Placeholder 7">
            <a:extLst>
              <a:ext uri="{FF2B5EF4-FFF2-40B4-BE49-F238E27FC236}">
                <a16:creationId xmlns:a16="http://schemas.microsoft.com/office/drawing/2014/main" id="{E877EC8F-1EC9-4EAC-BC7C-2FA0C51555C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743DD06-5249-4168-8AC6-9736DF6342D3}"/>
              </a:ext>
            </a:extLst>
          </p:cNvPr>
          <p:cNvSpPr>
            <a:spLocks noGrp="1"/>
          </p:cNvSpPr>
          <p:nvPr>
            <p:ph type="sldNum" sz="quarter" idx="12"/>
          </p:nvPr>
        </p:nvSpPr>
        <p:spPr/>
        <p:txBody>
          <a:bodyPr/>
          <a:lstStyle/>
          <a:p>
            <a:fld id="{2B09721A-EA8D-4990-AB94-AEB2D46049B6}" type="slidenum">
              <a:rPr lang="en-US" smtClean="0"/>
              <a:t>‹#›</a:t>
            </a:fld>
            <a:endParaRPr lang="en-US"/>
          </a:p>
        </p:txBody>
      </p:sp>
    </p:spTree>
    <p:extLst>
      <p:ext uri="{BB962C8B-B14F-4D97-AF65-F5344CB8AC3E}">
        <p14:creationId xmlns:p14="http://schemas.microsoft.com/office/powerpoint/2010/main" val="207485938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theme" Target="../theme/theme2.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8" Type="http://schemas.openxmlformats.org/officeDocument/2006/relationships/tags" Target="../tags/tag1.xml"/><Relationship Id="rId3" Type="http://schemas.openxmlformats.org/officeDocument/2006/relationships/slideLayout" Target="../slideLayouts/slideLayout18.xml"/><Relationship Id="rId7" Type="http://schemas.openxmlformats.org/officeDocument/2006/relationships/theme" Target="../theme/theme3.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5" Type="http://schemas.openxmlformats.org/officeDocument/2006/relationships/slideLayout" Target="../slideLayouts/slideLayout20.xml"/><Relationship Id="rId10" Type="http://schemas.openxmlformats.org/officeDocument/2006/relationships/tags" Target="../tags/tag3.xml"/><Relationship Id="rId4" Type="http://schemas.openxmlformats.org/officeDocument/2006/relationships/slideLayout" Target="../slideLayouts/slideLayout19.xml"/><Relationship Id="rId9" Type="http://schemas.openxmlformats.org/officeDocument/2006/relationships/tags" Target="../tags/tag2.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slideLayout" Target="../slideLayouts/slideLayout23.xml"/><Relationship Id="rId1" Type="http://schemas.openxmlformats.org/officeDocument/2006/relationships/slideLayout" Target="../slideLayouts/slideLayout22.xml"/><Relationship Id="rId5" Type="http://schemas.openxmlformats.org/officeDocument/2006/relationships/theme" Target="../theme/theme4.xml"/><Relationship Id="rId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3" name="9Slide.vn - 2019">
            <a:extLst>
              <a:ext uri="{FF2B5EF4-FFF2-40B4-BE49-F238E27FC236}">
                <a16:creationId xmlns:a16="http://schemas.microsoft.com/office/drawing/2014/main" id="{6AC06221-32CA-428D-A2F1-EA0151E7954D}"/>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6" name="Google Shape;6;p1"/>
          <p:cNvSpPr txBox="1">
            <a:spLocks noGrp="1"/>
          </p:cNvSpPr>
          <p:nvPr>
            <p:ph type="title"/>
          </p:nvPr>
        </p:nvSpPr>
        <p:spPr>
          <a:xfrm>
            <a:off x="950967" y="593367"/>
            <a:ext cx="102900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500"/>
              <a:buFont typeface="Montserrat ExtraBold"/>
              <a:buNone/>
              <a:defRPr sz="3500">
                <a:solidFill>
                  <a:schemeClr val="dk1"/>
                </a:solidFill>
                <a:latin typeface="Montserrat ExtraBold"/>
                <a:ea typeface="Montserrat ExtraBold"/>
                <a:cs typeface="Montserrat ExtraBold"/>
                <a:sym typeface="Montserrat ExtraBold"/>
              </a:defRPr>
            </a:lvl1pPr>
            <a:lvl2pPr lvl="1" rtl="0">
              <a:spcBef>
                <a:spcPts val="0"/>
              </a:spcBef>
              <a:spcAft>
                <a:spcPts val="0"/>
              </a:spcAft>
              <a:buClr>
                <a:schemeClr val="dk1"/>
              </a:buClr>
              <a:buSzPts val="3500"/>
              <a:buFont typeface="Montserrat ExtraBold"/>
              <a:buNone/>
              <a:defRPr sz="3500">
                <a:solidFill>
                  <a:schemeClr val="dk1"/>
                </a:solidFill>
                <a:latin typeface="Montserrat ExtraBold"/>
                <a:ea typeface="Montserrat ExtraBold"/>
                <a:cs typeface="Montserrat ExtraBold"/>
                <a:sym typeface="Montserrat ExtraBold"/>
              </a:defRPr>
            </a:lvl2pPr>
            <a:lvl3pPr lvl="2" rtl="0">
              <a:spcBef>
                <a:spcPts val="0"/>
              </a:spcBef>
              <a:spcAft>
                <a:spcPts val="0"/>
              </a:spcAft>
              <a:buClr>
                <a:schemeClr val="dk1"/>
              </a:buClr>
              <a:buSzPts val="3500"/>
              <a:buFont typeface="Montserrat ExtraBold"/>
              <a:buNone/>
              <a:defRPr sz="3500">
                <a:solidFill>
                  <a:schemeClr val="dk1"/>
                </a:solidFill>
                <a:latin typeface="Montserrat ExtraBold"/>
                <a:ea typeface="Montserrat ExtraBold"/>
                <a:cs typeface="Montserrat ExtraBold"/>
                <a:sym typeface="Montserrat ExtraBold"/>
              </a:defRPr>
            </a:lvl3pPr>
            <a:lvl4pPr lvl="3" rtl="0">
              <a:spcBef>
                <a:spcPts val="0"/>
              </a:spcBef>
              <a:spcAft>
                <a:spcPts val="0"/>
              </a:spcAft>
              <a:buClr>
                <a:schemeClr val="dk1"/>
              </a:buClr>
              <a:buSzPts val="3500"/>
              <a:buFont typeface="Montserrat ExtraBold"/>
              <a:buNone/>
              <a:defRPr sz="3500">
                <a:solidFill>
                  <a:schemeClr val="dk1"/>
                </a:solidFill>
                <a:latin typeface="Montserrat ExtraBold"/>
                <a:ea typeface="Montserrat ExtraBold"/>
                <a:cs typeface="Montserrat ExtraBold"/>
                <a:sym typeface="Montserrat ExtraBold"/>
              </a:defRPr>
            </a:lvl4pPr>
            <a:lvl5pPr lvl="4" rtl="0">
              <a:spcBef>
                <a:spcPts val="0"/>
              </a:spcBef>
              <a:spcAft>
                <a:spcPts val="0"/>
              </a:spcAft>
              <a:buClr>
                <a:schemeClr val="dk1"/>
              </a:buClr>
              <a:buSzPts val="3500"/>
              <a:buFont typeface="Montserrat ExtraBold"/>
              <a:buNone/>
              <a:defRPr sz="3500">
                <a:solidFill>
                  <a:schemeClr val="dk1"/>
                </a:solidFill>
                <a:latin typeface="Montserrat ExtraBold"/>
                <a:ea typeface="Montserrat ExtraBold"/>
                <a:cs typeface="Montserrat ExtraBold"/>
                <a:sym typeface="Montserrat ExtraBold"/>
              </a:defRPr>
            </a:lvl5pPr>
            <a:lvl6pPr lvl="5" rtl="0">
              <a:spcBef>
                <a:spcPts val="0"/>
              </a:spcBef>
              <a:spcAft>
                <a:spcPts val="0"/>
              </a:spcAft>
              <a:buClr>
                <a:schemeClr val="dk1"/>
              </a:buClr>
              <a:buSzPts val="3500"/>
              <a:buFont typeface="Montserrat ExtraBold"/>
              <a:buNone/>
              <a:defRPr sz="3500">
                <a:solidFill>
                  <a:schemeClr val="dk1"/>
                </a:solidFill>
                <a:latin typeface="Montserrat ExtraBold"/>
                <a:ea typeface="Montserrat ExtraBold"/>
                <a:cs typeface="Montserrat ExtraBold"/>
                <a:sym typeface="Montserrat ExtraBold"/>
              </a:defRPr>
            </a:lvl6pPr>
            <a:lvl7pPr lvl="6" rtl="0">
              <a:spcBef>
                <a:spcPts val="0"/>
              </a:spcBef>
              <a:spcAft>
                <a:spcPts val="0"/>
              </a:spcAft>
              <a:buClr>
                <a:schemeClr val="dk1"/>
              </a:buClr>
              <a:buSzPts val="3500"/>
              <a:buFont typeface="Montserrat ExtraBold"/>
              <a:buNone/>
              <a:defRPr sz="3500">
                <a:solidFill>
                  <a:schemeClr val="dk1"/>
                </a:solidFill>
                <a:latin typeface="Montserrat ExtraBold"/>
                <a:ea typeface="Montserrat ExtraBold"/>
                <a:cs typeface="Montserrat ExtraBold"/>
                <a:sym typeface="Montserrat ExtraBold"/>
              </a:defRPr>
            </a:lvl7pPr>
            <a:lvl8pPr lvl="7" rtl="0">
              <a:spcBef>
                <a:spcPts val="0"/>
              </a:spcBef>
              <a:spcAft>
                <a:spcPts val="0"/>
              </a:spcAft>
              <a:buClr>
                <a:schemeClr val="dk1"/>
              </a:buClr>
              <a:buSzPts val="3500"/>
              <a:buFont typeface="Montserrat ExtraBold"/>
              <a:buNone/>
              <a:defRPr sz="3500">
                <a:solidFill>
                  <a:schemeClr val="dk1"/>
                </a:solidFill>
                <a:latin typeface="Montserrat ExtraBold"/>
                <a:ea typeface="Montserrat ExtraBold"/>
                <a:cs typeface="Montserrat ExtraBold"/>
                <a:sym typeface="Montserrat ExtraBold"/>
              </a:defRPr>
            </a:lvl8pPr>
            <a:lvl9pPr lvl="8" rtl="0">
              <a:spcBef>
                <a:spcPts val="0"/>
              </a:spcBef>
              <a:spcAft>
                <a:spcPts val="0"/>
              </a:spcAft>
              <a:buClr>
                <a:schemeClr val="dk1"/>
              </a:buClr>
              <a:buSzPts val="3500"/>
              <a:buFont typeface="Montserrat ExtraBold"/>
              <a:buNone/>
              <a:defRPr sz="3500">
                <a:solidFill>
                  <a:schemeClr val="dk1"/>
                </a:solidFill>
                <a:latin typeface="Montserrat ExtraBold"/>
                <a:ea typeface="Montserrat ExtraBold"/>
                <a:cs typeface="Montserrat ExtraBold"/>
                <a:sym typeface="Montserrat ExtraBold"/>
              </a:defRPr>
            </a:lvl9pPr>
          </a:lstStyle>
          <a:p>
            <a:endParaRPr/>
          </a:p>
        </p:txBody>
      </p:sp>
      <p:sp>
        <p:nvSpPr>
          <p:cNvPr id="7" name="Google Shape;7;p1"/>
          <p:cNvSpPr txBox="1">
            <a:spLocks noGrp="1"/>
          </p:cNvSpPr>
          <p:nvPr>
            <p:ph type="body" idx="1"/>
          </p:nvPr>
        </p:nvSpPr>
        <p:spPr>
          <a:xfrm>
            <a:off x="950967" y="1536633"/>
            <a:ext cx="10290000" cy="45552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1pPr>
            <a:lvl2pPr marL="914400" lvl="1" indent="-317500">
              <a:lnSpc>
                <a:spcPct val="115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2pPr>
            <a:lvl3pPr marL="1371600" lvl="2" indent="-317500">
              <a:lnSpc>
                <a:spcPct val="115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3pPr>
            <a:lvl4pPr marL="1828800" lvl="3" indent="-317500">
              <a:lnSpc>
                <a:spcPct val="115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4pPr>
            <a:lvl5pPr marL="2286000" lvl="4" indent="-317500">
              <a:lnSpc>
                <a:spcPct val="115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5pPr>
            <a:lvl6pPr marL="2743200" lvl="5" indent="-317500">
              <a:lnSpc>
                <a:spcPct val="115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6pPr>
            <a:lvl7pPr marL="3200400" lvl="6" indent="-317500">
              <a:lnSpc>
                <a:spcPct val="115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7pPr>
            <a:lvl8pPr marL="3657600" lvl="7" indent="-317500">
              <a:lnSpc>
                <a:spcPct val="115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8pPr>
            <a:lvl9pPr marL="4114800" lvl="8" indent="-317500">
              <a:lnSpc>
                <a:spcPct val="115000"/>
              </a:lnSpc>
              <a:spcBef>
                <a:spcPts val="1600"/>
              </a:spcBef>
              <a:spcAft>
                <a:spcPts val="1600"/>
              </a:spcAft>
              <a:buClr>
                <a:schemeClr val="dk1"/>
              </a:buClr>
              <a:buSzPts val="1400"/>
              <a:buFont typeface="Montserrat"/>
              <a:buChar char="■"/>
              <a:defRPr>
                <a:solidFill>
                  <a:schemeClr val="dk1"/>
                </a:solidFill>
                <a:latin typeface="Montserrat"/>
                <a:ea typeface="Montserrat"/>
                <a:cs typeface="Montserrat"/>
                <a:sym typeface="Montserrat"/>
              </a:defRPr>
            </a:lvl9pPr>
          </a:lstStyle>
          <a:p>
            <a:endParaRPr/>
          </a:p>
        </p:txBody>
      </p:sp>
    </p:spTree>
    <p:extLst>
      <p:ext uri="{BB962C8B-B14F-4D97-AF65-F5344CB8AC3E}">
        <p14:creationId xmlns:p14="http://schemas.microsoft.com/office/powerpoint/2010/main" val="304488928"/>
      </p:ext>
    </p:extLst>
  </p:cSld>
  <p:clrMap bg1="lt1" tx1="dk1" bg2="dk2" tx2="lt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DFF460F4-5F93-4D44-B5D1-FDD4CD508EEF}"/>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0795ADFC-C776-43E1-A2B1-52E2BFA7893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2CBFB81-B2CA-4AB6-8F3D-F3AB16D580C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C204791-A541-4AE5-9989-B6B7FF0B5C9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5D5E1C2-DCC6-478B-A1DE-A839E6827570}" type="datetime1">
              <a:rPr lang="en-US" smtClean="0"/>
              <a:t>9/21/2023</a:t>
            </a:fld>
            <a:endParaRPr lang="en-US"/>
          </a:p>
        </p:txBody>
      </p:sp>
      <p:sp>
        <p:nvSpPr>
          <p:cNvPr id="5" name="Footer Placeholder 4">
            <a:extLst>
              <a:ext uri="{FF2B5EF4-FFF2-40B4-BE49-F238E27FC236}">
                <a16:creationId xmlns:a16="http://schemas.microsoft.com/office/drawing/2014/main" id="{07617D8F-9B93-4DCD-8D69-BE40FD8772F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535C2F5-C4BD-4C47-BCB2-31044E908B5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B09721A-EA8D-4990-AB94-AEB2D46049B6}" type="slidenum">
              <a:rPr lang="en-US" smtClean="0"/>
              <a:t>‹#›</a:t>
            </a:fld>
            <a:endParaRPr lang="en-US"/>
          </a:p>
        </p:txBody>
      </p:sp>
    </p:spTree>
    <p:extLst>
      <p:ext uri="{BB962C8B-B14F-4D97-AF65-F5344CB8AC3E}">
        <p14:creationId xmlns:p14="http://schemas.microsoft.com/office/powerpoint/2010/main" val="4124251857"/>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58DAD6D4-22DB-4090-B890-9476189A51C2}"/>
              </a:ext>
            </a:extLst>
          </p:cNvPr>
          <p:cNvSpPr txBox="1"/>
          <p:nvPr userDrawn="1"/>
        </p:nvSpPr>
        <p:spPr>
          <a:xfrm>
            <a:off x="0" y="-1512332"/>
            <a:ext cx="12192000" cy="369332"/>
          </a:xfrm>
          <a:prstGeom prst="rect">
            <a:avLst/>
          </a:prstGeom>
          <a:noFill/>
        </p:spPr>
        <p:txBody>
          <a:bodyPr vert="horz" wrap="none" lIns="0" tIns="0" rIns="0" bIns="0"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76CB0E7E-7BDA-4369-B06E-95E5B313A5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FF2DE87-7D95-4722-9EE5-248D158C7FF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D0A038-BC78-4ECC-BEFF-CCB515E4848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9B9EE9-F3BF-4B40-83E7-C9BC68FDDB0E}" type="datetimeFigureOut">
              <a:rPr lang="en-US" smtClean="0"/>
              <a:t>9/21/2023</a:t>
            </a:fld>
            <a:endParaRPr lang="en-US"/>
          </a:p>
        </p:txBody>
      </p:sp>
      <p:sp>
        <p:nvSpPr>
          <p:cNvPr id="5" name="Footer Placeholder 4">
            <a:extLst>
              <a:ext uri="{FF2B5EF4-FFF2-40B4-BE49-F238E27FC236}">
                <a16:creationId xmlns:a16="http://schemas.microsoft.com/office/drawing/2014/main" id="{50ECDB14-4F91-4B5C-8ACA-1B5E7E69B7D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B30118F-80C4-4861-A4D3-A50D382E7D5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F55963-6440-4C45-BA09-4E6A99D1BBE0}" type="slidenum">
              <a:rPr lang="en-US" smtClean="0"/>
              <a:t>‹#›</a:t>
            </a:fld>
            <a:endParaRPr lang="en-US"/>
          </a:p>
        </p:txBody>
      </p:sp>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8"/>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9"/>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10"/>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00480269"/>
      </p:ext>
    </p:extLst>
  </p:cSld>
  <p:clrMap bg1="lt1" tx1="dk1" bg2="lt2" tx2="dk2" accent1="accent1" accent2="accent2" accent3="accent3" accent4="accent4" accent5="accent5" accent6="accent6" hlink="hlink" folHlink="folHlink"/>
  <p:sldLayoutIdLst>
    <p:sldLayoutId id="2147483849" r:id="rId1"/>
    <p:sldLayoutId id="2147483850" r:id="rId2"/>
    <p:sldLayoutId id="2147483851" r:id="rId3"/>
    <p:sldLayoutId id="2147483852" r:id="rId4"/>
    <p:sldLayoutId id="2147483853" r:id="rId5"/>
    <p:sldLayoutId id="2147483861" r:id="rId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2" name="9Slide.vn - 2019">
            <a:extLst>
              <a:ext uri="{FF2B5EF4-FFF2-40B4-BE49-F238E27FC236}">
                <a16:creationId xmlns:a16="http://schemas.microsoft.com/office/drawing/2014/main" id="{F0D24CA8-A399-4B2C-A295-ED7D763D20B9}"/>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6" name="Google Shape;6;p1"/>
          <p:cNvSpPr txBox="1">
            <a:spLocks noGrp="1"/>
          </p:cNvSpPr>
          <p:nvPr>
            <p:ph type="title"/>
          </p:nvPr>
        </p:nvSpPr>
        <p:spPr>
          <a:xfrm>
            <a:off x="950967" y="593367"/>
            <a:ext cx="102900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500"/>
              <a:buFont typeface="Montserrat ExtraBold"/>
              <a:buNone/>
              <a:defRPr sz="3500">
                <a:solidFill>
                  <a:schemeClr val="dk1"/>
                </a:solidFill>
                <a:latin typeface="Montserrat ExtraBold"/>
                <a:ea typeface="Montserrat ExtraBold"/>
                <a:cs typeface="Montserrat ExtraBold"/>
                <a:sym typeface="Montserrat ExtraBold"/>
              </a:defRPr>
            </a:lvl1pPr>
            <a:lvl2pPr lvl="1" rtl="0">
              <a:spcBef>
                <a:spcPts val="0"/>
              </a:spcBef>
              <a:spcAft>
                <a:spcPts val="0"/>
              </a:spcAft>
              <a:buClr>
                <a:schemeClr val="dk1"/>
              </a:buClr>
              <a:buSzPts val="3500"/>
              <a:buFont typeface="Montserrat ExtraBold"/>
              <a:buNone/>
              <a:defRPr sz="3500">
                <a:solidFill>
                  <a:schemeClr val="dk1"/>
                </a:solidFill>
                <a:latin typeface="Montserrat ExtraBold"/>
                <a:ea typeface="Montserrat ExtraBold"/>
                <a:cs typeface="Montserrat ExtraBold"/>
                <a:sym typeface="Montserrat ExtraBold"/>
              </a:defRPr>
            </a:lvl2pPr>
            <a:lvl3pPr lvl="2" rtl="0">
              <a:spcBef>
                <a:spcPts val="0"/>
              </a:spcBef>
              <a:spcAft>
                <a:spcPts val="0"/>
              </a:spcAft>
              <a:buClr>
                <a:schemeClr val="dk1"/>
              </a:buClr>
              <a:buSzPts val="3500"/>
              <a:buFont typeface="Montserrat ExtraBold"/>
              <a:buNone/>
              <a:defRPr sz="3500">
                <a:solidFill>
                  <a:schemeClr val="dk1"/>
                </a:solidFill>
                <a:latin typeface="Montserrat ExtraBold"/>
                <a:ea typeface="Montserrat ExtraBold"/>
                <a:cs typeface="Montserrat ExtraBold"/>
                <a:sym typeface="Montserrat ExtraBold"/>
              </a:defRPr>
            </a:lvl3pPr>
            <a:lvl4pPr lvl="3" rtl="0">
              <a:spcBef>
                <a:spcPts val="0"/>
              </a:spcBef>
              <a:spcAft>
                <a:spcPts val="0"/>
              </a:spcAft>
              <a:buClr>
                <a:schemeClr val="dk1"/>
              </a:buClr>
              <a:buSzPts val="3500"/>
              <a:buFont typeface="Montserrat ExtraBold"/>
              <a:buNone/>
              <a:defRPr sz="3500">
                <a:solidFill>
                  <a:schemeClr val="dk1"/>
                </a:solidFill>
                <a:latin typeface="Montserrat ExtraBold"/>
                <a:ea typeface="Montserrat ExtraBold"/>
                <a:cs typeface="Montserrat ExtraBold"/>
                <a:sym typeface="Montserrat ExtraBold"/>
              </a:defRPr>
            </a:lvl4pPr>
            <a:lvl5pPr lvl="4" rtl="0">
              <a:spcBef>
                <a:spcPts val="0"/>
              </a:spcBef>
              <a:spcAft>
                <a:spcPts val="0"/>
              </a:spcAft>
              <a:buClr>
                <a:schemeClr val="dk1"/>
              </a:buClr>
              <a:buSzPts val="3500"/>
              <a:buFont typeface="Montserrat ExtraBold"/>
              <a:buNone/>
              <a:defRPr sz="3500">
                <a:solidFill>
                  <a:schemeClr val="dk1"/>
                </a:solidFill>
                <a:latin typeface="Montserrat ExtraBold"/>
                <a:ea typeface="Montserrat ExtraBold"/>
                <a:cs typeface="Montserrat ExtraBold"/>
                <a:sym typeface="Montserrat ExtraBold"/>
              </a:defRPr>
            </a:lvl5pPr>
            <a:lvl6pPr lvl="5" rtl="0">
              <a:spcBef>
                <a:spcPts val="0"/>
              </a:spcBef>
              <a:spcAft>
                <a:spcPts val="0"/>
              </a:spcAft>
              <a:buClr>
                <a:schemeClr val="dk1"/>
              </a:buClr>
              <a:buSzPts val="3500"/>
              <a:buFont typeface="Montserrat ExtraBold"/>
              <a:buNone/>
              <a:defRPr sz="3500">
                <a:solidFill>
                  <a:schemeClr val="dk1"/>
                </a:solidFill>
                <a:latin typeface="Montserrat ExtraBold"/>
                <a:ea typeface="Montserrat ExtraBold"/>
                <a:cs typeface="Montserrat ExtraBold"/>
                <a:sym typeface="Montserrat ExtraBold"/>
              </a:defRPr>
            </a:lvl6pPr>
            <a:lvl7pPr lvl="6" rtl="0">
              <a:spcBef>
                <a:spcPts val="0"/>
              </a:spcBef>
              <a:spcAft>
                <a:spcPts val="0"/>
              </a:spcAft>
              <a:buClr>
                <a:schemeClr val="dk1"/>
              </a:buClr>
              <a:buSzPts val="3500"/>
              <a:buFont typeface="Montserrat ExtraBold"/>
              <a:buNone/>
              <a:defRPr sz="3500">
                <a:solidFill>
                  <a:schemeClr val="dk1"/>
                </a:solidFill>
                <a:latin typeface="Montserrat ExtraBold"/>
                <a:ea typeface="Montserrat ExtraBold"/>
                <a:cs typeface="Montserrat ExtraBold"/>
                <a:sym typeface="Montserrat ExtraBold"/>
              </a:defRPr>
            </a:lvl7pPr>
            <a:lvl8pPr lvl="7" rtl="0">
              <a:spcBef>
                <a:spcPts val="0"/>
              </a:spcBef>
              <a:spcAft>
                <a:spcPts val="0"/>
              </a:spcAft>
              <a:buClr>
                <a:schemeClr val="dk1"/>
              </a:buClr>
              <a:buSzPts val="3500"/>
              <a:buFont typeface="Montserrat ExtraBold"/>
              <a:buNone/>
              <a:defRPr sz="3500">
                <a:solidFill>
                  <a:schemeClr val="dk1"/>
                </a:solidFill>
                <a:latin typeface="Montserrat ExtraBold"/>
                <a:ea typeface="Montserrat ExtraBold"/>
                <a:cs typeface="Montserrat ExtraBold"/>
                <a:sym typeface="Montserrat ExtraBold"/>
              </a:defRPr>
            </a:lvl8pPr>
            <a:lvl9pPr lvl="8" rtl="0">
              <a:spcBef>
                <a:spcPts val="0"/>
              </a:spcBef>
              <a:spcAft>
                <a:spcPts val="0"/>
              </a:spcAft>
              <a:buClr>
                <a:schemeClr val="dk1"/>
              </a:buClr>
              <a:buSzPts val="3500"/>
              <a:buFont typeface="Montserrat ExtraBold"/>
              <a:buNone/>
              <a:defRPr sz="3500">
                <a:solidFill>
                  <a:schemeClr val="dk1"/>
                </a:solidFill>
                <a:latin typeface="Montserrat ExtraBold"/>
                <a:ea typeface="Montserrat ExtraBold"/>
                <a:cs typeface="Montserrat ExtraBold"/>
                <a:sym typeface="Montserrat ExtraBold"/>
              </a:defRPr>
            </a:lvl9pPr>
          </a:lstStyle>
          <a:p>
            <a:endParaRPr/>
          </a:p>
        </p:txBody>
      </p:sp>
      <p:sp>
        <p:nvSpPr>
          <p:cNvPr id="7" name="Google Shape;7;p1"/>
          <p:cNvSpPr txBox="1">
            <a:spLocks noGrp="1"/>
          </p:cNvSpPr>
          <p:nvPr>
            <p:ph type="body" idx="1"/>
          </p:nvPr>
        </p:nvSpPr>
        <p:spPr>
          <a:xfrm>
            <a:off x="950967" y="1536633"/>
            <a:ext cx="10290000" cy="45552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1pPr>
            <a:lvl2pPr marL="914400" lvl="1" indent="-317500">
              <a:lnSpc>
                <a:spcPct val="115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2pPr>
            <a:lvl3pPr marL="1371600" lvl="2" indent="-317500">
              <a:lnSpc>
                <a:spcPct val="115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3pPr>
            <a:lvl4pPr marL="1828800" lvl="3" indent="-317500">
              <a:lnSpc>
                <a:spcPct val="115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4pPr>
            <a:lvl5pPr marL="2286000" lvl="4" indent="-317500">
              <a:lnSpc>
                <a:spcPct val="115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5pPr>
            <a:lvl6pPr marL="2743200" lvl="5" indent="-317500">
              <a:lnSpc>
                <a:spcPct val="115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6pPr>
            <a:lvl7pPr marL="3200400" lvl="6" indent="-317500">
              <a:lnSpc>
                <a:spcPct val="115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7pPr>
            <a:lvl8pPr marL="3657600" lvl="7" indent="-317500">
              <a:lnSpc>
                <a:spcPct val="115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8pPr>
            <a:lvl9pPr marL="4114800" lvl="8" indent="-317500">
              <a:lnSpc>
                <a:spcPct val="115000"/>
              </a:lnSpc>
              <a:spcBef>
                <a:spcPts val="1600"/>
              </a:spcBef>
              <a:spcAft>
                <a:spcPts val="1600"/>
              </a:spcAft>
              <a:buClr>
                <a:schemeClr val="dk1"/>
              </a:buClr>
              <a:buSzPts val="1400"/>
              <a:buFont typeface="Montserrat"/>
              <a:buChar char="■"/>
              <a:defRPr>
                <a:solidFill>
                  <a:schemeClr val="dk1"/>
                </a:solidFill>
                <a:latin typeface="Montserrat"/>
                <a:ea typeface="Montserrat"/>
                <a:cs typeface="Montserrat"/>
                <a:sym typeface="Montserrat"/>
              </a:defRPr>
            </a:lvl9pPr>
          </a:lstStyle>
          <a:p>
            <a:endParaRPr/>
          </a:p>
        </p:txBody>
      </p:sp>
    </p:spTree>
    <p:extLst>
      <p:ext uri="{BB962C8B-B14F-4D97-AF65-F5344CB8AC3E}">
        <p14:creationId xmlns:p14="http://schemas.microsoft.com/office/powerpoint/2010/main" val="2845134423"/>
      </p:ext>
    </p:extLst>
  </p:cSld>
  <p:clrMap bg1="lt1" tx1="dk1" bg2="dk2" tx2="lt2" accent1="accent1" accent2="accent2" accent3="accent3" accent4="accent4" accent5="accent5" accent6="accent6" hlink="hlink" folHlink="folHlink"/>
  <p:sldLayoutIdLst>
    <p:sldLayoutId id="2147483857" r:id="rId1"/>
    <p:sldLayoutId id="2147483858" r:id="rId2"/>
    <p:sldLayoutId id="2147483859" r:id="rId3"/>
    <p:sldLayoutId id="2147483860" r:id="rId4"/>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wmf"/><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image" Target="../media/image16.jpeg"/><Relationship Id="rId1" Type="http://schemas.openxmlformats.org/officeDocument/2006/relationships/slideLayout" Target="../slideLayouts/slideLayout18.xml"/><Relationship Id="rId5" Type="http://schemas.openxmlformats.org/officeDocument/2006/relationships/image" Target="../media/image19.jpeg"/><Relationship Id="rId4" Type="http://schemas.openxmlformats.org/officeDocument/2006/relationships/image" Target="../media/image18.jpeg"/></Relationships>
</file>

<file path=ppt/slides/_rels/slide1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6.xml"/><Relationship Id="rId4" Type="http://schemas.openxmlformats.org/officeDocument/2006/relationships/image" Target="../media/image24.gif"/></Relationships>
</file>

<file path=ppt/slides/_rels/slide1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1.xml"/></Relationships>
</file>

<file path=ppt/slides/_rels/slide1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png"/><Relationship Id="rId1" Type="http://schemas.openxmlformats.org/officeDocument/2006/relationships/slideLayout" Target="../slideLayouts/slideLayout17.xml"/><Relationship Id="rId4" Type="http://schemas.openxmlformats.org/officeDocument/2006/relationships/image" Target="../media/image30.gif"/></Relationships>
</file>

<file path=ppt/slides/_rels/slide1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2.png"/><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0.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2.png"/><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7.sv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15.sv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slideLayout" Target="../slideLayouts/slideLayout16.xml"/><Relationship Id="rId7" Type="http://schemas.openxmlformats.org/officeDocument/2006/relationships/image" Target="../media/image12.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13.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2.png"/><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4.xml"/><Relationship Id="rId1" Type="http://schemas.openxmlformats.org/officeDocument/2006/relationships/slideLayout" Target="../slideLayouts/slideLayout18.xml"/><Relationship Id="rId4" Type="http://schemas.openxmlformats.org/officeDocument/2006/relationships/image" Target="../media/image1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3573;p61">
            <a:extLst>
              <a:ext uri="{FF2B5EF4-FFF2-40B4-BE49-F238E27FC236}">
                <a16:creationId xmlns:a16="http://schemas.microsoft.com/office/drawing/2014/main" id="{0D0C0E8B-E8B0-E4F5-EEF1-BE25BD4D2A4C}"/>
              </a:ext>
            </a:extLst>
          </p:cNvPr>
          <p:cNvSpPr/>
          <p:nvPr/>
        </p:nvSpPr>
        <p:spPr>
          <a:xfrm rot="5400000">
            <a:off x="5389180" y="-4775379"/>
            <a:ext cx="776846" cy="10630539"/>
          </a:xfrm>
          <a:custGeom>
            <a:avLst/>
            <a:gdLst/>
            <a:ahLst/>
            <a:cxnLst/>
            <a:rect l="l" t="t" r="r" b="b"/>
            <a:pathLst>
              <a:path w="61111" h="91079" extrusionOk="0">
                <a:moveTo>
                  <a:pt x="58313" y="0"/>
                </a:moveTo>
                <a:cubicBezTo>
                  <a:pt x="57951" y="0"/>
                  <a:pt x="57372" y="289"/>
                  <a:pt x="57108" y="369"/>
                </a:cubicBezTo>
                <a:cubicBezTo>
                  <a:pt x="56707" y="435"/>
                  <a:pt x="56274" y="535"/>
                  <a:pt x="55940" y="669"/>
                </a:cubicBezTo>
                <a:cubicBezTo>
                  <a:pt x="55896" y="680"/>
                  <a:pt x="55850" y="685"/>
                  <a:pt x="55803" y="685"/>
                </a:cubicBezTo>
                <a:cubicBezTo>
                  <a:pt x="55418" y="685"/>
                  <a:pt x="54936" y="358"/>
                  <a:pt x="54639" y="269"/>
                </a:cubicBezTo>
                <a:cubicBezTo>
                  <a:pt x="54397" y="215"/>
                  <a:pt x="53656" y="74"/>
                  <a:pt x="53151" y="74"/>
                </a:cubicBezTo>
                <a:cubicBezTo>
                  <a:pt x="53030" y="74"/>
                  <a:pt x="52922" y="82"/>
                  <a:pt x="52838" y="102"/>
                </a:cubicBezTo>
                <a:cubicBezTo>
                  <a:pt x="52603" y="180"/>
                  <a:pt x="51968" y="212"/>
                  <a:pt x="51362" y="212"/>
                </a:cubicBezTo>
                <a:cubicBezTo>
                  <a:pt x="50933" y="212"/>
                  <a:pt x="50518" y="196"/>
                  <a:pt x="50269" y="169"/>
                </a:cubicBezTo>
                <a:cubicBezTo>
                  <a:pt x="50150" y="150"/>
                  <a:pt x="50040" y="141"/>
                  <a:pt x="49938" y="141"/>
                </a:cubicBezTo>
                <a:cubicBezTo>
                  <a:pt x="49499" y="141"/>
                  <a:pt x="49206" y="294"/>
                  <a:pt x="48935" y="402"/>
                </a:cubicBezTo>
                <a:cubicBezTo>
                  <a:pt x="48602" y="535"/>
                  <a:pt x="48001" y="1069"/>
                  <a:pt x="47801" y="1236"/>
                </a:cubicBezTo>
                <a:cubicBezTo>
                  <a:pt x="47630" y="1378"/>
                  <a:pt x="46854" y="1738"/>
                  <a:pt x="46339" y="1738"/>
                </a:cubicBezTo>
                <a:cubicBezTo>
                  <a:pt x="46250" y="1738"/>
                  <a:pt x="46169" y="1728"/>
                  <a:pt x="46100" y="1703"/>
                </a:cubicBezTo>
                <a:cubicBezTo>
                  <a:pt x="46031" y="1678"/>
                  <a:pt x="45949" y="1668"/>
                  <a:pt x="45858" y="1668"/>
                </a:cubicBezTo>
                <a:cubicBezTo>
                  <a:pt x="45328" y="1668"/>
                  <a:pt x="44498" y="2033"/>
                  <a:pt x="44299" y="2203"/>
                </a:cubicBezTo>
                <a:cubicBezTo>
                  <a:pt x="44065" y="2403"/>
                  <a:pt x="43331" y="3004"/>
                  <a:pt x="43031" y="3204"/>
                </a:cubicBezTo>
                <a:cubicBezTo>
                  <a:pt x="42764" y="3404"/>
                  <a:pt x="42497" y="3938"/>
                  <a:pt x="42264" y="4038"/>
                </a:cubicBezTo>
                <a:cubicBezTo>
                  <a:pt x="41997" y="4105"/>
                  <a:pt x="40162" y="4538"/>
                  <a:pt x="39895" y="4738"/>
                </a:cubicBezTo>
                <a:cubicBezTo>
                  <a:pt x="39595" y="4939"/>
                  <a:pt x="39095" y="5706"/>
                  <a:pt x="38761" y="6006"/>
                </a:cubicBezTo>
                <a:cubicBezTo>
                  <a:pt x="38394" y="6240"/>
                  <a:pt x="37093" y="6273"/>
                  <a:pt x="36760" y="6540"/>
                </a:cubicBezTo>
                <a:cubicBezTo>
                  <a:pt x="36360" y="6773"/>
                  <a:pt x="34992" y="7440"/>
                  <a:pt x="34992" y="7440"/>
                </a:cubicBezTo>
                <a:cubicBezTo>
                  <a:pt x="34992" y="7440"/>
                  <a:pt x="34961" y="8580"/>
                  <a:pt x="34840" y="8580"/>
                </a:cubicBezTo>
                <a:cubicBezTo>
                  <a:pt x="34835" y="8580"/>
                  <a:pt x="34830" y="8578"/>
                  <a:pt x="34825" y="8575"/>
                </a:cubicBezTo>
                <a:cubicBezTo>
                  <a:pt x="34692" y="8508"/>
                  <a:pt x="33691" y="7674"/>
                  <a:pt x="33357" y="7507"/>
                </a:cubicBezTo>
                <a:cubicBezTo>
                  <a:pt x="33298" y="7477"/>
                  <a:pt x="33187" y="7465"/>
                  <a:pt x="33043" y="7465"/>
                </a:cubicBezTo>
                <a:cubicBezTo>
                  <a:pt x="32378" y="7465"/>
                  <a:pt x="31014" y="7737"/>
                  <a:pt x="30822" y="7874"/>
                </a:cubicBezTo>
                <a:cubicBezTo>
                  <a:pt x="30622" y="8041"/>
                  <a:pt x="29521" y="8841"/>
                  <a:pt x="29421" y="8941"/>
                </a:cubicBezTo>
                <a:cubicBezTo>
                  <a:pt x="29288" y="9075"/>
                  <a:pt x="28554" y="9408"/>
                  <a:pt x="28354" y="9542"/>
                </a:cubicBezTo>
                <a:cubicBezTo>
                  <a:pt x="28220" y="9709"/>
                  <a:pt x="26986" y="10076"/>
                  <a:pt x="26986" y="10443"/>
                </a:cubicBezTo>
                <a:cubicBezTo>
                  <a:pt x="26986" y="10843"/>
                  <a:pt x="26352" y="11343"/>
                  <a:pt x="26252" y="11577"/>
                </a:cubicBezTo>
                <a:cubicBezTo>
                  <a:pt x="26086" y="11844"/>
                  <a:pt x="25318" y="12010"/>
                  <a:pt x="24918" y="12210"/>
                </a:cubicBezTo>
                <a:cubicBezTo>
                  <a:pt x="24484" y="12411"/>
                  <a:pt x="23751" y="13044"/>
                  <a:pt x="23317" y="13211"/>
                </a:cubicBezTo>
                <a:cubicBezTo>
                  <a:pt x="23225" y="13249"/>
                  <a:pt x="23107" y="13263"/>
                  <a:pt x="22976" y="13263"/>
                </a:cubicBezTo>
                <a:cubicBezTo>
                  <a:pt x="22647" y="13263"/>
                  <a:pt x="22236" y="13176"/>
                  <a:pt x="21965" y="13176"/>
                </a:cubicBezTo>
                <a:cubicBezTo>
                  <a:pt x="21875" y="13176"/>
                  <a:pt x="21800" y="13186"/>
                  <a:pt x="21749" y="13211"/>
                </a:cubicBezTo>
                <a:cubicBezTo>
                  <a:pt x="21728" y="13220"/>
                  <a:pt x="21704" y="13225"/>
                  <a:pt x="21675" y="13225"/>
                </a:cubicBezTo>
                <a:cubicBezTo>
                  <a:pt x="21292" y="13225"/>
                  <a:pt x="20265" y="12444"/>
                  <a:pt x="20048" y="12444"/>
                </a:cubicBezTo>
                <a:cubicBezTo>
                  <a:pt x="19781" y="12444"/>
                  <a:pt x="18313" y="12210"/>
                  <a:pt x="18046" y="12110"/>
                </a:cubicBezTo>
                <a:cubicBezTo>
                  <a:pt x="18037" y="12109"/>
                  <a:pt x="18027" y="12109"/>
                  <a:pt x="18017" y="12109"/>
                </a:cubicBezTo>
                <a:cubicBezTo>
                  <a:pt x="17753" y="12109"/>
                  <a:pt x="17400" y="12514"/>
                  <a:pt x="17079" y="12611"/>
                </a:cubicBezTo>
                <a:cubicBezTo>
                  <a:pt x="16779" y="12744"/>
                  <a:pt x="16112" y="13745"/>
                  <a:pt x="15912" y="13878"/>
                </a:cubicBezTo>
                <a:cubicBezTo>
                  <a:pt x="15711" y="14045"/>
                  <a:pt x="14878" y="14912"/>
                  <a:pt x="14577" y="15012"/>
                </a:cubicBezTo>
                <a:cubicBezTo>
                  <a:pt x="14534" y="15017"/>
                  <a:pt x="14476" y="15019"/>
                  <a:pt x="14406" y="15019"/>
                </a:cubicBezTo>
                <a:cubicBezTo>
                  <a:pt x="13987" y="15019"/>
                  <a:pt x="13162" y="14946"/>
                  <a:pt x="12876" y="14946"/>
                </a:cubicBezTo>
                <a:cubicBezTo>
                  <a:pt x="12543" y="14946"/>
                  <a:pt x="11975" y="15580"/>
                  <a:pt x="11809" y="15680"/>
                </a:cubicBezTo>
                <a:cubicBezTo>
                  <a:pt x="11642" y="15746"/>
                  <a:pt x="10608" y="16547"/>
                  <a:pt x="10474" y="16580"/>
                </a:cubicBezTo>
                <a:cubicBezTo>
                  <a:pt x="10469" y="16584"/>
                  <a:pt x="10462" y="16585"/>
                  <a:pt x="10453" y="16585"/>
                </a:cubicBezTo>
                <a:cubicBezTo>
                  <a:pt x="10295" y="16585"/>
                  <a:pt x="9598" y="16043"/>
                  <a:pt x="9440" y="15980"/>
                </a:cubicBezTo>
                <a:cubicBezTo>
                  <a:pt x="9274" y="15880"/>
                  <a:pt x="7739" y="14379"/>
                  <a:pt x="7539" y="14379"/>
                </a:cubicBezTo>
                <a:cubicBezTo>
                  <a:pt x="7305" y="14379"/>
                  <a:pt x="6605" y="13478"/>
                  <a:pt x="6205" y="13345"/>
                </a:cubicBezTo>
                <a:cubicBezTo>
                  <a:pt x="6147" y="13327"/>
                  <a:pt x="6083" y="13319"/>
                  <a:pt x="6014" y="13319"/>
                </a:cubicBezTo>
                <a:cubicBezTo>
                  <a:pt x="5562" y="13319"/>
                  <a:pt x="4911" y="13654"/>
                  <a:pt x="4737" y="13712"/>
                </a:cubicBezTo>
                <a:cubicBezTo>
                  <a:pt x="4725" y="13717"/>
                  <a:pt x="4711" y="13720"/>
                  <a:pt x="4696" y="13720"/>
                </a:cubicBezTo>
                <a:cubicBezTo>
                  <a:pt x="4445" y="13720"/>
                  <a:pt x="3726" y="13005"/>
                  <a:pt x="3569" y="12911"/>
                </a:cubicBezTo>
                <a:cubicBezTo>
                  <a:pt x="3407" y="12846"/>
                  <a:pt x="2609" y="12209"/>
                  <a:pt x="2291" y="12209"/>
                </a:cubicBezTo>
                <a:cubicBezTo>
                  <a:pt x="2283" y="12209"/>
                  <a:pt x="2276" y="12210"/>
                  <a:pt x="2269" y="12210"/>
                </a:cubicBezTo>
                <a:cubicBezTo>
                  <a:pt x="2254" y="12212"/>
                  <a:pt x="2236" y="12213"/>
                  <a:pt x="2215" y="12213"/>
                </a:cubicBezTo>
                <a:cubicBezTo>
                  <a:pt x="1788" y="12213"/>
                  <a:pt x="34" y="11910"/>
                  <a:pt x="34" y="11910"/>
                </a:cubicBezTo>
                <a:lnTo>
                  <a:pt x="0" y="11910"/>
                </a:lnTo>
                <a:lnTo>
                  <a:pt x="0" y="88265"/>
                </a:lnTo>
                <a:lnTo>
                  <a:pt x="601" y="88999"/>
                </a:lnTo>
                <a:cubicBezTo>
                  <a:pt x="601" y="88999"/>
                  <a:pt x="2635" y="88498"/>
                  <a:pt x="2969" y="88265"/>
                </a:cubicBezTo>
                <a:cubicBezTo>
                  <a:pt x="3303" y="87998"/>
                  <a:pt x="3770" y="87898"/>
                  <a:pt x="4070" y="87898"/>
                </a:cubicBezTo>
                <a:cubicBezTo>
                  <a:pt x="4303" y="87898"/>
                  <a:pt x="5271" y="88332"/>
                  <a:pt x="5638" y="88432"/>
                </a:cubicBezTo>
                <a:cubicBezTo>
                  <a:pt x="5658" y="88435"/>
                  <a:pt x="5680" y="88437"/>
                  <a:pt x="5702" y="88437"/>
                </a:cubicBezTo>
                <a:cubicBezTo>
                  <a:pt x="6088" y="88437"/>
                  <a:pt x="6788" y="87931"/>
                  <a:pt x="7072" y="87931"/>
                </a:cubicBezTo>
                <a:cubicBezTo>
                  <a:pt x="7339" y="87931"/>
                  <a:pt x="8606" y="87097"/>
                  <a:pt x="8606" y="87097"/>
                </a:cubicBezTo>
                <a:cubicBezTo>
                  <a:pt x="8606" y="87097"/>
                  <a:pt x="9607" y="88165"/>
                  <a:pt x="9774" y="88232"/>
                </a:cubicBezTo>
                <a:cubicBezTo>
                  <a:pt x="9783" y="88233"/>
                  <a:pt x="9793" y="88234"/>
                  <a:pt x="9805" y="88234"/>
                </a:cubicBezTo>
                <a:cubicBezTo>
                  <a:pt x="10071" y="88234"/>
                  <a:pt x="11118" y="87895"/>
                  <a:pt x="11342" y="87831"/>
                </a:cubicBezTo>
                <a:cubicBezTo>
                  <a:pt x="11609" y="87831"/>
                  <a:pt x="12142" y="87431"/>
                  <a:pt x="12242" y="87331"/>
                </a:cubicBezTo>
                <a:cubicBezTo>
                  <a:pt x="12246" y="87330"/>
                  <a:pt x="12251" y="87329"/>
                  <a:pt x="12258" y="87329"/>
                </a:cubicBezTo>
                <a:cubicBezTo>
                  <a:pt x="12448" y="87329"/>
                  <a:pt x="13918" y="87775"/>
                  <a:pt x="14144" y="88065"/>
                </a:cubicBezTo>
                <a:cubicBezTo>
                  <a:pt x="14411" y="88298"/>
                  <a:pt x="16112" y="89166"/>
                  <a:pt x="16312" y="89299"/>
                </a:cubicBezTo>
                <a:cubicBezTo>
                  <a:pt x="16512" y="89432"/>
                  <a:pt x="16912" y="89666"/>
                  <a:pt x="17246" y="89833"/>
                </a:cubicBezTo>
                <a:cubicBezTo>
                  <a:pt x="17579" y="89999"/>
                  <a:pt x="18547" y="90433"/>
                  <a:pt x="18980" y="90500"/>
                </a:cubicBezTo>
                <a:cubicBezTo>
                  <a:pt x="19379" y="90592"/>
                  <a:pt x="21244" y="91079"/>
                  <a:pt x="21724" y="91079"/>
                </a:cubicBezTo>
                <a:cubicBezTo>
                  <a:pt x="21766" y="91079"/>
                  <a:pt x="21797" y="91075"/>
                  <a:pt x="21816" y="91067"/>
                </a:cubicBezTo>
                <a:cubicBezTo>
                  <a:pt x="22083" y="90933"/>
                  <a:pt x="22917" y="90433"/>
                  <a:pt x="23150" y="90400"/>
                </a:cubicBezTo>
                <a:cubicBezTo>
                  <a:pt x="23417" y="90333"/>
                  <a:pt x="23717" y="89799"/>
                  <a:pt x="24084" y="89766"/>
                </a:cubicBezTo>
                <a:cubicBezTo>
                  <a:pt x="24096" y="89765"/>
                  <a:pt x="24108" y="89764"/>
                  <a:pt x="24121" y="89764"/>
                </a:cubicBezTo>
                <a:cubicBezTo>
                  <a:pt x="24468" y="89764"/>
                  <a:pt x="25149" y="90146"/>
                  <a:pt x="25490" y="90146"/>
                </a:cubicBezTo>
                <a:cubicBezTo>
                  <a:pt x="25526" y="90146"/>
                  <a:pt x="25558" y="90142"/>
                  <a:pt x="25585" y="90133"/>
                </a:cubicBezTo>
                <a:cubicBezTo>
                  <a:pt x="25852" y="90066"/>
                  <a:pt x="27053" y="89833"/>
                  <a:pt x="27487" y="89633"/>
                </a:cubicBezTo>
                <a:cubicBezTo>
                  <a:pt x="27954" y="89432"/>
                  <a:pt x="28821" y="87931"/>
                  <a:pt x="29154" y="87598"/>
                </a:cubicBezTo>
                <a:cubicBezTo>
                  <a:pt x="29488" y="87264"/>
                  <a:pt x="29888" y="85930"/>
                  <a:pt x="30122" y="85596"/>
                </a:cubicBezTo>
                <a:cubicBezTo>
                  <a:pt x="30355" y="85263"/>
                  <a:pt x="31156" y="85163"/>
                  <a:pt x="31589" y="85096"/>
                </a:cubicBezTo>
                <a:cubicBezTo>
                  <a:pt x="31990" y="84996"/>
                  <a:pt x="33791" y="84229"/>
                  <a:pt x="33958" y="84095"/>
                </a:cubicBezTo>
                <a:cubicBezTo>
                  <a:pt x="34110" y="83974"/>
                  <a:pt x="35975" y="83548"/>
                  <a:pt x="36535" y="83548"/>
                </a:cubicBezTo>
                <a:cubicBezTo>
                  <a:pt x="36590" y="83548"/>
                  <a:pt x="36633" y="83553"/>
                  <a:pt x="36660" y="83562"/>
                </a:cubicBezTo>
                <a:cubicBezTo>
                  <a:pt x="36910" y="83624"/>
                  <a:pt x="37426" y="84304"/>
                  <a:pt x="37626" y="84304"/>
                </a:cubicBezTo>
                <a:cubicBezTo>
                  <a:pt x="37639" y="84304"/>
                  <a:pt x="37650" y="84302"/>
                  <a:pt x="37660" y="84295"/>
                </a:cubicBezTo>
                <a:cubicBezTo>
                  <a:pt x="37827" y="84229"/>
                  <a:pt x="38928" y="83795"/>
                  <a:pt x="39295" y="83662"/>
                </a:cubicBezTo>
                <a:cubicBezTo>
                  <a:pt x="39345" y="83642"/>
                  <a:pt x="39399" y="83634"/>
                  <a:pt x="39455" y="83634"/>
                </a:cubicBezTo>
                <a:cubicBezTo>
                  <a:pt x="39890" y="83634"/>
                  <a:pt x="40482" y="84140"/>
                  <a:pt x="40629" y="84229"/>
                </a:cubicBezTo>
                <a:cubicBezTo>
                  <a:pt x="40829" y="84295"/>
                  <a:pt x="42164" y="85396"/>
                  <a:pt x="42164" y="85396"/>
                </a:cubicBezTo>
                <a:cubicBezTo>
                  <a:pt x="42164" y="85396"/>
                  <a:pt x="43354" y="85732"/>
                  <a:pt x="43574" y="85732"/>
                </a:cubicBezTo>
                <a:cubicBezTo>
                  <a:pt x="43584" y="85732"/>
                  <a:pt x="43592" y="85731"/>
                  <a:pt x="43598" y="85730"/>
                </a:cubicBezTo>
                <a:cubicBezTo>
                  <a:pt x="43731" y="85663"/>
                  <a:pt x="45533" y="85430"/>
                  <a:pt x="45900" y="85329"/>
                </a:cubicBezTo>
                <a:cubicBezTo>
                  <a:pt x="46267" y="85263"/>
                  <a:pt x="46500" y="84629"/>
                  <a:pt x="47000" y="84295"/>
                </a:cubicBezTo>
                <a:cubicBezTo>
                  <a:pt x="47501" y="83928"/>
                  <a:pt x="47934" y="83328"/>
                  <a:pt x="48168" y="82994"/>
                </a:cubicBezTo>
                <a:cubicBezTo>
                  <a:pt x="48435" y="82661"/>
                  <a:pt x="48768" y="82060"/>
                  <a:pt x="49169" y="81927"/>
                </a:cubicBezTo>
                <a:cubicBezTo>
                  <a:pt x="49602" y="81794"/>
                  <a:pt x="51037" y="81527"/>
                  <a:pt x="51337" y="81427"/>
                </a:cubicBezTo>
                <a:cubicBezTo>
                  <a:pt x="51637" y="81327"/>
                  <a:pt x="52438" y="81260"/>
                  <a:pt x="52938" y="81260"/>
                </a:cubicBezTo>
                <a:cubicBezTo>
                  <a:pt x="53438" y="81260"/>
                  <a:pt x="54172" y="80960"/>
                  <a:pt x="54606" y="80760"/>
                </a:cubicBezTo>
                <a:cubicBezTo>
                  <a:pt x="55006" y="80559"/>
                  <a:pt x="55306" y="80326"/>
                  <a:pt x="55507" y="80259"/>
                </a:cubicBezTo>
                <a:cubicBezTo>
                  <a:pt x="55529" y="80253"/>
                  <a:pt x="55557" y="80250"/>
                  <a:pt x="55591" y="80250"/>
                </a:cubicBezTo>
                <a:cubicBezTo>
                  <a:pt x="55813" y="80250"/>
                  <a:pt x="56268" y="80364"/>
                  <a:pt x="56698" y="80364"/>
                </a:cubicBezTo>
                <a:cubicBezTo>
                  <a:pt x="56906" y="80364"/>
                  <a:pt x="57107" y="80338"/>
                  <a:pt x="57274" y="80259"/>
                </a:cubicBezTo>
                <a:cubicBezTo>
                  <a:pt x="57808" y="80026"/>
                  <a:pt x="61111" y="79225"/>
                  <a:pt x="61111" y="79225"/>
                </a:cubicBezTo>
                <a:lnTo>
                  <a:pt x="61111" y="1570"/>
                </a:lnTo>
                <a:cubicBezTo>
                  <a:pt x="61111" y="1570"/>
                  <a:pt x="58842" y="335"/>
                  <a:pt x="58542" y="68"/>
                </a:cubicBezTo>
                <a:cubicBezTo>
                  <a:pt x="58487" y="20"/>
                  <a:pt x="58407" y="0"/>
                  <a:pt x="58313" y="0"/>
                </a:cubicBezTo>
                <a:close/>
              </a:path>
            </a:pathLst>
          </a:custGeom>
          <a:solidFill>
            <a:schemeClr val="bg2">
              <a:lumMod val="90000"/>
            </a:schemeClr>
          </a:solidFill>
          <a:ln>
            <a:noFill/>
          </a:ln>
          <a:effectLst>
            <a:outerShdw blurRad="57150" dist="19050" dir="5400000" algn="bl" rotWithShape="0">
              <a:srgbClr val="000000">
                <a:alpha val="26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 name="TextBox 8">
            <a:extLst>
              <a:ext uri="{FF2B5EF4-FFF2-40B4-BE49-F238E27FC236}">
                <a16:creationId xmlns:a16="http://schemas.microsoft.com/office/drawing/2014/main" id="{1442C27B-865D-8A7A-2C90-96E1ADB159A0}"/>
              </a:ext>
            </a:extLst>
          </p:cNvPr>
          <p:cNvSpPr txBox="1"/>
          <p:nvPr/>
        </p:nvSpPr>
        <p:spPr>
          <a:xfrm>
            <a:off x="4306068" y="343538"/>
            <a:ext cx="2772948" cy="584775"/>
          </a:xfrm>
          <a:prstGeom prst="rect">
            <a:avLst/>
          </a:prstGeom>
          <a:noFill/>
          <a:scene3d>
            <a:camera prst="obliqueTopLeft"/>
            <a:lightRig rig="threePt" dir="t"/>
          </a:scene3d>
        </p:spPr>
        <p:txBody>
          <a:bodyPr wrap="square" rtlCol="0">
            <a:spAutoFit/>
            <a:scene3d>
              <a:camera prst="orthographicFront"/>
              <a:lightRig rig="soft" dir="t">
                <a:rot lat="0" lon="0" rev="15600000"/>
              </a:lightRig>
            </a:scene3d>
            <a:sp3d extrusionH="57150" prstMaterial="softEdge">
              <a:bevelT w="25400" h="38100"/>
            </a:sp3d>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solidFill>
                  <a:srgbClr val="CF0074"/>
                </a:solidFill>
                <a:effectLst/>
                <a:uLnTx/>
                <a:uFillTx/>
                <a:latin typeface="Times New Roman" panose="02020603050405020304" pitchFamily="18" charset="0"/>
                <a:cs typeface="Times New Roman" panose="02020603050405020304" pitchFamily="18" charset="0"/>
                <a:sym typeface="Arial"/>
              </a:rPr>
              <a:t>KHỞI ĐỘNG</a:t>
            </a:r>
          </a:p>
        </p:txBody>
      </p:sp>
      <p:sp>
        <p:nvSpPr>
          <p:cNvPr id="10" name="Google Shape;3579;p61">
            <a:extLst>
              <a:ext uri="{FF2B5EF4-FFF2-40B4-BE49-F238E27FC236}">
                <a16:creationId xmlns:a16="http://schemas.microsoft.com/office/drawing/2014/main" id="{A2DF5AC5-F2B9-3FF5-B390-D3232B48E01C}"/>
              </a:ext>
            </a:extLst>
          </p:cNvPr>
          <p:cNvSpPr/>
          <p:nvPr/>
        </p:nvSpPr>
        <p:spPr>
          <a:xfrm rot="444790">
            <a:off x="1408447" y="360515"/>
            <a:ext cx="961135" cy="432038"/>
          </a:xfrm>
          <a:custGeom>
            <a:avLst/>
            <a:gdLst/>
            <a:ahLst/>
            <a:cxnLst/>
            <a:rect l="l" t="t" r="r" b="b"/>
            <a:pathLst>
              <a:path w="33025" h="14845" extrusionOk="0">
                <a:moveTo>
                  <a:pt x="28621" y="0"/>
                </a:moveTo>
                <a:lnTo>
                  <a:pt x="68" y="4437"/>
                </a:lnTo>
                <a:cubicBezTo>
                  <a:pt x="34" y="4570"/>
                  <a:pt x="1" y="4670"/>
                  <a:pt x="34" y="4804"/>
                </a:cubicBezTo>
                <a:cubicBezTo>
                  <a:pt x="101" y="5070"/>
                  <a:pt x="401" y="5137"/>
                  <a:pt x="568" y="5171"/>
                </a:cubicBezTo>
                <a:cubicBezTo>
                  <a:pt x="902" y="5271"/>
                  <a:pt x="1235" y="5271"/>
                  <a:pt x="1535" y="5437"/>
                </a:cubicBezTo>
                <a:cubicBezTo>
                  <a:pt x="1869" y="5604"/>
                  <a:pt x="1869" y="5738"/>
                  <a:pt x="1869" y="6071"/>
                </a:cubicBezTo>
                <a:cubicBezTo>
                  <a:pt x="1869" y="6238"/>
                  <a:pt x="1769" y="6405"/>
                  <a:pt x="1769" y="6572"/>
                </a:cubicBezTo>
                <a:cubicBezTo>
                  <a:pt x="1736" y="6638"/>
                  <a:pt x="1769" y="6738"/>
                  <a:pt x="1869" y="6772"/>
                </a:cubicBezTo>
                <a:cubicBezTo>
                  <a:pt x="2036" y="6772"/>
                  <a:pt x="2169" y="6838"/>
                  <a:pt x="2269" y="6972"/>
                </a:cubicBezTo>
                <a:cubicBezTo>
                  <a:pt x="2269" y="7172"/>
                  <a:pt x="2203" y="7305"/>
                  <a:pt x="2036" y="7439"/>
                </a:cubicBezTo>
                <a:cubicBezTo>
                  <a:pt x="1869" y="7506"/>
                  <a:pt x="1836" y="7606"/>
                  <a:pt x="1902" y="7739"/>
                </a:cubicBezTo>
                <a:cubicBezTo>
                  <a:pt x="2002" y="7772"/>
                  <a:pt x="2036" y="7806"/>
                  <a:pt x="2069" y="7906"/>
                </a:cubicBezTo>
                <a:cubicBezTo>
                  <a:pt x="2102" y="7973"/>
                  <a:pt x="2169" y="8006"/>
                  <a:pt x="2102" y="8139"/>
                </a:cubicBezTo>
                <a:cubicBezTo>
                  <a:pt x="2102" y="8473"/>
                  <a:pt x="2569" y="8339"/>
                  <a:pt x="2670" y="8640"/>
                </a:cubicBezTo>
                <a:cubicBezTo>
                  <a:pt x="2703" y="8806"/>
                  <a:pt x="2503" y="8973"/>
                  <a:pt x="2503" y="9173"/>
                </a:cubicBezTo>
                <a:cubicBezTo>
                  <a:pt x="2536" y="9273"/>
                  <a:pt x="2536" y="9340"/>
                  <a:pt x="2536" y="9440"/>
                </a:cubicBezTo>
                <a:cubicBezTo>
                  <a:pt x="2436" y="9574"/>
                  <a:pt x="2369" y="9640"/>
                  <a:pt x="2236" y="9774"/>
                </a:cubicBezTo>
                <a:cubicBezTo>
                  <a:pt x="2102" y="9907"/>
                  <a:pt x="2036" y="9974"/>
                  <a:pt x="2002" y="10141"/>
                </a:cubicBezTo>
                <a:cubicBezTo>
                  <a:pt x="1936" y="10308"/>
                  <a:pt x="2002" y="10441"/>
                  <a:pt x="1836" y="10608"/>
                </a:cubicBezTo>
                <a:cubicBezTo>
                  <a:pt x="1702" y="10741"/>
                  <a:pt x="1502" y="10775"/>
                  <a:pt x="1369" y="10941"/>
                </a:cubicBezTo>
                <a:cubicBezTo>
                  <a:pt x="1269" y="11075"/>
                  <a:pt x="1168" y="11242"/>
                  <a:pt x="1068" y="11408"/>
                </a:cubicBezTo>
                <a:cubicBezTo>
                  <a:pt x="935" y="11575"/>
                  <a:pt x="1035" y="11775"/>
                  <a:pt x="1202" y="11842"/>
                </a:cubicBezTo>
                <a:cubicBezTo>
                  <a:pt x="1335" y="11942"/>
                  <a:pt x="1502" y="11942"/>
                  <a:pt x="1569" y="12075"/>
                </a:cubicBezTo>
                <a:cubicBezTo>
                  <a:pt x="1669" y="12142"/>
                  <a:pt x="1669" y="12276"/>
                  <a:pt x="1669" y="12409"/>
                </a:cubicBezTo>
                <a:cubicBezTo>
                  <a:pt x="1669" y="12442"/>
                  <a:pt x="1602" y="12609"/>
                  <a:pt x="1602" y="12643"/>
                </a:cubicBezTo>
                <a:cubicBezTo>
                  <a:pt x="1669" y="12776"/>
                  <a:pt x="2036" y="12843"/>
                  <a:pt x="2169" y="12909"/>
                </a:cubicBezTo>
                <a:cubicBezTo>
                  <a:pt x="2369" y="13009"/>
                  <a:pt x="2770" y="13110"/>
                  <a:pt x="2536" y="13410"/>
                </a:cubicBezTo>
                <a:cubicBezTo>
                  <a:pt x="2670" y="13610"/>
                  <a:pt x="2836" y="13777"/>
                  <a:pt x="2603" y="13977"/>
                </a:cubicBezTo>
                <a:cubicBezTo>
                  <a:pt x="2670" y="14077"/>
                  <a:pt x="2736" y="14110"/>
                  <a:pt x="2836" y="14144"/>
                </a:cubicBezTo>
                <a:cubicBezTo>
                  <a:pt x="2903" y="14244"/>
                  <a:pt x="2903" y="14310"/>
                  <a:pt x="2870" y="14444"/>
                </a:cubicBezTo>
                <a:cubicBezTo>
                  <a:pt x="2836" y="14577"/>
                  <a:pt x="2836" y="14677"/>
                  <a:pt x="2870" y="14777"/>
                </a:cubicBezTo>
                <a:lnTo>
                  <a:pt x="2870" y="14844"/>
                </a:lnTo>
                <a:lnTo>
                  <a:pt x="32091" y="10308"/>
                </a:lnTo>
                <a:lnTo>
                  <a:pt x="31590" y="9941"/>
                </a:lnTo>
                <a:cubicBezTo>
                  <a:pt x="31390" y="9740"/>
                  <a:pt x="31257" y="9640"/>
                  <a:pt x="31223" y="9340"/>
                </a:cubicBezTo>
                <a:cubicBezTo>
                  <a:pt x="31190" y="9240"/>
                  <a:pt x="31223" y="8907"/>
                  <a:pt x="31123" y="8773"/>
                </a:cubicBezTo>
                <a:cubicBezTo>
                  <a:pt x="31056" y="8673"/>
                  <a:pt x="30890" y="8740"/>
                  <a:pt x="30790" y="8673"/>
                </a:cubicBezTo>
                <a:cubicBezTo>
                  <a:pt x="30790" y="8506"/>
                  <a:pt x="31023" y="8306"/>
                  <a:pt x="31090" y="8139"/>
                </a:cubicBezTo>
                <a:cubicBezTo>
                  <a:pt x="31223" y="7806"/>
                  <a:pt x="31223" y="7506"/>
                  <a:pt x="31423" y="7239"/>
                </a:cubicBezTo>
                <a:cubicBezTo>
                  <a:pt x="31757" y="6805"/>
                  <a:pt x="32324" y="6572"/>
                  <a:pt x="32691" y="6105"/>
                </a:cubicBezTo>
                <a:cubicBezTo>
                  <a:pt x="33025" y="5604"/>
                  <a:pt x="32224" y="5604"/>
                  <a:pt x="31924" y="5571"/>
                </a:cubicBezTo>
                <a:cubicBezTo>
                  <a:pt x="31624" y="5504"/>
                  <a:pt x="31023" y="5471"/>
                  <a:pt x="30823" y="5137"/>
                </a:cubicBezTo>
                <a:cubicBezTo>
                  <a:pt x="30790" y="5070"/>
                  <a:pt x="30823" y="4937"/>
                  <a:pt x="30790" y="4804"/>
                </a:cubicBezTo>
                <a:cubicBezTo>
                  <a:pt x="30790" y="4770"/>
                  <a:pt x="30723" y="4670"/>
                  <a:pt x="30723" y="4637"/>
                </a:cubicBezTo>
                <a:cubicBezTo>
                  <a:pt x="30723" y="4570"/>
                  <a:pt x="30756" y="4503"/>
                  <a:pt x="30756" y="4437"/>
                </a:cubicBezTo>
                <a:cubicBezTo>
                  <a:pt x="30790" y="4237"/>
                  <a:pt x="30656" y="4103"/>
                  <a:pt x="30456" y="4070"/>
                </a:cubicBezTo>
                <a:cubicBezTo>
                  <a:pt x="30523" y="3903"/>
                  <a:pt x="30723" y="3803"/>
                  <a:pt x="30790" y="3636"/>
                </a:cubicBezTo>
                <a:cubicBezTo>
                  <a:pt x="30856" y="3503"/>
                  <a:pt x="30856" y="3503"/>
                  <a:pt x="30856" y="3403"/>
                </a:cubicBezTo>
                <a:cubicBezTo>
                  <a:pt x="30856" y="3303"/>
                  <a:pt x="30856" y="3269"/>
                  <a:pt x="30890" y="3136"/>
                </a:cubicBezTo>
                <a:cubicBezTo>
                  <a:pt x="30890" y="3069"/>
                  <a:pt x="30890" y="3002"/>
                  <a:pt x="30923" y="2936"/>
                </a:cubicBezTo>
                <a:cubicBezTo>
                  <a:pt x="30923" y="2836"/>
                  <a:pt x="30890" y="2769"/>
                  <a:pt x="30856" y="2669"/>
                </a:cubicBezTo>
                <a:cubicBezTo>
                  <a:pt x="30790" y="2502"/>
                  <a:pt x="30923" y="2402"/>
                  <a:pt x="30890" y="2268"/>
                </a:cubicBezTo>
                <a:cubicBezTo>
                  <a:pt x="30856" y="2068"/>
                  <a:pt x="30756" y="2102"/>
                  <a:pt x="30956" y="1968"/>
                </a:cubicBezTo>
                <a:cubicBezTo>
                  <a:pt x="31123" y="1835"/>
                  <a:pt x="31357" y="1768"/>
                  <a:pt x="31457" y="1601"/>
                </a:cubicBezTo>
                <a:cubicBezTo>
                  <a:pt x="31523" y="1501"/>
                  <a:pt x="31690" y="1334"/>
                  <a:pt x="31624" y="1234"/>
                </a:cubicBezTo>
                <a:cubicBezTo>
                  <a:pt x="31608" y="1159"/>
                  <a:pt x="31531" y="1138"/>
                  <a:pt x="31439" y="1138"/>
                </a:cubicBezTo>
                <a:cubicBezTo>
                  <a:pt x="31328" y="1138"/>
                  <a:pt x="31196" y="1168"/>
                  <a:pt x="31123" y="1168"/>
                </a:cubicBezTo>
                <a:cubicBezTo>
                  <a:pt x="30956" y="1168"/>
                  <a:pt x="30890" y="1134"/>
                  <a:pt x="30790" y="1068"/>
                </a:cubicBezTo>
                <a:cubicBezTo>
                  <a:pt x="30690" y="968"/>
                  <a:pt x="30623" y="901"/>
                  <a:pt x="30523" y="834"/>
                </a:cubicBezTo>
                <a:cubicBezTo>
                  <a:pt x="30289" y="767"/>
                  <a:pt x="30122" y="734"/>
                  <a:pt x="29956" y="634"/>
                </a:cubicBezTo>
                <a:cubicBezTo>
                  <a:pt x="29856" y="567"/>
                  <a:pt x="29722" y="434"/>
                  <a:pt x="29555" y="334"/>
                </a:cubicBezTo>
                <a:cubicBezTo>
                  <a:pt x="29389" y="267"/>
                  <a:pt x="29222" y="234"/>
                  <a:pt x="29055" y="134"/>
                </a:cubicBezTo>
                <a:cubicBezTo>
                  <a:pt x="28922" y="67"/>
                  <a:pt x="28755" y="67"/>
                  <a:pt x="28621" y="0"/>
                </a:cubicBezTo>
                <a:close/>
              </a:path>
            </a:pathLst>
          </a:custGeom>
          <a:solidFill>
            <a:srgbClr val="921C00">
              <a:alpha val="4018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 name="Google Shape;3579;p61">
            <a:extLst>
              <a:ext uri="{FF2B5EF4-FFF2-40B4-BE49-F238E27FC236}">
                <a16:creationId xmlns:a16="http://schemas.microsoft.com/office/drawing/2014/main" id="{8150FA92-01A0-8549-F235-137A728CA905}"/>
              </a:ext>
            </a:extLst>
          </p:cNvPr>
          <p:cNvSpPr/>
          <p:nvPr/>
        </p:nvSpPr>
        <p:spPr>
          <a:xfrm rot="444790">
            <a:off x="8781455" y="60199"/>
            <a:ext cx="961135" cy="432038"/>
          </a:xfrm>
          <a:custGeom>
            <a:avLst/>
            <a:gdLst/>
            <a:ahLst/>
            <a:cxnLst/>
            <a:rect l="l" t="t" r="r" b="b"/>
            <a:pathLst>
              <a:path w="33025" h="14845" extrusionOk="0">
                <a:moveTo>
                  <a:pt x="28621" y="0"/>
                </a:moveTo>
                <a:lnTo>
                  <a:pt x="68" y="4437"/>
                </a:lnTo>
                <a:cubicBezTo>
                  <a:pt x="34" y="4570"/>
                  <a:pt x="1" y="4670"/>
                  <a:pt x="34" y="4804"/>
                </a:cubicBezTo>
                <a:cubicBezTo>
                  <a:pt x="101" y="5070"/>
                  <a:pt x="401" y="5137"/>
                  <a:pt x="568" y="5171"/>
                </a:cubicBezTo>
                <a:cubicBezTo>
                  <a:pt x="902" y="5271"/>
                  <a:pt x="1235" y="5271"/>
                  <a:pt x="1535" y="5437"/>
                </a:cubicBezTo>
                <a:cubicBezTo>
                  <a:pt x="1869" y="5604"/>
                  <a:pt x="1869" y="5738"/>
                  <a:pt x="1869" y="6071"/>
                </a:cubicBezTo>
                <a:cubicBezTo>
                  <a:pt x="1869" y="6238"/>
                  <a:pt x="1769" y="6405"/>
                  <a:pt x="1769" y="6572"/>
                </a:cubicBezTo>
                <a:cubicBezTo>
                  <a:pt x="1736" y="6638"/>
                  <a:pt x="1769" y="6738"/>
                  <a:pt x="1869" y="6772"/>
                </a:cubicBezTo>
                <a:cubicBezTo>
                  <a:pt x="2036" y="6772"/>
                  <a:pt x="2169" y="6838"/>
                  <a:pt x="2269" y="6972"/>
                </a:cubicBezTo>
                <a:cubicBezTo>
                  <a:pt x="2269" y="7172"/>
                  <a:pt x="2203" y="7305"/>
                  <a:pt x="2036" y="7439"/>
                </a:cubicBezTo>
                <a:cubicBezTo>
                  <a:pt x="1869" y="7506"/>
                  <a:pt x="1836" y="7606"/>
                  <a:pt x="1902" y="7739"/>
                </a:cubicBezTo>
                <a:cubicBezTo>
                  <a:pt x="2002" y="7772"/>
                  <a:pt x="2036" y="7806"/>
                  <a:pt x="2069" y="7906"/>
                </a:cubicBezTo>
                <a:cubicBezTo>
                  <a:pt x="2102" y="7973"/>
                  <a:pt x="2169" y="8006"/>
                  <a:pt x="2102" y="8139"/>
                </a:cubicBezTo>
                <a:cubicBezTo>
                  <a:pt x="2102" y="8473"/>
                  <a:pt x="2569" y="8339"/>
                  <a:pt x="2670" y="8640"/>
                </a:cubicBezTo>
                <a:cubicBezTo>
                  <a:pt x="2703" y="8806"/>
                  <a:pt x="2503" y="8973"/>
                  <a:pt x="2503" y="9173"/>
                </a:cubicBezTo>
                <a:cubicBezTo>
                  <a:pt x="2536" y="9273"/>
                  <a:pt x="2536" y="9340"/>
                  <a:pt x="2536" y="9440"/>
                </a:cubicBezTo>
                <a:cubicBezTo>
                  <a:pt x="2436" y="9574"/>
                  <a:pt x="2369" y="9640"/>
                  <a:pt x="2236" y="9774"/>
                </a:cubicBezTo>
                <a:cubicBezTo>
                  <a:pt x="2102" y="9907"/>
                  <a:pt x="2036" y="9974"/>
                  <a:pt x="2002" y="10141"/>
                </a:cubicBezTo>
                <a:cubicBezTo>
                  <a:pt x="1936" y="10308"/>
                  <a:pt x="2002" y="10441"/>
                  <a:pt x="1836" y="10608"/>
                </a:cubicBezTo>
                <a:cubicBezTo>
                  <a:pt x="1702" y="10741"/>
                  <a:pt x="1502" y="10775"/>
                  <a:pt x="1369" y="10941"/>
                </a:cubicBezTo>
                <a:cubicBezTo>
                  <a:pt x="1269" y="11075"/>
                  <a:pt x="1168" y="11242"/>
                  <a:pt x="1068" y="11408"/>
                </a:cubicBezTo>
                <a:cubicBezTo>
                  <a:pt x="935" y="11575"/>
                  <a:pt x="1035" y="11775"/>
                  <a:pt x="1202" y="11842"/>
                </a:cubicBezTo>
                <a:cubicBezTo>
                  <a:pt x="1335" y="11942"/>
                  <a:pt x="1502" y="11942"/>
                  <a:pt x="1569" y="12075"/>
                </a:cubicBezTo>
                <a:cubicBezTo>
                  <a:pt x="1669" y="12142"/>
                  <a:pt x="1669" y="12276"/>
                  <a:pt x="1669" y="12409"/>
                </a:cubicBezTo>
                <a:cubicBezTo>
                  <a:pt x="1669" y="12442"/>
                  <a:pt x="1602" y="12609"/>
                  <a:pt x="1602" y="12643"/>
                </a:cubicBezTo>
                <a:cubicBezTo>
                  <a:pt x="1669" y="12776"/>
                  <a:pt x="2036" y="12843"/>
                  <a:pt x="2169" y="12909"/>
                </a:cubicBezTo>
                <a:cubicBezTo>
                  <a:pt x="2369" y="13009"/>
                  <a:pt x="2770" y="13110"/>
                  <a:pt x="2536" y="13410"/>
                </a:cubicBezTo>
                <a:cubicBezTo>
                  <a:pt x="2670" y="13610"/>
                  <a:pt x="2836" y="13777"/>
                  <a:pt x="2603" y="13977"/>
                </a:cubicBezTo>
                <a:cubicBezTo>
                  <a:pt x="2670" y="14077"/>
                  <a:pt x="2736" y="14110"/>
                  <a:pt x="2836" y="14144"/>
                </a:cubicBezTo>
                <a:cubicBezTo>
                  <a:pt x="2903" y="14244"/>
                  <a:pt x="2903" y="14310"/>
                  <a:pt x="2870" y="14444"/>
                </a:cubicBezTo>
                <a:cubicBezTo>
                  <a:pt x="2836" y="14577"/>
                  <a:pt x="2836" y="14677"/>
                  <a:pt x="2870" y="14777"/>
                </a:cubicBezTo>
                <a:lnTo>
                  <a:pt x="2870" y="14844"/>
                </a:lnTo>
                <a:lnTo>
                  <a:pt x="32091" y="10308"/>
                </a:lnTo>
                <a:lnTo>
                  <a:pt x="31590" y="9941"/>
                </a:lnTo>
                <a:cubicBezTo>
                  <a:pt x="31390" y="9740"/>
                  <a:pt x="31257" y="9640"/>
                  <a:pt x="31223" y="9340"/>
                </a:cubicBezTo>
                <a:cubicBezTo>
                  <a:pt x="31190" y="9240"/>
                  <a:pt x="31223" y="8907"/>
                  <a:pt x="31123" y="8773"/>
                </a:cubicBezTo>
                <a:cubicBezTo>
                  <a:pt x="31056" y="8673"/>
                  <a:pt x="30890" y="8740"/>
                  <a:pt x="30790" y="8673"/>
                </a:cubicBezTo>
                <a:cubicBezTo>
                  <a:pt x="30790" y="8506"/>
                  <a:pt x="31023" y="8306"/>
                  <a:pt x="31090" y="8139"/>
                </a:cubicBezTo>
                <a:cubicBezTo>
                  <a:pt x="31223" y="7806"/>
                  <a:pt x="31223" y="7506"/>
                  <a:pt x="31423" y="7239"/>
                </a:cubicBezTo>
                <a:cubicBezTo>
                  <a:pt x="31757" y="6805"/>
                  <a:pt x="32324" y="6572"/>
                  <a:pt x="32691" y="6105"/>
                </a:cubicBezTo>
                <a:cubicBezTo>
                  <a:pt x="33025" y="5604"/>
                  <a:pt x="32224" y="5604"/>
                  <a:pt x="31924" y="5571"/>
                </a:cubicBezTo>
                <a:cubicBezTo>
                  <a:pt x="31624" y="5504"/>
                  <a:pt x="31023" y="5471"/>
                  <a:pt x="30823" y="5137"/>
                </a:cubicBezTo>
                <a:cubicBezTo>
                  <a:pt x="30790" y="5070"/>
                  <a:pt x="30823" y="4937"/>
                  <a:pt x="30790" y="4804"/>
                </a:cubicBezTo>
                <a:cubicBezTo>
                  <a:pt x="30790" y="4770"/>
                  <a:pt x="30723" y="4670"/>
                  <a:pt x="30723" y="4637"/>
                </a:cubicBezTo>
                <a:cubicBezTo>
                  <a:pt x="30723" y="4570"/>
                  <a:pt x="30756" y="4503"/>
                  <a:pt x="30756" y="4437"/>
                </a:cubicBezTo>
                <a:cubicBezTo>
                  <a:pt x="30790" y="4237"/>
                  <a:pt x="30656" y="4103"/>
                  <a:pt x="30456" y="4070"/>
                </a:cubicBezTo>
                <a:cubicBezTo>
                  <a:pt x="30523" y="3903"/>
                  <a:pt x="30723" y="3803"/>
                  <a:pt x="30790" y="3636"/>
                </a:cubicBezTo>
                <a:cubicBezTo>
                  <a:pt x="30856" y="3503"/>
                  <a:pt x="30856" y="3503"/>
                  <a:pt x="30856" y="3403"/>
                </a:cubicBezTo>
                <a:cubicBezTo>
                  <a:pt x="30856" y="3303"/>
                  <a:pt x="30856" y="3269"/>
                  <a:pt x="30890" y="3136"/>
                </a:cubicBezTo>
                <a:cubicBezTo>
                  <a:pt x="30890" y="3069"/>
                  <a:pt x="30890" y="3002"/>
                  <a:pt x="30923" y="2936"/>
                </a:cubicBezTo>
                <a:cubicBezTo>
                  <a:pt x="30923" y="2836"/>
                  <a:pt x="30890" y="2769"/>
                  <a:pt x="30856" y="2669"/>
                </a:cubicBezTo>
                <a:cubicBezTo>
                  <a:pt x="30790" y="2502"/>
                  <a:pt x="30923" y="2402"/>
                  <a:pt x="30890" y="2268"/>
                </a:cubicBezTo>
                <a:cubicBezTo>
                  <a:pt x="30856" y="2068"/>
                  <a:pt x="30756" y="2102"/>
                  <a:pt x="30956" y="1968"/>
                </a:cubicBezTo>
                <a:cubicBezTo>
                  <a:pt x="31123" y="1835"/>
                  <a:pt x="31357" y="1768"/>
                  <a:pt x="31457" y="1601"/>
                </a:cubicBezTo>
                <a:cubicBezTo>
                  <a:pt x="31523" y="1501"/>
                  <a:pt x="31690" y="1334"/>
                  <a:pt x="31624" y="1234"/>
                </a:cubicBezTo>
                <a:cubicBezTo>
                  <a:pt x="31608" y="1159"/>
                  <a:pt x="31531" y="1138"/>
                  <a:pt x="31439" y="1138"/>
                </a:cubicBezTo>
                <a:cubicBezTo>
                  <a:pt x="31328" y="1138"/>
                  <a:pt x="31196" y="1168"/>
                  <a:pt x="31123" y="1168"/>
                </a:cubicBezTo>
                <a:cubicBezTo>
                  <a:pt x="30956" y="1168"/>
                  <a:pt x="30890" y="1134"/>
                  <a:pt x="30790" y="1068"/>
                </a:cubicBezTo>
                <a:cubicBezTo>
                  <a:pt x="30690" y="968"/>
                  <a:pt x="30623" y="901"/>
                  <a:pt x="30523" y="834"/>
                </a:cubicBezTo>
                <a:cubicBezTo>
                  <a:pt x="30289" y="767"/>
                  <a:pt x="30122" y="734"/>
                  <a:pt x="29956" y="634"/>
                </a:cubicBezTo>
                <a:cubicBezTo>
                  <a:pt x="29856" y="567"/>
                  <a:pt x="29722" y="434"/>
                  <a:pt x="29555" y="334"/>
                </a:cubicBezTo>
                <a:cubicBezTo>
                  <a:pt x="29389" y="267"/>
                  <a:pt x="29222" y="234"/>
                  <a:pt x="29055" y="134"/>
                </a:cubicBezTo>
                <a:cubicBezTo>
                  <a:pt x="28922" y="67"/>
                  <a:pt x="28755" y="67"/>
                  <a:pt x="28621" y="0"/>
                </a:cubicBezTo>
                <a:close/>
              </a:path>
            </a:pathLst>
          </a:custGeom>
          <a:solidFill>
            <a:srgbClr val="921C00">
              <a:alpha val="4018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 name="Speech Bubble: Rectangle 1">
            <a:extLst>
              <a:ext uri="{FF2B5EF4-FFF2-40B4-BE49-F238E27FC236}">
                <a16:creationId xmlns:a16="http://schemas.microsoft.com/office/drawing/2014/main" id="{CA2C43F5-2543-BECC-E4CC-ED3759EADA04}"/>
              </a:ext>
            </a:extLst>
          </p:cNvPr>
          <p:cNvSpPr/>
          <p:nvPr/>
        </p:nvSpPr>
        <p:spPr>
          <a:xfrm>
            <a:off x="58057" y="1404919"/>
            <a:ext cx="3730172" cy="2715412"/>
          </a:xfrm>
          <a:prstGeom prst="wedgeRectCallout">
            <a:avLst>
              <a:gd name="adj1" fmla="val -9449"/>
              <a:gd name="adj2" fmla="val 73142"/>
            </a:avLst>
          </a:prstGeom>
          <a:noFill/>
          <a:ln w="3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sym typeface="Arial"/>
            </a:endParaRPr>
          </a:p>
        </p:txBody>
      </p:sp>
      <p:sp>
        <p:nvSpPr>
          <p:cNvPr id="5" name="TextBox 4">
            <a:extLst>
              <a:ext uri="{FF2B5EF4-FFF2-40B4-BE49-F238E27FC236}">
                <a16:creationId xmlns:a16="http://schemas.microsoft.com/office/drawing/2014/main" id="{A700239D-6166-70CF-ADE8-0B482706CC05}"/>
              </a:ext>
            </a:extLst>
          </p:cNvPr>
          <p:cNvSpPr txBox="1"/>
          <p:nvPr/>
        </p:nvSpPr>
        <p:spPr>
          <a:xfrm>
            <a:off x="58056" y="1073343"/>
            <a:ext cx="3614057" cy="304698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vi-VN" sz="2400" b="0" i="0" u="none" strike="noStrike" kern="0" cap="none" spc="0" normalizeH="0" baseline="0" noProof="0" dirty="0">
              <a:ln>
                <a:noFill/>
              </a:ln>
              <a:solidFill>
                <a:srgbClr val="C00000"/>
              </a:solidFill>
              <a:effectLst/>
              <a:uLnTx/>
              <a:uFillTx/>
              <a:latin typeface="Times  New Roman"/>
              <a:cs typeface="Times New Roman" panose="02020603050405020304" pitchFamily="18" charset="0"/>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400" b="1" i="0" u="none" strike="noStrike" kern="0" cap="none" spc="0" normalizeH="0" baseline="0" noProof="0" dirty="0">
                <a:ln>
                  <a:noFill/>
                </a:ln>
                <a:solidFill>
                  <a:srgbClr val="C00000"/>
                </a:solidFill>
                <a:effectLst/>
                <a:uLnTx/>
                <a:uFillTx/>
                <a:latin typeface="Times  New Roman"/>
                <a:cs typeface="Times New Roman" panose="02020603050405020304" pitchFamily="18" charset="0"/>
                <a:sym typeface="Arial"/>
              </a:rPr>
              <a:t>HOẠT ĐỘNG CÁ NHÂN</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400" b="0" i="0" u="none" strike="noStrike" kern="0" cap="none" spc="0" normalizeH="0" baseline="0" noProof="0" dirty="0">
                <a:ln>
                  <a:noFill/>
                </a:ln>
                <a:solidFill>
                  <a:srgbClr val="000000"/>
                </a:solidFill>
                <a:effectLst/>
                <a:uLnTx/>
                <a:uFillTx/>
                <a:latin typeface="Times  New Roman"/>
                <a:cs typeface="Times New Roman" panose="02020603050405020304" pitchFamily="18" charset="0"/>
                <a:sym typeface="Arial"/>
              </a:rPr>
              <a:t>Theo dõi đoạn phim và cho biết:</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400" b="0" i="0" u="none" strike="noStrike" kern="0" cap="none" spc="0" normalizeH="0" baseline="0" noProof="0" dirty="0">
                <a:ln>
                  <a:noFill/>
                </a:ln>
                <a:solidFill>
                  <a:srgbClr val="000000"/>
                </a:solidFill>
                <a:effectLst/>
                <a:uLnTx/>
                <a:uFillTx/>
                <a:latin typeface="Times  New Roman"/>
                <a:cs typeface="Times New Roman" panose="02020603050405020304" pitchFamily="18" charset="0"/>
                <a:sym typeface="Arial"/>
              </a:rPr>
              <a:t>Ông là ai?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400" b="0" i="0" u="none" strike="noStrike" kern="0" cap="none" spc="0" normalizeH="0" baseline="0" noProof="0" dirty="0">
                <a:ln>
                  <a:noFill/>
                </a:ln>
                <a:solidFill>
                  <a:srgbClr val="000000"/>
                </a:solidFill>
                <a:effectLst/>
                <a:uLnTx/>
                <a:uFillTx/>
                <a:latin typeface="Times  New Roman"/>
                <a:cs typeface="Times New Roman" panose="02020603050405020304" pitchFamily="18" charset="0"/>
                <a:sym typeface="Arial"/>
              </a:rPr>
              <a:t>Ông đến từ đâu? Ông có thành tựu quan trọng nào?</a:t>
            </a:r>
            <a:endParaRPr kumimoji="0" lang="en-US" sz="2400" b="0" i="0" u="none" strike="noStrike" kern="0" cap="none" spc="0" normalizeH="0" baseline="0" noProof="0" dirty="0">
              <a:ln>
                <a:noFill/>
              </a:ln>
              <a:solidFill>
                <a:srgbClr val="000000"/>
              </a:solidFill>
              <a:effectLst/>
              <a:uLnTx/>
              <a:uFillTx/>
              <a:latin typeface="Times  New Roman"/>
              <a:cs typeface="Times New Roman" panose="02020603050405020304" pitchFamily="18" charset="0"/>
              <a:sym typeface="Arial"/>
            </a:endParaRPr>
          </a:p>
        </p:txBody>
      </p:sp>
      <p:pic>
        <p:nvPicPr>
          <p:cNvPr id="3" name="phim giem oat_trial_0">
            <a:hlinkClick r:id="" action="ppaction://media"/>
            <a:extLst>
              <a:ext uri="{FF2B5EF4-FFF2-40B4-BE49-F238E27FC236}">
                <a16:creationId xmlns:a16="http://schemas.microsoft.com/office/drawing/2014/main" id="{B3AC3994-C884-4C54-7325-BE8EE8BB0A0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078949" y="1291771"/>
            <a:ext cx="7989762" cy="4768304"/>
          </a:xfrm>
          <a:prstGeom prst="rect">
            <a:avLst/>
          </a:prstGeom>
        </p:spPr>
      </p:pic>
      <p:pic>
        <p:nvPicPr>
          <p:cNvPr id="4" name="Picture 32" descr="j0232133">
            <a:extLst>
              <a:ext uri="{FF2B5EF4-FFF2-40B4-BE49-F238E27FC236}">
                <a16:creationId xmlns:a16="http://schemas.microsoft.com/office/drawing/2014/main" id="{CB939B00-1FCD-5ABA-628F-15767530E77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61331" y="4678045"/>
            <a:ext cx="1720224" cy="1805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57465414"/>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14:presetBounceEnd="98000">
                                      <p:stCondLst>
                                        <p:cond delay="0"/>
                                      </p:stCondLst>
                                      <p:iterate type="lt">
                                        <p:tmPct val="6000"/>
                                      </p:iterate>
                                      <p:childTnLst>
                                        <p:set>
                                          <p:cBhvr>
                                            <p:cTn id="6" dur="1" fill="hold">
                                              <p:stCondLst>
                                                <p:cond delay="0"/>
                                              </p:stCondLst>
                                            </p:cTn>
                                            <p:tgtEl>
                                              <p:spTgt spid="9"/>
                                            </p:tgtEl>
                                            <p:attrNameLst>
                                              <p:attrName>style.visibility</p:attrName>
                                            </p:attrNameLst>
                                          </p:cBhvr>
                                          <p:to>
                                            <p:strVal val="visible"/>
                                          </p:to>
                                        </p:set>
                                        <p:anim calcmode="lin" valueType="num" p14:bounceEnd="98000">
                                          <p:cBhvr additive="base">
                                            <p:cTn id="7" dur="2000" fill="hold"/>
                                            <p:tgtEl>
                                              <p:spTgt spid="9"/>
                                            </p:tgtEl>
                                            <p:attrNameLst>
                                              <p:attrName>ppt_x</p:attrName>
                                            </p:attrNameLst>
                                          </p:cBhvr>
                                          <p:tavLst>
                                            <p:tav tm="0">
                                              <p:val>
                                                <p:strVal val="#ppt_x"/>
                                              </p:val>
                                            </p:tav>
                                            <p:tav tm="100000">
                                              <p:val>
                                                <p:strVal val="#ppt_x"/>
                                              </p:val>
                                            </p:tav>
                                          </p:tavLst>
                                        </p:anim>
                                        <p:anim calcmode="lin" valueType="num" p14:bounceEnd="98000">
                                          <p:cBhvr additive="base">
                                            <p:cTn id="8" dur="2000" fill="hold"/>
                                            <p:tgtEl>
                                              <p:spTgt spid="9"/>
                                            </p:tgtEl>
                                            <p:attrNameLst>
                                              <p:attrName>ppt_y</p:attrName>
                                            </p:attrNameLst>
                                          </p:cBhvr>
                                          <p:tavLst>
                                            <p:tav tm="0">
                                              <p:val>
                                                <p:strVal val="0-#ppt_h/2"/>
                                              </p:val>
                                            </p:tav>
                                            <p:tav tm="100000">
                                              <p:val>
                                                <p:strVal val="#ppt_y"/>
                                              </p:val>
                                            </p:tav>
                                          </p:tavLst>
                                        </p:anim>
                                      </p:childTnLst>
                                    </p:cTn>
                                  </p:par>
                                  <p:par>
                                    <p:cTn id="9" presetID="14" presetClass="entr" presetSubtype="10" repeatCount="10000" fill="hold" grpId="1" nodeType="withEffect">
                                      <p:stCondLst>
                                        <p:cond delay="0"/>
                                      </p:stCondLst>
                                      <p:iterate type="lt">
                                        <p:tmPct val="0"/>
                                      </p:iterate>
                                      <p:childTnLst>
                                        <p:set>
                                          <p:cBhvr>
                                            <p:cTn id="10" dur="1" fill="hold">
                                              <p:stCondLst>
                                                <p:cond delay="0"/>
                                              </p:stCondLst>
                                            </p:cTn>
                                            <p:tgtEl>
                                              <p:spTgt spid="9"/>
                                            </p:tgtEl>
                                            <p:attrNameLst>
                                              <p:attrName>style.visibility</p:attrName>
                                            </p:attrNameLst>
                                          </p:cBhvr>
                                          <p:to>
                                            <p:strVal val="visible"/>
                                          </p:to>
                                        </p:set>
                                        <p:animEffect transition="in" filter="randombar(horizontal)">
                                          <p:cBhvr>
                                            <p:cTn id="11" dur="10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mediacall" presetSubtype="0" fill="hold" nodeType="clickEffect">
                                      <p:stCondLst>
                                        <p:cond delay="0"/>
                                      </p:stCondLst>
                                      <p:childTnLst>
                                        <p:cmd type="call" cmd="playFrom(0.0)">
                                          <p:cBhvr>
                                            <p:cTn id="15" dur="121288" fill="hold"/>
                                            <p:tgtEl>
                                              <p:spTgt spid="3"/>
                                            </p:tgtEl>
                                          </p:cBhvr>
                                        </p:cmd>
                                      </p:childTnLst>
                                    </p:cTn>
                                  </p:par>
                                  <p:par>
                                    <p:cTn id="16" presetID="4" presetClass="entr" presetSubtype="16"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ox(in)">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100000">
                    <p:cTn id="19" fill="hold" display="0">
                      <p:stCondLst>
                        <p:cond delay="indefinite"/>
                      </p:stCondLst>
                    </p:cTn>
                    <p:tgtEl>
                      <p:spTgt spid="3"/>
                    </p:tgtEl>
                  </p:cMediaNode>
                </p:video>
                <p:seq concurrent="1" nextAc="seek">
                  <p:cTn id="20" restart="whenNotActive" fill="hold" evtFilter="cancelBubble" nodeType="interactiveSeq">
                    <p:stCondLst>
                      <p:cond evt="onClick" delay="0">
                        <p:tgtEl>
                          <p:spTgt spid="3"/>
                        </p:tgtEl>
                      </p:cond>
                    </p:stCondLst>
                    <p:endSync evt="end" delay="0">
                      <p:rtn val="all"/>
                    </p:endSync>
                    <p:childTnLst>
                      <p:par>
                        <p:cTn id="21" fill="hold">
                          <p:stCondLst>
                            <p:cond delay="0"/>
                          </p:stCondLst>
                          <p:childTnLst>
                            <p:par>
                              <p:cTn id="22" fill="hold">
                                <p:stCondLst>
                                  <p:cond delay="0"/>
                                </p:stCondLst>
                                <p:childTnLst>
                                  <p:par>
                                    <p:cTn id="23" presetID="2" presetClass="mediacall" presetSubtype="0" fill="hold" nodeType="clickEffect">
                                      <p:stCondLst>
                                        <p:cond delay="0"/>
                                      </p:stCondLst>
                                      <p:childTnLst>
                                        <p:cmd type="call" cmd="togglePause">
                                          <p:cBhvr>
                                            <p:cTn id="24" dur="1" fill="hold"/>
                                            <p:tgtEl>
                                              <p:spTgt spid="3"/>
                                            </p:tgtEl>
                                          </p:cBhvr>
                                        </p:cmd>
                                      </p:childTnLst>
                                    </p:cTn>
                                  </p:par>
                                </p:childTnLst>
                              </p:cTn>
                            </p:par>
                          </p:childTnLst>
                        </p:cTn>
                      </p:par>
                    </p:childTnLst>
                  </p:cTn>
                  <p:nextCondLst>
                    <p:cond evt="onClick" delay="0">
                      <p:tgtEl>
                        <p:spTgt spid="3"/>
                      </p:tgtEl>
                    </p:cond>
                  </p:nextCondLst>
                </p:seq>
              </p:childTnLst>
            </p:cTn>
          </p:par>
        </p:tnLst>
        <p:bldLst>
          <p:bldP spid="9" grpId="0"/>
          <p:bldP spid="9" grpId="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iterate type="lt">
                                        <p:tmPct val="6000"/>
                                      </p:iterate>
                                      <p:childTnLst>
                                        <p:set>
                                          <p:cBhvr>
                                            <p:cTn id="6" dur="1" fill="hold">
                                              <p:stCondLst>
                                                <p:cond delay="0"/>
                                              </p:stCondLst>
                                            </p:cTn>
                                            <p:tgtEl>
                                              <p:spTgt spid="9"/>
                                            </p:tgtEl>
                                            <p:attrNameLst>
                                              <p:attrName>style.visibility</p:attrName>
                                            </p:attrNameLst>
                                          </p:cBhvr>
                                          <p:to>
                                            <p:strVal val="visible"/>
                                          </p:to>
                                        </p:set>
                                        <p:anim calcmode="lin" valueType="num">
                                          <p:cBhvr additive="base">
                                            <p:cTn id="7" dur="2000" fill="hold"/>
                                            <p:tgtEl>
                                              <p:spTgt spid="9"/>
                                            </p:tgtEl>
                                            <p:attrNameLst>
                                              <p:attrName>ppt_x</p:attrName>
                                            </p:attrNameLst>
                                          </p:cBhvr>
                                          <p:tavLst>
                                            <p:tav tm="0">
                                              <p:val>
                                                <p:strVal val="#ppt_x"/>
                                              </p:val>
                                            </p:tav>
                                            <p:tav tm="100000">
                                              <p:val>
                                                <p:strVal val="#ppt_x"/>
                                              </p:val>
                                            </p:tav>
                                          </p:tavLst>
                                        </p:anim>
                                        <p:anim calcmode="lin" valueType="num">
                                          <p:cBhvr additive="base">
                                            <p:cTn id="8" dur="2000" fill="hold"/>
                                            <p:tgtEl>
                                              <p:spTgt spid="9"/>
                                            </p:tgtEl>
                                            <p:attrNameLst>
                                              <p:attrName>ppt_y</p:attrName>
                                            </p:attrNameLst>
                                          </p:cBhvr>
                                          <p:tavLst>
                                            <p:tav tm="0">
                                              <p:val>
                                                <p:strVal val="0-#ppt_h/2"/>
                                              </p:val>
                                            </p:tav>
                                            <p:tav tm="100000">
                                              <p:val>
                                                <p:strVal val="#ppt_y"/>
                                              </p:val>
                                            </p:tav>
                                          </p:tavLst>
                                        </p:anim>
                                      </p:childTnLst>
                                    </p:cTn>
                                  </p:par>
                                  <p:par>
                                    <p:cTn id="9" presetID="14" presetClass="entr" presetSubtype="10" repeatCount="10000" fill="hold" grpId="1" nodeType="withEffect">
                                      <p:stCondLst>
                                        <p:cond delay="0"/>
                                      </p:stCondLst>
                                      <p:iterate type="lt">
                                        <p:tmPct val="0"/>
                                      </p:iterate>
                                      <p:childTnLst>
                                        <p:set>
                                          <p:cBhvr>
                                            <p:cTn id="10" dur="1" fill="hold">
                                              <p:stCondLst>
                                                <p:cond delay="0"/>
                                              </p:stCondLst>
                                            </p:cTn>
                                            <p:tgtEl>
                                              <p:spTgt spid="9"/>
                                            </p:tgtEl>
                                            <p:attrNameLst>
                                              <p:attrName>style.visibility</p:attrName>
                                            </p:attrNameLst>
                                          </p:cBhvr>
                                          <p:to>
                                            <p:strVal val="visible"/>
                                          </p:to>
                                        </p:set>
                                        <p:animEffect transition="in" filter="randombar(horizontal)">
                                          <p:cBhvr>
                                            <p:cTn id="11" dur="10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mediacall" presetSubtype="0" fill="hold" nodeType="clickEffect">
                                      <p:stCondLst>
                                        <p:cond delay="0"/>
                                      </p:stCondLst>
                                      <p:childTnLst>
                                        <p:cmd type="call" cmd="playFrom(0.0)">
                                          <p:cBhvr>
                                            <p:cTn id="15" dur="121288" fill="hold"/>
                                            <p:tgtEl>
                                              <p:spTgt spid="3"/>
                                            </p:tgtEl>
                                          </p:cBhvr>
                                        </p:cmd>
                                      </p:childTnLst>
                                    </p:cTn>
                                  </p:par>
                                  <p:par>
                                    <p:cTn id="16" presetID="4" presetClass="entr" presetSubtype="16"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ox(in)">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100000">
                    <p:cTn id="19" fill="hold" display="0">
                      <p:stCondLst>
                        <p:cond delay="indefinite"/>
                      </p:stCondLst>
                    </p:cTn>
                    <p:tgtEl>
                      <p:spTgt spid="3"/>
                    </p:tgtEl>
                  </p:cMediaNode>
                </p:video>
                <p:seq concurrent="1" nextAc="seek">
                  <p:cTn id="20" restart="whenNotActive" fill="hold" evtFilter="cancelBubble" nodeType="interactiveSeq">
                    <p:stCondLst>
                      <p:cond evt="onClick" delay="0">
                        <p:tgtEl>
                          <p:spTgt spid="3"/>
                        </p:tgtEl>
                      </p:cond>
                    </p:stCondLst>
                    <p:endSync evt="end" delay="0">
                      <p:rtn val="all"/>
                    </p:endSync>
                    <p:childTnLst>
                      <p:par>
                        <p:cTn id="21" fill="hold">
                          <p:stCondLst>
                            <p:cond delay="0"/>
                          </p:stCondLst>
                          <p:childTnLst>
                            <p:par>
                              <p:cTn id="22" fill="hold">
                                <p:stCondLst>
                                  <p:cond delay="0"/>
                                </p:stCondLst>
                                <p:childTnLst>
                                  <p:par>
                                    <p:cTn id="23" presetID="2" presetClass="mediacall" presetSubtype="0" fill="hold" nodeType="clickEffect">
                                      <p:stCondLst>
                                        <p:cond delay="0"/>
                                      </p:stCondLst>
                                      <p:childTnLst>
                                        <p:cmd type="call" cmd="togglePause">
                                          <p:cBhvr>
                                            <p:cTn id="24" dur="1" fill="hold"/>
                                            <p:tgtEl>
                                              <p:spTgt spid="3"/>
                                            </p:tgtEl>
                                          </p:cBhvr>
                                        </p:cmd>
                                      </p:childTnLst>
                                    </p:cTn>
                                  </p:par>
                                </p:childTnLst>
                              </p:cTn>
                            </p:par>
                          </p:childTnLst>
                        </p:cTn>
                      </p:par>
                    </p:childTnLst>
                  </p:cTn>
                  <p:nextCondLst>
                    <p:cond evt="onClick" delay="0">
                      <p:tgtEl>
                        <p:spTgt spid="3"/>
                      </p:tgtEl>
                    </p:cond>
                  </p:nextCondLst>
                </p:seq>
              </p:childTnLst>
            </p:cTn>
          </p:par>
        </p:tnLst>
        <p:bldLst>
          <p:bldP spid="9" grpId="0"/>
          <p:bldP spid="9" grpId="1"/>
        </p:bld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4" name="Picture 6" descr="spinningjenny2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4183826" cy="33938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36" name="Text Box 12"/>
          <p:cNvSpPr txBox="1">
            <a:spLocks noChangeArrowheads="1"/>
          </p:cNvSpPr>
          <p:nvPr/>
        </p:nvSpPr>
        <p:spPr bwMode="auto">
          <a:xfrm>
            <a:off x="5867401" y="4132862"/>
            <a:ext cx="4572001" cy="2554545"/>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buFontTx/>
              <a:buNone/>
            </a:pPr>
            <a:r>
              <a:rPr lang="en-US" altLang="vi-VN" b="1" dirty="0">
                <a:solidFill>
                  <a:srgbClr val="FF3300"/>
                </a:solidFill>
                <a:latin typeface="Times New Roman" panose="02020603050405020304" pitchFamily="18" charset="0"/>
                <a:cs typeface="Times New Roman" panose="02020603050405020304" pitchFamily="18" charset="0"/>
              </a:rPr>
              <a:t>      </a:t>
            </a:r>
            <a:r>
              <a:rPr lang="en-US" altLang="vi-VN" b="1" dirty="0">
                <a:latin typeface="Times New Roman" panose="02020603050405020304" pitchFamily="18" charset="0"/>
                <a:cs typeface="Times New Roman" panose="02020603050405020304" pitchFamily="18" charset="0"/>
              </a:rPr>
              <a:t>Theo </a:t>
            </a:r>
            <a:r>
              <a:rPr lang="en-US" altLang="vi-VN" b="1" dirty="0" err="1">
                <a:latin typeface="Times New Roman" panose="02020603050405020304" pitchFamily="18" charset="0"/>
                <a:cs typeface="Times New Roman" panose="02020603050405020304" pitchFamily="18" charset="0"/>
              </a:rPr>
              <a:t>em</a:t>
            </a:r>
            <a:r>
              <a:rPr lang="en-US" altLang="vi-VN" b="1" dirty="0">
                <a:latin typeface="Times New Roman" panose="02020603050405020304" pitchFamily="18" charset="0"/>
                <a:cs typeface="Times New Roman" panose="02020603050405020304" pitchFamily="18" charset="0"/>
              </a:rPr>
              <a:t>, </a:t>
            </a:r>
            <a:r>
              <a:rPr lang="en-US" altLang="vi-VN" b="1" dirty="0" err="1">
                <a:latin typeface="Times New Roman" panose="02020603050405020304" pitchFamily="18" charset="0"/>
                <a:cs typeface="Times New Roman" panose="02020603050405020304" pitchFamily="18" charset="0"/>
              </a:rPr>
              <a:t>điều</a:t>
            </a:r>
            <a:r>
              <a:rPr lang="en-US" altLang="vi-VN" b="1" dirty="0">
                <a:latin typeface="Times New Roman" panose="02020603050405020304" pitchFamily="18" charset="0"/>
                <a:cs typeface="Times New Roman" panose="02020603050405020304" pitchFamily="18" charset="0"/>
              </a:rPr>
              <a:t> </a:t>
            </a:r>
            <a:r>
              <a:rPr lang="en-US" altLang="vi-VN" b="1" dirty="0" err="1">
                <a:latin typeface="Times New Roman" panose="02020603050405020304" pitchFamily="18" charset="0"/>
                <a:cs typeface="Times New Roman" panose="02020603050405020304" pitchFamily="18" charset="0"/>
              </a:rPr>
              <a:t>gì</a:t>
            </a:r>
            <a:r>
              <a:rPr lang="en-US" altLang="vi-VN" b="1" dirty="0">
                <a:latin typeface="Times New Roman" panose="02020603050405020304" pitchFamily="18" charset="0"/>
                <a:cs typeface="Times New Roman" panose="02020603050405020304" pitchFamily="18" charset="0"/>
              </a:rPr>
              <a:t> </a:t>
            </a:r>
            <a:r>
              <a:rPr lang="en-US" altLang="vi-VN" b="1" dirty="0" err="1">
                <a:latin typeface="Times New Roman" panose="02020603050405020304" pitchFamily="18" charset="0"/>
                <a:cs typeface="Times New Roman" panose="02020603050405020304" pitchFamily="18" charset="0"/>
              </a:rPr>
              <a:t>xảy</a:t>
            </a:r>
            <a:r>
              <a:rPr lang="en-US" altLang="vi-VN" b="1" dirty="0">
                <a:latin typeface="Times New Roman" panose="02020603050405020304" pitchFamily="18" charset="0"/>
                <a:cs typeface="Times New Roman" panose="02020603050405020304" pitchFamily="18" charset="0"/>
              </a:rPr>
              <a:t> </a:t>
            </a:r>
            <a:r>
              <a:rPr lang="en-US" altLang="vi-VN" b="1" dirty="0" err="1">
                <a:latin typeface="Times New Roman" panose="02020603050405020304" pitchFamily="18" charset="0"/>
                <a:cs typeface="Times New Roman" panose="02020603050405020304" pitchFamily="18" charset="0"/>
              </a:rPr>
              <a:t>ra</a:t>
            </a:r>
            <a:r>
              <a:rPr lang="en-US" altLang="vi-VN" b="1" dirty="0">
                <a:latin typeface="Times New Roman" panose="02020603050405020304" pitchFamily="18" charset="0"/>
                <a:cs typeface="Times New Roman" panose="02020603050405020304" pitchFamily="18" charset="0"/>
              </a:rPr>
              <a:t> </a:t>
            </a:r>
            <a:r>
              <a:rPr lang="en-US" altLang="vi-VN" b="1" dirty="0" err="1">
                <a:latin typeface="Times New Roman" panose="02020603050405020304" pitchFamily="18" charset="0"/>
                <a:cs typeface="Times New Roman" panose="02020603050405020304" pitchFamily="18" charset="0"/>
              </a:rPr>
              <a:t>trong</a:t>
            </a:r>
            <a:r>
              <a:rPr lang="en-US" altLang="vi-VN" b="1" dirty="0">
                <a:latin typeface="Times New Roman" panose="02020603050405020304" pitchFamily="18" charset="0"/>
                <a:cs typeface="Times New Roman" panose="02020603050405020304" pitchFamily="18" charset="0"/>
              </a:rPr>
              <a:t> </a:t>
            </a:r>
            <a:r>
              <a:rPr lang="en-US" altLang="vi-VN" b="1" dirty="0" err="1">
                <a:latin typeface="Times New Roman" panose="02020603050405020304" pitchFamily="18" charset="0"/>
                <a:cs typeface="Times New Roman" panose="02020603050405020304" pitchFamily="18" charset="0"/>
              </a:rPr>
              <a:t>ngành</a:t>
            </a:r>
            <a:r>
              <a:rPr lang="en-US" altLang="vi-VN" b="1" dirty="0">
                <a:latin typeface="Times New Roman" panose="02020603050405020304" pitchFamily="18" charset="0"/>
                <a:cs typeface="Times New Roman" panose="02020603050405020304" pitchFamily="18" charset="0"/>
              </a:rPr>
              <a:t> </a:t>
            </a:r>
            <a:r>
              <a:rPr lang="en-US" altLang="vi-VN" b="1" dirty="0" err="1">
                <a:latin typeface="Times New Roman" panose="02020603050405020304" pitchFamily="18" charset="0"/>
                <a:cs typeface="Times New Roman" panose="02020603050405020304" pitchFamily="18" charset="0"/>
              </a:rPr>
              <a:t>dệt</a:t>
            </a:r>
            <a:r>
              <a:rPr lang="en-US" altLang="vi-VN" b="1" dirty="0">
                <a:latin typeface="Times New Roman" panose="02020603050405020304" pitchFamily="18" charset="0"/>
                <a:cs typeface="Times New Roman" panose="02020603050405020304" pitchFamily="18" charset="0"/>
              </a:rPr>
              <a:t> </a:t>
            </a:r>
            <a:r>
              <a:rPr lang="en-US" altLang="vi-VN" b="1" dirty="0" err="1">
                <a:latin typeface="Times New Roman" panose="02020603050405020304" pitchFamily="18" charset="0"/>
                <a:cs typeface="Times New Roman" panose="02020603050405020304" pitchFamily="18" charset="0"/>
              </a:rPr>
              <a:t>của</a:t>
            </a:r>
            <a:r>
              <a:rPr lang="en-US" altLang="vi-VN" b="1" dirty="0">
                <a:latin typeface="Times New Roman" panose="02020603050405020304" pitchFamily="18" charset="0"/>
                <a:cs typeface="Times New Roman" panose="02020603050405020304" pitchFamily="18" charset="0"/>
              </a:rPr>
              <a:t> </a:t>
            </a:r>
            <a:r>
              <a:rPr lang="en-US" altLang="vi-VN" b="1" dirty="0" err="1">
                <a:latin typeface="Times New Roman" panose="02020603050405020304" pitchFamily="18" charset="0"/>
                <a:cs typeface="Times New Roman" panose="02020603050405020304" pitchFamily="18" charset="0"/>
              </a:rPr>
              <a:t>nước</a:t>
            </a:r>
            <a:r>
              <a:rPr lang="en-US" altLang="vi-VN" b="1" dirty="0">
                <a:latin typeface="Times New Roman" panose="02020603050405020304" pitchFamily="18" charset="0"/>
                <a:cs typeface="Times New Roman" panose="02020603050405020304" pitchFamily="18" charset="0"/>
              </a:rPr>
              <a:t> </a:t>
            </a:r>
            <a:r>
              <a:rPr lang="en-US" altLang="vi-VN" b="1" dirty="0" err="1">
                <a:latin typeface="Times New Roman" panose="02020603050405020304" pitchFamily="18" charset="0"/>
                <a:cs typeface="Times New Roman" panose="02020603050405020304" pitchFamily="18" charset="0"/>
              </a:rPr>
              <a:t>Anh</a:t>
            </a:r>
            <a:r>
              <a:rPr lang="en-US" altLang="vi-VN" b="1" dirty="0">
                <a:latin typeface="Times New Roman" panose="02020603050405020304" pitchFamily="18" charset="0"/>
                <a:cs typeface="Times New Roman" panose="02020603050405020304" pitchFamily="18" charset="0"/>
              </a:rPr>
              <a:t> </a:t>
            </a:r>
            <a:r>
              <a:rPr lang="en-US" altLang="vi-VN" b="1" dirty="0" err="1">
                <a:latin typeface="Times New Roman" panose="02020603050405020304" pitchFamily="18" charset="0"/>
                <a:cs typeface="Times New Roman" panose="02020603050405020304" pitchFamily="18" charset="0"/>
              </a:rPr>
              <a:t>khi</a:t>
            </a:r>
            <a:r>
              <a:rPr lang="en-US" altLang="vi-VN" b="1" dirty="0">
                <a:latin typeface="Times New Roman" panose="02020603050405020304" pitchFamily="18" charset="0"/>
                <a:cs typeface="Times New Roman" panose="02020603050405020304" pitchFamily="18" charset="0"/>
              </a:rPr>
              <a:t> </a:t>
            </a:r>
            <a:r>
              <a:rPr lang="en-US" altLang="vi-VN" b="1" dirty="0" err="1">
                <a:latin typeface="Times New Roman" panose="02020603050405020304" pitchFamily="18" charset="0"/>
                <a:cs typeface="Times New Roman" panose="02020603050405020304" pitchFamily="18" charset="0"/>
              </a:rPr>
              <a:t>máy</a:t>
            </a:r>
            <a:r>
              <a:rPr lang="en-US" altLang="vi-VN" b="1" dirty="0">
                <a:latin typeface="Times New Roman" panose="02020603050405020304" pitchFamily="18" charset="0"/>
                <a:cs typeface="Times New Roman" panose="02020603050405020304" pitchFamily="18" charset="0"/>
              </a:rPr>
              <a:t> </a:t>
            </a:r>
            <a:r>
              <a:rPr lang="en-US" altLang="vi-VN" b="1" dirty="0" err="1">
                <a:latin typeface="Times New Roman" panose="02020603050405020304" pitchFamily="18" charset="0"/>
                <a:cs typeface="Times New Roman" panose="02020603050405020304" pitchFamily="18" charset="0"/>
              </a:rPr>
              <a:t>kéo</a:t>
            </a:r>
            <a:r>
              <a:rPr lang="en-US" altLang="vi-VN" b="1" dirty="0">
                <a:latin typeface="Times New Roman" panose="02020603050405020304" pitchFamily="18" charset="0"/>
                <a:cs typeface="Times New Roman" panose="02020603050405020304" pitchFamily="18" charset="0"/>
              </a:rPr>
              <a:t> </a:t>
            </a:r>
            <a:r>
              <a:rPr lang="en-US" altLang="vi-VN" b="1" dirty="0" err="1">
                <a:latin typeface="Times New Roman" panose="02020603050405020304" pitchFamily="18" charset="0"/>
                <a:cs typeface="Times New Roman" panose="02020603050405020304" pitchFamily="18" charset="0"/>
              </a:rPr>
              <a:t>sợi</a:t>
            </a:r>
            <a:r>
              <a:rPr lang="en-US" altLang="vi-VN" b="1" dirty="0">
                <a:latin typeface="Times New Roman" panose="02020603050405020304" pitchFamily="18" charset="0"/>
                <a:cs typeface="Times New Roman" panose="02020603050405020304" pitchFamily="18" charset="0"/>
              </a:rPr>
              <a:t> </a:t>
            </a:r>
            <a:r>
              <a:rPr lang="en-US" altLang="vi-VN" b="1" dirty="0" err="1">
                <a:latin typeface="Times New Roman" panose="02020603050405020304" pitchFamily="18" charset="0"/>
                <a:cs typeface="Times New Roman" panose="02020603050405020304" pitchFamily="18" charset="0"/>
              </a:rPr>
              <a:t>được</a:t>
            </a:r>
            <a:r>
              <a:rPr lang="en-US" altLang="vi-VN" b="1" dirty="0">
                <a:latin typeface="Times New Roman" panose="02020603050405020304" pitchFamily="18" charset="0"/>
                <a:cs typeface="Times New Roman" panose="02020603050405020304" pitchFamily="18" charset="0"/>
              </a:rPr>
              <a:t> </a:t>
            </a:r>
            <a:r>
              <a:rPr lang="en-US" altLang="vi-VN" b="1" dirty="0" err="1">
                <a:latin typeface="Times New Roman" panose="02020603050405020304" pitchFamily="18" charset="0"/>
                <a:cs typeface="Times New Roman" panose="02020603050405020304" pitchFamily="18" charset="0"/>
              </a:rPr>
              <a:t>sử</a:t>
            </a:r>
            <a:r>
              <a:rPr lang="en-US" altLang="vi-VN" b="1" dirty="0">
                <a:latin typeface="Times New Roman" panose="02020603050405020304" pitchFamily="18" charset="0"/>
                <a:cs typeface="Times New Roman" panose="02020603050405020304" pitchFamily="18" charset="0"/>
              </a:rPr>
              <a:t> </a:t>
            </a:r>
            <a:r>
              <a:rPr lang="en-US" altLang="vi-VN" b="1" dirty="0" err="1">
                <a:latin typeface="Times New Roman" panose="02020603050405020304" pitchFamily="18" charset="0"/>
                <a:cs typeface="Times New Roman" panose="02020603050405020304" pitchFamily="18" charset="0"/>
              </a:rPr>
              <a:t>dụng</a:t>
            </a:r>
            <a:r>
              <a:rPr lang="en-US" altLang="vi-VN" b="1" dirty="0">
                <a:latin typeface="Times New Roman" panose="02020603050405020304" pitchFamily="18" charset="0"/>
                <a:cs typeface="Times New Roman" panose="02020603050405020304" pitchFamily="18" charset="0"/>
              </a:rPr>
              <a:t> </a:t>
            </a:r>
            <a:r>
              <a:rPr lang="en-US" altLang="vi-VN" b="1" dirty="0" err="1">
                <a:latin typeface="Times New Roman" panose="02020603050405020304" pitchFamily="18" charset="0"/>
                <a:cs typeface="Times New Roman" panose="02020603050405020304" pitchFamily="18" charset="0"/>
              </a:rPr>
              <a:t>rộng</a:t>
            </a:r>
            <a:r>
              <a:rPr lang="en-US" altLang="vi-VN" b="1" dirty="0">
                <a:latin typeface="Times New Roman" panose="02020603050405020304" pitchFamily="18" charset="0"/>
                <a:cs typeface="Times New Roman" panose="02020603050405020304" pitchFamily="18" charset="0"/>
              </a:rPr>
              <a:t> </a:t>
            </a:r>
            <a:r>
              <a:rPr lang="en-US" altLang="vi-VN" b="1" dirty="0" err="1">
                <a:latin typeface="Times New Roman" panose="02020603050405020304" pitchFamily="18" charset="0"/>
                <a:cs typeface="Times New Roman" panose="02020603050405020304" pitchFamily="18" charset="0"/>
              </a:rPr>
              <a:t>rãi</a:t>
            </a:r>
            <a:r>
              <a:rPr lang="en-US" altLang="vi-VN" b="1" dirty="0">
                <a:latin typeface="Times New Roman" panose="02020603050405020304" pitchFamily="18" charset="0"/>
                <a:cs typeface="Times New Roman" panose="02020603050405020304" pitchFamily="18" charset="0"/>
              </a:rPr>
              <a:t>?</a:t>
            </a:r>
          </a:p>
        </p:txBody>
      </p:sp>
      <p:pic>
        <p:nvPicPr>
          <p:cNvPr id="26634" name="Picture 10" descr="QUESTI~1"/>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040582" y="4132861"/>
            <a:ext cx="4572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7" descr="highs%20jenn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19800" y="-49259"/>
            <a:ext cx="4329298" cy="36761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5" descr="spinningwaterfr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0" y="3393892"/>
            <a:ext cx="4238992" cy="37247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 Box 12"/>
          <p:cNvSpPr txBox="1">
            <a:spLocks noChangeArrowheads="1"/>
          </p:cNvSpPr>
          <p:nvPr/>
        </p:nvSpPr>
        <p:spPr bwMode="auto">
          <a:xfrm>
            <a:off x="5860473" y="3733800"/>
            <a:ext cx="4704118" cy="3046988"/>
          </a:xfrm>
          <a:prstGeom prst="rect">
            <a:avLst/>
          </a:prstGeom>
          <a:ln/>
          <a:extLst/>
        </p:spPr>
        <p:style>
          <a:lnRef idx="2">
            <a:schemeClr val="accent1"/>
          </a:lnRef>
          <a:fillRef idx="1">
            <a:schemeClr val="lt1"/>
          </a:fillRef>
          <a:effectRef idx="0">
            <a:schemeClr val="accent1"/>
          </a:effectRef>
          <a:fontRef idx="minor">
            <a:schemeClr val="dk1"/>
          </a:fontRef>
        </p:style>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buFontTx/>
              <a:buNone/>
            </a:pPr>
            <a:r>
              <a:rPr lang="en-US" altLang="vi-VN" b="1" dirty="0" err="1">
                <a:latin typeface="Times New Roman" panose="02020603050405020304" pitchFamily="18" charset="0"/>
                <a:cs typeface="Times New Roman" panose="02020603050405020304" pitchFamily="18" charset="0"/>
              </a:rPr>
              <a:t>Máy</a:t>
            </a:r>
            <a:r>
              <a:rPr lang="en-US" altLang="vi-VN" b="1" dirty="0">
                <a:latin typeface="Times New Roman" panose="02020603050405020304" pitchFamily="18" charset="0"/>
                <a:cs typeface="Times New Roman" panose="02020603050405020304" pitchFamily="18" charset="0"/>
              </a:rPr>
              <a:t> </a:t>
            </a:r>
            <a:r>
              <a:rPr lang="en-US" altLang="vi-VN" b="1" dirty="0" err="1">
                <a:latin typeface="Times New Roman" panose="02020603050405020304" pitchFamily="18" charset="0"/>
                <a:cs typeface="Times New Roman" panose="02020603050405020304" pitchFamily="18" charset="0"/>
              </a:rPr>
              <a:t>kéo</a:t>
            </a:r>
            <a:r>
              <a:rPr lang="en-US" altLang="vi-VN" b="1" dirty="0">
                <a:latin typeface="Times New Roman" panose="02020603050405020304" pitchFamily="18" charset="0"/>
                <a:cs typeface="Times New Roman" panose="02020603050405020304" pitchFamily="18" charset="0"/>
              </a:rPr>
              <a:t> </a:t>
            </a:r>
            <a:r>
              <a:rPr lang="en-US" altLang="vi-VN" b="1" dirty="0" err="1">
                <a:latin typeface="Times New Roman" panose="02020603050405020304" pitchFamily="18" charset="0"/>
                <a:cs typeface="Times New Roman" panose="02020603050405020304" pitchFamily="18" charset="0"/>
              </a:rPr>
              <a:t>sợ</a:t>
            </a:r>
            <a:r>
              <a:rPr lang="en-US" altLang="vi-VN" b="1" dirty="0">
                <a:latin typeface="Times New Roman" panose="02020603050405020304" pitchFamily="18" charset="0"/>
                <a:cs typeface="Times New Roman" panose="02020603050405020304" pitchFamily="18" charset="0"/>
              </a:rPr>
              <a:t> </a:t>
            </a:r>
            <a:r>
              <a:rPr lang="en-US" altLang="vi-VN" b="1" dirty="0" err="1">
                <a:latin typeface="Times New Roman" panose="02020603050405020304" pitchFamily="18" charset="0"/>
                <a:cs typeface="Times New Roman" panose="02020603050405020304" pitchFamily="18" charset="0"/>
              </a:rPr>
              <a:t>đươc</a:t>
            </a:r>
            <a:r>
              <a:rPr lang="en-US" altLang="vi-VN" b="1" dirty="0">
                <a:latin typeface="Times New Roman" panose="02020603050405020304" pitchFamily="18" charset="0"/>
                <a:cs typeface="Times New Roman" panose="02020603050405020304" pitchFamily="18" charset="0"/>
              </a:rPr>
              <a:t> </a:t>
            </a:r>
            <a:r>
              <a:rPr lang="en-US" altLang="vi-VN" b="1" dirty="0" err="1">
                <a:latin typeface="Times New Roman" panose="02020603050405020304" pitchFamily="18" charset="0"/>
                <a:cs typeface="Times New Roman" panose="02020603050405020304" pitchFamily="18" charset="0"/>
              </a:rPr>
              <a:t>sử</a:t>
            </a:r>
            <a:r>
              <a:rPr lang="en-US" altLang="vi-VN" b="1" dirty="0">
                <a:latin typeface="Times New Roman" panose="02020603050405020304" pitchFamily="18" charset="0"/>
                <a:cs typeface="Times New Roman" panose="02020603050405020304" pitchFamily="18" charset="0"/>
              </a:rPr>
              <a:t> </a:t>
            </a:r>
            <a:r>
              <a:rPr lang="en-US" altLang="vi-VN" b="1" dirty="0" err="1">
                <a:latin typeface="Times New Roman" panose="02020603050405020304" pitchFamily="18" charset="0"/>
                <a:cs typeface="Times New Roman" panose="02020603050405020304" pitchFamily="18" charset="0"/>
              </a:rPr>
              <a:t>dụng</a:t>
            </a:r>
            <a:r>
              <a:rPr lang="en-US" altLang="vi-VN" b="1" dirty="0">
                <a:latin typeface="Times New Roman" panose="02020603050405020304" pitchFamily="18" charset="0"/>
                <a:cs typeface="Times New Roman" panose="02020603050405020304" pitchFamily="18" charset="0"/>
              </a:rPr>
              <a:t> </a:t>
            </a:r>
            <a:r>
              <a:rPr lang="en-US" altLang="vi-VN" b="1" dirty="0" err="1">
                <a:latin typeface="Times New Roman" panose="02020603050405020304" pitchFamily="18" charset="0"/>
                <a:cs typeface="Times New Roman" panose="02020603050405020304" pitchFamily="18" charset="0"/>
              </a:rPr>
              <a:t>đẫn</a:t>
            </a:r>
            <a:r>
              <a:rPr lang="en-US" altLang="vi-VN" b="1" dirty="0">
                <a:latin typeface="Times New Roman" panose="02020603050405020304" pitchFamily="18" charset="0"/>
                <a:cs typeface="Times New Roman" panose="02020603050405020304" pitchFamily="18" charset="0"/>
              </a:rPr>
              <a:t> </a:t>
            </a:r>
            <a:r>
              <a:rPr lang="en-US" altLang="vi-VN" b="1" dirty="0" err="1">
                <a:latin typeface="Times New Roman" panose="02020603050405020304" pitchFamily="18" charset="0"/>
                <a:cs typeface="Times New Roman" panose="02020603050405020304" pitchFamily="18" charset="0"/>
              </a:rPr>
              <a:t>đến</a:t>
            </a:r>
            <a:r>
              <a:rPr lang="en-US" altLang="vi-VN" b="1" dirty="0">
                <a:latin typeface="Times New Roman" panose="02020603050405020304" pitchFamily="18" charset="0"/>
                <a:cs typeface="Times New Roman" panose="02020603050405020304" pitchFamily="18" charset="0"/>
              </a:rPr>
              <a:t> </a:t>
            </a:r>
            <a:r>
              <a:rPr lang="en-US" altLang="vi-VN" b="1" dirty="0" err="1">
                <a:latin typeface="Times New Roman" panose="02020603050405020304" pitchFamily="18" charset="0"/>
                <a:cs typeface="Times New Roman" panose="02020603050405020304" pitchFamily="18" charset="0"/>
              </a:rPr>
              <a:t>việc</a:t>
            </a:r>
            <a:r>
              <a:rPr lang="en-US" altLang="vi-VN" b="1" dirty="0">
                <a:latin typeface="Times New Roman" panose="02020603050405020304" pitchFamily="18" charset="0"/>
                <a:cs typeface="Times New Roman" panose="02020603050405020304" pitchFamily="18" charset="0"/>
              </a:rPr>
              <a:t> </a:t>
            </a:r>
            <a:r>
              <a:rPr lang="en-US" altLang="vi-VN" b="1" dirty="0" err="1">
                <a:latin typeface="Times New Roman" panose="02020603050405020304" pitchFamily="18" charset="0"/>
                <a:cs typeface="Times New Roman" panose="02020603050405020304" pitchFamily="18" charset="0"/>
              </a:rPr>
              <a:t>mất</a:t>
            </a:r>
            <a:r>
              <a:rPr lang="en-US" altLang="vi-VN" b="1" dirty="0">
                <a:latin typeface="Times New Roman" panose="02020603050405020304" pitchFamily="18" charset="0"/>
                <a:cs typeface="Times New Roman" panose="02020603050405020304" pitchFamily="18" charset="0"/>
              </a:rPr>
              <a:t> </a:t>
            </a:r>
            <a:r>
              <a:rPr lang="en-US" altLang="vi-VN" b="1" dirty="0" err="1">
                <a:latin typeface="Times New Roman" panose="02020603050405020304" pitchFamily="18" charset="0"/>
                <a:cs typeface="Times New Roman" panose="02020603050405020304" pitchFamily="18" charset="0"/>
              </a:rPr>
              <a:t>cân</a:t>
            </a:r>
            <a:r>
              <a:rPr lang="en-US" altLang="vi-VN" b="1" dirty="0">
                <a:latin typeface="Times New Roman" panose="02020603050405020304" pitchFamily="18" charset="0"/>
                <a:cs typeface="Times New Roman" panose="02020603050405020304" pitchFamily="18" charset="0"/>
              </a:rPr>
              <a:t> </a:t>
            </a:r>
            <a:r>
              <a:rPr lang="en-US" altLang="vi-VN" b="1" dirty="0" err="1">
                <a:latin typeface="Times New Roman" panose="02020603050405020304" pitchFamily="18" charset="0"/>
                <a:cs typeface="Times New Roman" panose="02020603050405020304" pitchFamily="18" charset="0"/>
              </a:rPr>
              <a:t>bằng</a:t>
            </a:r>
            <a:r>
              <a:rPr lang="en-US" altLang="vi-VN" b="1" dirty="0">
                <a:latin typeface="Times New Roman" panose="02020603050405020304" pitchFamily="18" charset="0"/>
                <a:cs typeface="Times New Roman" panose="02020603050405020304" pitchFamily="18" charset="0"/>
              </a:rPr>
              <a:t> </a:t>
            </a:r>
            <a:r>
              <a:rPr lang="en-US" altLang="vi-VN" b="1" dirty="0" err="1">
                <a:latin typeface="Times New Roman" panose="02020603050405020304" pitchFamily="18" charset="0"/>
                <a:cs typeface="Times New Roman" panose="02020603050405020304" pitchFamily="18" charset="0"/>
              </a:rPr>
              <a:t>giữa</a:t>
            </a:r>
            <a:r>
              <a:rPr lang="en-US" altLang="vi-VN" b="1" dirty="0">
                <a:latin typeface="Times New Roman" panose="02020603050405020304" pitchFamily="18" charset="0"/>
                <a:cs typeface="Times New Roman" panose="02020603050405020304" pitchFamily="18" charset="0"/>
              </a:rPr>
              <a:t> </a:t>
            </a:r>
            <a:r>
              <a:rPr lang="en-US" altLang="vi-VN" b="1" dirty="0" err="1">
                <a:latin typeface="Times New Roman" panose="02020603050405020304" pitchFamily="18" charset="0"/>
                <a:cs typeface="Times New Roman" panose="02020603050405020304" pitchFamily="18" charset="0"/>
              </a:rPr>
              <a:t>dệt</a:t>
            </a:r>
            <a:r>
              <a:rPr lang="en-US" altLang="vi-VN" b="1" dirty="0">
                <a:latin typeface="Times New Roman" panose="02020603050405020304" pitchFamily="18" charset="0"/>
                <a:cs typeface="Times New Roman" panose="02020603050405020304" pitchFamily="18" charset="0"/>
              </a:rPr>
              <a:t> </a:t>
            </a:r>
            <a:r>
              <a:rPr lang="en-US" altLang="vi-VN" b="1" dirty="0" err="1">
                <a:latin typeface="Times New Roman" panose="02020603050405020304" pitchFamily="18" charset="0"/>
                <a:cs typeface="Times New Roman" panose="02020603050405020304" pitchFamily="18" charset="0"/>
              </a:rPr>
              <a:t>và</a:t>
            </a:r>
            <a:r>
              <a:rPr lang="en-US" altLang="vi-VN" b="1" dirty="0">
                <a:latin typeface="Times New Roman" panose="02020603050405020304" pitchFamily="18" charset="0"/>
                <a:cs typeface="Times New Roman" panose="02020603050405020304" pitchFamily="18" charset="0"/>
              </a:rPr>
              <a:t> </a:t>
            </a:r>
            <a:r>
              <a:rPr lang="en-US" altLang="vi-VN" b="1" dirty="0" err="1">
                <a:latin typeface="Times New Roman" panose="02020603050405020304" pitchFamily="18" charset="0"/>
                <a:cs typeface="Times New Roman" panose="02020603050405020304" pitchFamily="18" charset="0"/>
              </a:rPr>
              <a:t>kéo</a:t>
            </a:r>
            <a:r>
              <a:rPr lang="en-US" altLang="vi-VN" b="1" dirty="0">
                <a:latin typeface="Times New Roman" panose="02020603050405020304" pitchFamily="18" charset="0"/>
                <a:cs typeface="Times New Roman" panose="02020603050405020304" pitchFamily="18" charset="0"/>
              </a:rPr>
              <a:t> </a:t>
            </a:r>
            <a:r>
              <a:rPr lang="en-US" altLang="vi-VN" b="1" dirty="0" err="1">
                <a:latin typeface="Times New Roman" panose="02020603050405020304" pitchFamily="18" charset="0"/>
                <a:cs typeface="Times New Roman" panose="02020603050405020304" pitchFamily="18" charset="0"/>
              </a:rPr>
              <a:t>sợi</a:t>
            </a:r>
            <a:r>
              <a:rPr lang="en-US" altLang="vi-VN" b="1" dirty="0">
                <a:latin typeface="Times New Roman" panose="02020603050405020304" pitchFamily="18" charset="0"/>
                <a:cs typeface="Times New Roman" panose="02020603050405020304" pitchFamily="18" charset="0"/>
              </a:rPr>
              <a:t> (</a:t>
            </a:r>
            <a:r>
              <a:rPr lang="en-US" altLang="vi-VN" b="1" dirty="0" err="1">
                <a:latin typeface="Times New Roman" panose="02020603050405020304" pitchFamily="18" charset="0"/>
                <a:cs typeface="Times New Roman" panose="02020603050405020304" pitchFamily="18" charset="0"/>
              </a:rPr>
              <a:t>thừa</a:t>
            </a:r>
            <a:r>
              <a:rPr lang="en-US" altLang="vi-VN" b="1" dirty="0">
                <a:latin typeface="Times New Roman" panose="02020603050405020304" pitchFamily="18" charset="0"/>
                <a:cs typeface="Times New Roman" panose="02020603050405020304" pitchFamily="18" charset="0"/>
              </a:rPr>
              <a:t> </a:t>
            </a:r>
            <a:r>
              <a:rPr lang="en-US" altLang="vi-VN" b="1" dirty="0" err="1">
                <a:latin typeface="Times New Roman" panose="02020603050405020304" pitchFamily="18" charset="0"/>
                <a:cs typeface="Times New Roman" panose="02020603050405020304" pitchFamily="18" charset="0"/>
              </a:rPr>
              <a:t>sợi</a:t>
            </a:r>
            <a:r>
              <a:rPr lang="en-US" altLang="vi-VN" b="1" dirty="0">
                <a:latin typeface="Times New Roman" panose="02020603050405020304" pitchFamily="18" charset="0"/>
                <a:cs typeface="Times New Roman" panose="02020603050405020304" pitchFamily="18" charset="0"/>
              </a:rPr>
              <a:t>, </a:t>
            </a:r>
            <a:r>
              <a:rPr lang="en-US" altLang="vi-VN" b="1" dirty="0" err="1">
                <a:latin typeface="Times New Roman" panose="02020603050405020304" pitchFamily="18" charset="0"/>
                <a:cs typeface="Times New Roman" panose="02020603050405020304" pitchFamily="18" charset="0"/>
              </a:rPr>
              <a:t>dệt</a:t>
            </a:r>
            <a:r>
              <a:rPr lang="en-US" altLang="vi-VN" b="1" dirty="0">
                <a:latin typeface="Times New Roman" panose="02020603050405020304" pitchFamily="18" charset="0"/>
                <a:cs typeface="Times New Roman" panose="02020603050405020304" pitchFamily="18" charset="0"/>
              </a:rPr>
              <a:t> </a:t>
            </a:r>
            <a:r>
              <a:rPr lang="en-US" altLang="vi-VN" b="1" dirty="0" err="1">
                <a:latin typeface="Times New Roman" panose="02020603050405020304" pitchFamily="18" charset="0"/>
                <a:cs typeface="Times New Roman" panose="02020603050405020304" pitchFamily="18" charset="0"/>
              </a:rPr>
              <a:t>không</a:t>
            </a:r>
            <a:r>
              <a:rPr lang="en-US" altLang="vi-VN" b="1" dirty="0">
                <a:latin typeface="Times New Roman" panose="02020603050405020304" pitchFamily="18" charset="0"/>
                <a:cs typeface="Times New Roman" panose="02020603050405020304" pitchFamily="18" charset="0"/>
              </a:rPr>
              <a:t> </a:t>
            </a:r>
            <a:r>
              <a:rPr lang="en-US" altLang="vi-VN" b="1" dirty="0" err="1">
                <a:latin typeface="Times New Roman" panose="02020603050405020304" pitchFamily="18" charset="0"/>
                <a:cs typeface="Times New Roman" panose="02020603050405020304" pitchFamily="18" charset="0"/>
              </a:rPr>
              <a:t>kịp</a:t>
            </a:r>
            <a:r>
              <a:rPr lang="en-US" altLang="vi-VN" b="1" dirty="0">
                <a:latin typeface="Times New Roman" panose="02020603050405020304" pitchFamily="18" charset="0"/>
                <a:cs typeface="Times New Roman" panose="02020603050405020304" pitchFamily="18" charset="0"/>
              </a:rPr>
              <a:t>)</a:t>
            </a:r>
            <a:r>
              <a:rPr lang="en-US" altLang="vi-VN" b="1" dirty="0">
                <a:solidFill>
                  <a:srgbClr val="FF3300"/>
                </a:solidFill>
                <a:latin typeface="Times New Roman" panose="02020603050405020304" pitchFamily="18" charset="0"/>
                <a:cs typeface="Times New Roman" panose="02020603050405020304" pitchFamily="18" charset="0"/>
              </a:rPr>
              <a:t> =&gt; </a:t>
            </a:r>
            <a:r>
              <a:rPr lang="en-US" altLang="vi-VN" b="1" dirty="0" err="1">
                <a:solidFill>
                  <a:srgbClr val="FF3300"/>
                </a:solidFill>
                <a:latin typeface="Times New Roman" panose="02020603050405020304" pitchFamily="18" charset="0"/>
                <a:cs typeface="Times New Roman" panose="02020603050405020304" pitchFamily="18" charset="0"/>
              </a:rPr>
              <a:t>cần</a:t>
            </a:r>
            <a:r>
              <a:rPr lang="en-US" altLang="vi-VN" b="1" dirty="0">
                <a:solidFill>
                  <a:srgbClr val="FF3300"/>
                </a:solidFill>
                <a:latin typeface="Times New Roman" panose="02020603050405020304" pitchFamily="18" charset="0"/>
                <a:cs typeface="Times New Roman" panose="02020603050405020304" pitchFamily="18" charset="0"/>
              </a:rPr>
              <a:t> </a:t>
            </a:r>
            <a:r>
              <a:rPr lang="en-US" altLang="vi-VN" b="1" dirty="0" err="1">
                <a:solidFill>
                  <a:srgbClr val="FF3300"/>
                </a:solidFill>
                <a:latin typeface="Times New Roman" panose="02020603050405020304" pitchFamily="18" charset="0"/>
                <a:cs typeface="Times New Roman" panose="02020603050405020304" pitchFamily="18" charset="0"/>
              </a:rPr>
              <a:t>sản</a:t>
            </a:r>
            <a:r>
              <a:rPr lang="en-US" altLang="vi-VN" b="1" dirty="0">
                <a:solidFill>
                  <a:srgbClr val="FF3300"/>
                </a:solidFill>
                <a:latin typeface="Times New Roman" panose="02020603050405020304" pitchFamily="18" charset="0"/>
                <a:cs typeface="Times New Roman" panose="02020603050405020304" pitchFamily="18" charset="0"/>
              </a:rPr>
              <a:t> </a:t>
            </a:r>
            <a:r>
              <a:rPr lang="en-US" altLang="vi-VN" b="1" dirty="0" err="1">
                <a:solidFill>
                  <a:srgbClr val="FF3300"/>
                </a:solidFill>
                <a:latin typeface="Times New Roman" panose="02020603050405020304" pitchFamily="18" charset="0"/>
                <a:cs typeface="Times New Roman" panose="02020603050405020304" pitchFamily="18" charset="0"/>
              </a:rPr>
              <a:t>xuất</a:t>
            </a:r>
            <a:r>
              <a:rPr lang="en-US" altLang="vi-VN" b="1" dirty="0">
                <a:solidFill>
                  <a:srgbClr val="FF3300"/>
                </a:solidFill>
                <a:latin typeface="Times New Roman" panose="02020603050405020304" pitchFamily="18" charset="0"/>
                <a:cs typeface="Times New Roman" panose="02020603050405020304" pitchFamily="18" charset="0"/>
              </a:rPr>
              <a:t> </a:t>
            </a:r>
            <a:r>
              <a:rPr lang="en-US" altLang="vi-VN" b="1" dirty="0" err="1">
                <a:solidFill>
                  <a:srgbClr val="FF3300"/>
                </a:solidFill>
                <a:latin typeface="Times New Roman" panose="02020603050405020304" pitchFamily="18" charset="0"/>
                <a:cs typeface="Times New Roman" panose="02020603050405020304" pitchFamily="18" charset="0"/>
              </a:rPr>
              <a:t>ra</a:t>
            </a:r>
            <a:r>
              <a:rPr lang="en-US" altLang="vi-VN" b="1" dirty="0">
                <a:solidFill>
                  <a:srgbClr val="FF3300"/>
                </a:solidFill>
                <a:latin typeface="Times New Roman" panose="02020603050405020304" pitchFamily="18" charset="0"/>
                <a:cs typeface="Times New Roman" panose="02020603050405020304" pitchFamily="18" charset="0"/>
              </a:rPr>
              <a:t> </a:t>
            </a:r>
            <a:r>
              <a:rPr lang="en-US" altLang="vi-VN" b="1" dirty="0" err="1">
                <a:solidFill>
                  <a:srgbClr val="FF3300"/>
                </a:solidFill>
                <a:latin typeface="Times New Roman" panose="02020603050405020304" pitchFamily="18" charset="0"/>
                <a:cs typeface="Times New Roman" panose="02020603050405020304" pitchFamily="18" charset="0"/>
              </a:rPr>
              <a:t>máy</a:t>
            </a:r>
            <a:r>
              <a:rPr lang="en-US" altLang="vi-VN" b="1" dirty="0">
                <a:solidFill>
                  <a:srgbClr val="FF3300"/>
                </a:solidFill>
                <a:latin typeface="Times New Roman" panose="02020603050405020304" pitchFamily="18" charset="0"/>
                <a:cs typeface="Times New Roman" panose="02020603050405020304" pitchFamily="18" charset="0"/>
              </a:rPr>
              <a:t> </a:t>
            </a:r>
            <a:r>
              <a:rPr lang="en-US" altLang="vi-VN" b="1" dirty="0" err="1">
                <a:solidFill>
                  <a:srgbClr val="FF3300"/>
                </a:solidFill>
                <a:latin typeface="Times New Roman" panose="02020603050405020304" pitchFamily="18" charset="0"/>
                <a:cs typeface="Times New Roman" panose="02020603050405020304" pitchFamily="18" charset="0"/>
              </a:rPr>
              <a:t>dệt</a:t>
            </a:r>
            <a:r>
              <a:rPr lang="en-US" altLang="vi-VN" b="1" dirty="0">
                <a:solidFill>
                  <a:srgbClr val="FF3300"/>
                </a:solidFill>
                <a:latin typeface="Times New Roman" panose="02020603050405020304" pitchFamily="18" charset="0"/>
                <a:cs typeface="Times New Roman" panose="02020603050405020304" pitchFamily="18" charset="0"/>
              </a:rPr>
              <a:t>.</a:t>
            </a:r>
            <a:endParaRPr lang="en-US" altLang="vi-VN"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8050212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nodeType="clickEffect">
                                  <p:stCondLst>
                                    <p:cond delay="0"/>
                                  </p:stCondLst>
                                  <p:childTnLst>
                                    <p:set>
                                      <p:cBhvr>
                                        <p:cTn id="6" dur="1" fill="hold">
                                          <p:stCondLst>
                                            <p:cond delay="0"/>
                                          </p:stCondLst>
                                        </p:cTn>
                                        <p:tgtEl>
                                          <p:spTgt spid="26634"/>
                                        </p:tgtEl>
                                        <p:attrNameLst>
                                          <p:attrName>style.visibility</p:attrName>
                                        </p:attrNameLst>
                                      </p:cBhvr>
                                      <p:to>
                                        <p:strVal val="visible"/>
                                      </p:to>
                                    </p:set>
                                    <p:anim calcmode="lin" valueType="num">
                                      <p:cBhvr>
                                        <p:cTn id="7" dur="500" fill="hold"/>
                                        <p:tgtEl>
                                          <p:spTgt spid="26634"/>
                                        </p:tgtEl>
                                        <p:attrNameLst>
                                          <p:attrName>ppt_w</p:attrName>
                                        </p:attrNameLst>
                                      </p:cBhvr>
                                      <p:tavLst>
                                        <p:tav tm="0">
                                          <p:val>
                                            <p:fltVal val="0"/>
                                          </p:val>
                                        </p:tav>
                                        <p:tav tm="100000">
                                          <p:val>
                                            <p:strVal val="#ppt_w"/>
                                          </p:val>
                                        </p:tav>
                                      </p:tavLst>
                                    </p:anim>
                                    <p:anim calcmode="lin" valueType="num">
                                      <p:cBhvr>
                                        <p:cTn id="8" dur="500" fill="hold"/>
                                        <p:tgtEl>
                                          <p:spTgt spid="26634"/>
                                        </p:tgtEl>
                                        <p:attrNameLst>
                                          <p:attrName>ppt_h</p:attrName>
                                        </p:attrNameLst>
                                      </p:cBhvr>
                                      <p:tavLst>
                                        <p:tav tm="0">
                                          <p:val>
                                            <p:fltVal val="0"/>
                                          </p:val>
                                        </p:tav>
                                        <p:tav tm="100000">
                                          <p:val>
                                            <p:strVal val="#ppt_h"/>
                                          </p:val>
                                        </p:tav>
                                      </p:tavLst>
                                    </p:anim>
                                    <p:animEffect transition="in" filter="fade">
                                      <p:cBhvr>
                                        <p:cTn id="9" dur="500"/>
                                        <p:tgtEl>
                                          <p:spTgt spid="26634"/>
                                        </p:tgtEl>
                                      </p:cBhvr>
                                    </p:animEffect>
                                  </p:childTnLst>
                                </p:cTn>
                              </p:par>
                              <p:par>
                                <p:cTn id="10" presetID="53" presetClass="entr" presetSubtype="0" fill="hold" grpId="0" nodeType="withEffect">
                                  <p:stCondLst>
                                    <p:cond delay="0"/>
                                  </p:stCondLst>
                                  <p:childTnLst>
                                    <p:set>
                                      <p:cBhvr>
                                        <p:cTn id="11" dur="1" fill="hold">
                                          <p:stCondLst>
                                            <p:cond delay="0"/>
                                          </p:stCondLst>
                                        </p:cTn>
                                        <p:tgtEl>
                                          <p:spTgt spid="26636"/>
                                        </p:tgtEl>
                                        <p:attrNameLst>
                                          <p:attrName>style.visibility</p:attrName>
                                        </p:attrNameLst>
                                      </p:cBhvr>
                                      <p:to>
                                        <p:strVal val="visible"/>
                                      </p:to>
                                    </p:set>
                                    <p:anim calcmode="lin" valueType="num">
                                      <p:cBhvr>
                                        <p:cTn id="12" dur="500" fill="hold"/>
                                        <p:tgtEl>
                                          <p:spTgt spid="26636"/>
                                        </p:tgtEl>
                                        <p:attrNameLst>
                                          <p:attrName>ppt_w</p:attrName>
                                        </p:attrNameLst>
                                      </p:cBhvr>
                                      <p:tavLst>
                                        <p:tav tm="0">
                                          <p:val>
                                            <p:fltVal val="0"/>
                                          </p:val>
                                        </p:tav>
                                        <p:tav tm="100000">
                                          <p:val>
                                            <p:strVal val="#ppt_w"/>
                                          </p:val>
                                        </p:tav>
                                      </p:tavLst>
                                    </p:anim>
                                    <p:anim calcmode="lin" valueType="num">
                                      <p:cBhvr>
                                        <p:cTn id="13" dur="500" fill="hold"/>
                                        <p:tgtEl>
                                          <p:spTgt spid="26636"/>
                                        </p:tgtEl>
                                        <p:attrNameLst>
                                          <p:attrName>ppt_h</p:attrName>
                                        </p:attrNameLst>
                                      </p:cBhvr>
                                      <p:tavLst>
                                        <p:tav tm="0">
                                          <p:val>
                                            <p:fltVal val="0"/>
                                          </p:val>
                                        </p:tav>
                                        <p:tav tm="100000">
                                          <p:val>
                                            <p:strVal val="#ppt_h"/>
                                          </p:val>
                                        </p:tav>
                                      </p:tavLst>
                                    </p:anim>
                                    <p:animEffect transition="in" filter="fade">
                                      <p:cBhvr>
                                        <p:cTn id="14" dur="500"/>
                                        <p:tgtEl>
                                          <p:spTgt spid="26636"/>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ppt_x"/>
                                          </p:val>
                                        </p:tav>
                                        <p:tav tm="100000">
                                          <p:val>
                                            <p:strVal val="#ppt_x"/>
                                          </p:val>
                                        </p:tav>
                                      </p:tavLst>
                                    </p:anim>
                                    <p:anim calcmode="lin" valueType="num">
                                      <p:cBhvr additive="base">
                                        <p:cTn id="2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36" grpId="0" animBg="1"/>
      <p:bldP spid="1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86" name="Picture 14" descr="edmund%20cartwrigh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6586" y="470498"/>
            <a:ext cx="3280063" cy="4275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87" name="Rectangle 15"/>
          <p:cNvSpPr>
            <a:spLocks noChangeArrowheads="1"/>
          </p:cNvSpPr>
          <p:nvPr/>
        </p:nvSpPr>
        <p:spPr bwMode="auto">
          <a:xfrm>
            <a:off x="396586" y="4859071"/>
            <a:ext cx="3280063" cy="523220"/>
          </a:xfrm>
          <a:prstGeom prst="rect">
            <a:avLst/>
          </a:prstGeom>
          <a:ln/>
        </p:spPr>
        <p:style>
          <a:lnRef idx="1">
            <a:schemeClr val="accent2"/>
          </a:lnRef>
          <a:fillRef idx="2">
            <a:schemeClr val="accent2"/>
          </a:fillRef>
          <a:effectRef idx="1">
            <a:schemeClr val="accent2"/>
          </a:effectRef>
          <a:fontRef idx="minor">
            <a:schemeClr val="dk1"/>
          </a:fontRef>
        </p:style>
        <p:txBody>
          <a:bodyPr wrap="squar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vi-VN" sz="2800" b="1" dirty="0" err="1">
                <a:latin typeface="Times New Roman" panose="02020603050405020304" pitchFamily="18" charset="0"/>
              </a:rPr>
              <a:t>Ét-mơn</a:t>
            </a:r>
            <a:r>
              <a:rPr lang="en-US" altLang="vi-VN" sz="2800" b="1" dirty="0">
                <a:latin typeface="Times New Roman" panose="02020603050405020304" pitchFamily="18" charset="0"/>
              </a:rPr>
              <a:t> </a:t>
            </a:r>
            <a:r>
              <a:rPr lang="en-US" altLang="vi-VN" sz="2800" b="1" dirty="0" err="1">
                <a:latin typeface="Times New Roman" panose="02020603050405020304" pitchFamily="18" charset="0"/>
              </a:rPr>
              <a:t>Các</a:t>
            </a:r>
            <a:r>
              <a:rPr lang="en-US" altLang="vi-VN" sz="2800" b="1" dirty="0">
                <a:latin typeface="Times New Roman" panose="02020603050405020304" pitchFamily="18" charset="0"/>
              </a:rPr>
              <a:t>-rai</a:t>
            </a:r>
          </a:p>
        </p:txBody>
      </p:sp>
      <p:pic>
        <p:nvPicPr>
          <p:cNvPr id="28688" name="Picture 16" descr="Power%20loo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71950" y="176342"/>
            <a:ext cx="7410450" cy="4623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89" name="Text Box 17"/>
          <p:cNvSpPr txBox="1">
            <a:spLocks noChangeArrowheads="1"/>
          </p:cNvSpPr>
          <p:nvPr/>
        </p:nvSpPr>
        <p:spPr bwMode="auto">
          <a:xfrm>
            <a:off x="4171950" y="4819675"/>
            <a:ext cx="7410450" cy="523220"/>
          </a:xfrm>
          <a:prstGeom prst="rect">
            <a:avLst/>
          </a:prstGeom>
          <a:ln/>
        </p:spPr>
        <p:style>
          <a:lnRef idx="1">
            <a:schemeClr val="accent2"/>
          </a:lnRef>
          <a:fillRef idx="2">
            <a:schemeClr val="accent2"/>
          </a:fillRef>
          <a:effectRef idx="1">
            <a:schemeClr val="accent2"/>
          </a:effectRef>
          <a:fontRef idx="minor">
            <a:schemeClr val="dk1"/>
          </a:fontRef>
        </p:style>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vi-VN" sz="2800" b="1" dirty="0" err="1">
                <a:latin typeface="Times New Roman" panose="02020603050405020304" pitchFamily="18" charset="0"/>
              </a:rPr>
              <a:t>Máy</a:t>
            </a:r>
            <a:r>
              <a:rPr lang="en-US" altLang="vi-VN" sz="2800" b="1" dirty="0">
                <a:latin typeface="Times New Roman" panose="02020603050405020304" pitchFamily="18" charset="0"/>
              </a:rPr>
              <a:t> </a:t>
            </a:r>
            <a:r>
              <a:rPr lang="en-US" altLang="vi-VN" sz="2800" b="1" dirty="0" err="1">
                <a:latin typeface="Times New Roman" panose="02020603050405020304" pitchFamily="18" charset="0"/>
              </a:rPr>
              <a:t>dệt</a:t>
            </a:r>
            <a:r>
              <a:rPr lang="en-US" altLang="vi-VN" sz="2800" b="1" dirty="0">
                <a:latin typeface="Times New Roman" panose="02020603050405020304" pitchFamily="18" charset="0"/>
              </a:rPr>
              <a:t> </a:t>
            </a:r>
            <a:r>
              <a:rPr lang="en-US" altLang="vi-VN" sz="2800" b="1" dirty="0" err="1">
                <a:latin typeface="Times New Roman" panose="02020603050405020304" pitchFamily="18" charset="0"/>
              </a:rPr>
              <a:t>chạy</a:t>
            </a:r>
            <a:r>
              <a:rPr lang="en-US" altLang="vi-VN" sz="2800" b="1" dirty="0">
                <a:latin typeface="Times New Roman" panose="02020603050405020304" pitchFamily="18" charset="0"/>
              </a:rPr>
              <a:t> </a:t>
            </a:r>
            <a:r>
              <a:rPr lang="en-US" altLang="vi-VN" sz="2800" b="1" dirty="0" err="1">
                <a:latin typeface="Times New Roman" panose="02020603050405020304" pitchFamily="18" charset="0"/>
              </a:rPr>
              <a:t>bằng</a:t>
            </a:r>
            <a:r>
              <a:rPr lang="en-US" altLang="vi-VN" sz="2800" b="1" dirty="0">
                <a:latin typeface="Times New Roman" panose="02020603050405020304" pitchFamily="18" charset="0"/>
              </a:rPr>
              <a:t> </a:t>
            </a:r>
            <a:r>
              <a:rPr lang="en-US" altLang="vi-VN" sz="2800" b="1" dirty="0" err="1">
                <a:latin typeface="Times New Roman" panose="02020603050405020304" pitchFamily="18" charset="0"/>
              </a:rPr>
              <a:t>sức</a:t>
            </a:r>
            <a:r>
              <a:rPr lang="en-US" altLang="vi-VN" sz="2800" b="1" dirty="0">
                <a:latin typeface="Times New Roman" panose="02020603050405020304" pitchFamily="18" charset="0"/>
              </a:rPr>
              <a:t> </a:t>
            </a:r>
            <a:r>
              <a:rPr lang="en-US" altLang="vi-VN" sz="2800" b="1" dirty="0" err="1">
                <a:latin typeface="Times New Roman" panose="02020603050405020304" pitchFamily="18" charset="0"/>
              </a:rPr>
              <a:t>nước</a:t>
            </a:r>
            <a:r>
              <a:rPr lang="en-US" altLang="vi-VN" sz="2800" b="1" dirty="0">
                <a:latin typeface="Times New Roman" panose="02020603050405020304" pitchFamily="18" charset="0"/>
              </a:rPr>
              <a:t> (1785)</a:t>
            </a:r>
          </a:p>
        </p:txBody>
      </p:sp>
    </p:spTree>
    <p:extLst>
      <p:ext uri="{BB962C8B-B14F-4D97-AF65-F5344CB8AC3E}">
        <p14:creationId xmlns:p14="http://schemas.microsoft.com/office/powerpoint/2010/main" val="4223177870"/>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4" presetClass="entr" presetSubtype="0" fill="hold" nodeType="withEffect">
                                  <p:stCondLst>
                                    <p:cond delay="0"/>
                                  </p:stCondLst>
                                  <p:childTnLst>
                                    <p:set>
                                      <p:cBhvr>
                                        <p:cTn id="6" dur="1" fill="hold">
                                          <p:stCondLst>
                                            <p:cond delay="0"/>
                                          </p:stCondLst>
                                        </p:cTn>
                                        <p:tgtEl>
                                          <p:spTgt spid="28686"/>
                                        </p:tgtEl>
                                        <p:attrNameLst>
                                          <p:attrName>style.visibility</p:attrName>
                                        </p:attrNameLst>
                                      </p:cBhvr>
                                      <p:to>
                                        <p:strVal val="visible"/>
                                      </p:to>
                                    </p:set>
                                    <p:anim to="" calcmode="lin" valueType="num">
                                      <p:cBhvr>
                                        <p:cTn id="7" dur="1" fill="hold"/>
                                        <p:tgtEl>
                                          <p:spTgt spid="28686"/>
                                        </p:tgtEl>
                                        <p:attrNameLst>
                                          <p:attrName/>
                                        </p:attrNameLst>
                                      </p:cBhvr>
                                    </p:anim>
                                  </p:childTnLst>
                                </p:cTn>
                              </p:par>
                              <p:par>
                                <p:cTn id="8" presetID="24" presetClass="entr" presetSubtype="0" fill="hold" grpId="0" nodeType="withEffect">
                                  <p:stCondLst>
                                    <p:cond delay="0"/>
                                  </p:stCondLst>
                                  <p:childTnLst>
                                    <p:set>
                                      <p:cBhvr>
                                        <p:cTn id="9" dur="1" fill="hold">
                                          <p:stCondLst>
                                            <p:cond delay="0"/>
                                          </p:stCondLst>
                                        </p:cTn>
                                        <p:tgtEl>
                                          <p:spTgt spid="28687"/>
                                        </p:tgtEl>
                                        <p:attrNameLst>
                                          <p:attrName>style.visibility</p:attrName>
                                        </p:attrNameLst>
                                      </p:cBhvr>
                                      <p:to>
                                        <p:strVal val="visible"/>
                                      </p:to>
                                    </p:set>
                                    <p:anim to="" calcmode="lin" valueType="num">
                                      <p:cBhvr>
                                        <p:cTn id="10" dur="1" fill="hold"/>
                                        <p:tgtEl>
                                          <p:spTgt spid="28687"/>
                                        </p:tgtEl>
                                        <p:attrNameLst>
                                          <p:attrName/>
                                        </p:attrNameLst>
                                      </p:cBhvr>
                                    </p:anim>
                                  </p:childTnLst>
                                </p:cTn>
                              </p:par>
                              <p:par>
                                <p:cTn id="11" presetID="24" presetClass="entr" presetSubtype="0" fill="hold" nodeType="withEffect">
                                  <p:stCondLst>
                                    <p:cond delay="0"/>
                                  </p:stCondLst>
                                  <p:childTnLst>
                                    <p:set>
                                      <p:cBhvr>
                                        <p:cTn id="12" dur="1" fill="hold">
                                          <p:stCondLst>
                                            <p:cond delay="0"/>
                                          </p:stCondLst>
                                        </p:cTn>
                                        <p:tgtEl>
                                          <p:spTgt spid="28688"/>
                                        </p:tgtEl>
                                        <p:attrNameLst>
                                          <p:attrName>style.visibility</p:attrName>
                                        </p:attrNameLst>
                                      </p:cBhvr>
                                      <p:to>
                                        <p:strVal val="visible"/>
                                      </p:to>
                                    </p:set>
                                    <p:anim to="" calcmode="lin" valueType="num">
                                      <p:cBhvr>
                                        <p:cTn id="13" dur="1" fill="hold"/>
                                        <p:tgtEl>
                                          <p:spTgt spid="28688"/>
                                        </p:tgtEl>
                                        <p:attrNameLst>
                                          <p:attrName/>
                                        </p:attrNameLst>
                                      </p:cBhvr>
                                    </p:anim>
                                  </p:childTnLst>
                                </p:cTn>
                              </p:par>
                              <p:par>
                                <p:cTn id="14" presetID="24" presetClass="entr" presetSubtype="0" fill="hold" grpId="0" nodeType="withEffect">
                                  <p:stCondLst>
                                    <p:cond delay="0"/>
                                  </p:stCondLst>
                                  <p:childTnLst>
                                    <p:set>
                                      <p:cBhvr>
                                        <p:cTn id="15" dur="1" fill="hold">
                                          <p:stCondLst>
                                            <p:cond delay="0"/>
                                          </p:stCondLst>
                                        </p:cTn>
                                        <p:tgtEl>
                                          <p:spTgt spid="28689"/>
                                        </p:tgtEl>
                                        <p:attrNameLst>
                                          <p:attrName>style.visibility</p:attrName>
                                        </p:attrNameLst>
                                      </p:cBhvr>
                                      <p:to>
                                        <p:strVal val="visible"/>
                                      </p:to>
                                    </p:set>
                                    <p:anim to="" calcmode="lin" valueType="num">
                                      <p:cBhvr>
                                        <p:cTn id="16" dur="1" fill="hold"/>
                                        <p:tgtEl>
                                          <p:spTgt spid="28689"/>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87" grpId="0" animBg="1"/>
      <p:bldP spid="2868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BF86142-6B5B-40D5-A577-72148C468475}"/>
              </a:ext>
            </a:extLst>
          </p:cNvPr>
          <p:cNvPicPr>
            <a:picLocks noChangeAspect="1"/>
          </p:cNvPicPr>
          <p:nvPr/>
        </p:nvPicPr>
        <p:blipFill rotWithShape="1">
          <a:blip r:embed="rId2">
            <a:clrChange>
              <a:clrFrom>
                <a:srgbClr val="FFFFFF"/>
              </a:clrFrom>
              <a:clrTo>
                <a:srgbClr val="FFFFFF">
                  <a:alpha val="0"/>
                </a:srgbClr>
              </a:clrTo>
            </a:clrChange>
          </a:blip>
          <a:srcRect l="9225" t="1913"/>
          <a:stretch/>
        </p:blipFill>
        <p:spPr>
          <a:xfrm>
            <a:off x="940486" y="762000"/>
            <a:ext cx="3344692" cy="3469702"/>
          </a:xfrm>
          <a:prstGeom prst="rect">
            <a:avLst/>
          </a:prstGeom>
        </p:spPr>
      </p:pic>
      <p:pic>
        <p:nvPicPr>
          <p:cNvPr id="8" name="Picture 7">
            <a:extLst>
              <a:ext uri="{FF2B5EF4-FFF2-40B4-BE49-F238E27FC236}">
                <a16:creationId xmlns:a16="http://schemas.microsoft.com/office/drawing/2014/main" id="{6921E36B-C1A0-4632-8CBE-01CC5840097E}"/>
              </a:ext>
            </a:extLst>
          </p:cNvPr>
          <p:cNvPicPr>
            <a:picLocks noChangeAspect="1"/>
          </p:cNvPicPr>
          <p:nvPr/>
        </p:nvPicPr>
        <p:blipFill>
          <a:blip r:embed="rId3"/>
          <a:stretch>
            <a:fillRect/>
          </a:stretch>
        </p:blipFill>
        <p:spPr>
          <a:xfrm>
            <a:off x="506133" y="762000"/>
            <a:ext cx="4510930" cy="5611808"/>
          </a:xfrm>
          <a:prstGeom prst="rect">
            <a:avLst/>
          </a:prstGeom>
        </p:spPr>
      </p:pic>
      <p:pic>
        <p:nvPicPr>
          <p:cNvPr id="3074" name="Picture 2" descr="River Gif Animation">
            <a:extLst>
              <a:ext uri="{FF2B5EF4-FFF2-40B4-BE49-F238E27FC236}">
                <a16:creationId xmlns:a16="http://schemas.microsoft.com/office/drawing/2014/main" id="{A9F03D61-2FB7-4B84-9DE5-C4470ECE0B0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64208" y="0"/>
            <a:ext cx="6427792" cy="6884992"/>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5A5B4D5D-A648-413C-BCE3-3BCD8618B9C1}"/>
              </a:ext>
            </a:extLst>
          </p:cNvPr>
          <p:cNvSpPr txBox="1"/>
          <p:nvPr/>
        </p:nvSpPr>
        <p:spPr>
          <a:xfrm>
            <a:off x="5756578" y="0"/>
            <a:ext cx="6427793" cy="1323439"/>
          </a:xfrm>
          <a:prstGeom prst="rect">
            <a:avLst/>
          </a:prstGeom>
          <a:solidFill>
            <a:srgbClr val="E4F6FC"/>
          </a:solidFill>
          <a:ln>
            <a:solidFill>
              <a:schemeClr val="tx1"/>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i="0" u="none" strike="noStrike" kern="1200" normalizeH="0" baseline="0" noProof="0" dirty="0" err="1">
                <a:ln w="0"/>
                <a:solidFill>
                  <a:schemeClr val="tx1"/>
                </a:solidFill>
                <a:effectLst>
                  <a:outerShdw blurRad="38100" dist="19050" dir="2700000" algn="tl" rotWithShape="0">
                    <a:schemeClr val="dk1">
                      <a:alpha val="40000"/>
                    </a:schemeClr>
                  </a:outerShdw>
                </a:effectLst>
                <a:uLnTx/>
                <a:uFillTx/>
                <a:latin typeface="Times New Roman" pitchFamily="18" charset="0"/>
                <a:ea typeface="+mn-ea"/>
                <a:cs typeface="Times New Roman" pitchFamily="18" charset="0"/>
              </a:rPr>
              <a:t>Nhược</a:t>
            </a:r>
            <a:r>
              <a:rPr kumimoji="0" lang="en-US" sz="4000" i="0" u="none" strike="noStrike" kern="1200" normalizeH="0" baseline="0" noProof="0" dirty="0">
                <a:ln w="0"/>
                <a:solidFill>
                  <a:schemeClr val="tx1"/>
                </a:solidFill>
                <a:effectLst>
                  <a:outerShdw blurRad="38100" dist="19050" dir="2700000" algn="tl" rotWithShape="0">
                    <a:schemeClr val="dk1">
                      <a:alpha val="40000"/>
                    </a:schemeClr>
                  </a:outerShdw>
                </a:effectLst>
                <a:uLnTx/>
                <a:uFillTx/>
                <a:latin typeface="Times New Roman" pitchFamily="18" charset="0"/>
                <a:ea typeface="+mn-ea"/>
                <a:cs typeface="Times New Roman" pitchFamily="18" charset="0"/>
              </a:rPr>
              <a:t> </a:t>
            </a:r>
            <a:r>
              <a:rPr kumimoji="0" lang="en-US" sz="4000" i="0" u="none" strike="noStrike" kern="1200" normalizeH="0" baseline="0" noProof="0" dirty="0" err="1">
                <a:ln w="0"/>
                <a:solidFill>
                  <a:schemeClr val="tx1"/>
                </a:solidFill>
                <a:effectLst>
                  <a:outerShdw blurRad="38100" dist="19050" dir="2700000" algn="tl" rotWithShape="0">
                    <a:schemeClr val="dk1">
                      <a:alpha val="40000"/>
                    </a:schemeClr>
                  </a:outerShdw>
                </a:effectLst>
                <a:uLnTx/>
                <a:uFillTx/>
                <a:latin typeface="Times New Roman" pitchFamily="18" charset="0"/>
                <a:ea typeface="+mn-ea"/>
                <a:cs typeface="Times New Roman" pitchFamily="18" charset="0"/>
              </a:rPr>
              <a:t>điểm</a:t>
            </a:r>
            <a:r>
              <a:rPr kumimoji="0" lang="en-US" sz="4000" i="0" u="none" strike="noStrike" kern="1200" normalizeH="0" baseline="0" noProof="0" dirty="0">
                <a:ln w="0"/>
                <a:solidFill>
                  <a:schemeClr val="tx1"/>
                </a:solidFill>
                <a:effectLst>
                  <a:outerShdw blurRad="38100" dist="19050" dir="2700000" algn="tl" rotWithShape="0">
                    <a:schemeClr val="dk1">
                      <a:alpha val="40000"/>
                    </a:schemeClr>
                  </a:outerShdw>
                </a:effectLst>
                <a:uLnTx/>
                <a:uFillTx/>
                <a:latin typeface="Times New Roman" pitchFamily="18" charset="0"/>
                <a:ea typeface="+mn-ea"/>
                <a:cs typeface="Times New Roman" pitchFamily="18" charset="0"/>
              </a:rPr>
              <a:t> </a:t>
            </a:r>
            <a:r>
              <a:rPr kumimoji="0" lang="en-US" sz="4000" i="0" u="none" strike="noStrike" kern="1200" normalizeH="0" baseline="0" noProof="0" dirty="0" err="1">
                <a:ln w="0"/>
                <a:solidFill>
                  <a:schemeClr val="tx1"/>
                </a:solidFill>
                <a:effectLst>
                  <a:outerShdw blurRad="38100" dist="19050" dir="2700000" algn="tl" rotWithShape="0">
                    <a:schemeClr val="dk1">
                      <a:alpha val="40000"/>
                    </a:schemeClr>
                  </a:outerShdw>
                </a:effectLst>
                <a:uLnTx/>
                <a:uFillTx/>
                <a:latin typeface="Times New Roman" pitchFamily="18" charset="0"/>
                <a:ea typeface="+mn-ea"/>
                <a:cs typeface="Times New Roman" pitchFamily="18" charset="0"/>
              </a:rPr>
              <a:t>của</a:t>
            </a:r>
            <a:r>
              <a:rPr kumimoji="0" lang="en-US" sz="4000" i="0" u="none" strike="noStrike" kern="1200" normalizeH="0" baseline="0" noProof="0" dirty="0">
                <a:ln w="0"/>
                <a:solidFill>
                  <a:schemeClr val="tx1"/>
                </a:solidFill>
                <a:effectLst>
                  <a:outerShdw blurRad="38100" dist="19050" dir="2700000" algn="tl" rotWithShape="0">
                    <a:schemeClr val="dk1">
                      <a:alpha val="40000"/>
                    </a:schemeClr>
                  </a:outerShdw>
                </a:effectLst>
                <a:uLnTx/>
                <a:uFillTx/>
                <a:latin typeface="Times New Roman" pitchFamily="18" charset="0"/>
                <a:ea typeface="+mn-ea"/>
                <a:cs typeface="Times New Roman" pitchFamily="18" charset="0"/>
              </a:rPr>
              <a:t> </a:t>
            </a:r>
            <a:r>
              <a:rPr kumimoji="0" lang="en-US" sz="4000" i="0" u="none" strike="noStrike" kern="1200" normalizeH="0" baseline="0" noProof="0" dirty="0" err="1">
                <a:ln w="0"/>
                <a:solidFill>
                  <a:schemeClr val="tx1"/>
                </a:solidFill>
                <a:effectLst>
                  <a:outerShdw blurRad="38100" dist="19050" dir="2700000" algn="tl" rotWithShape="0">
                    <a:schemeClr val="dk1">
                      <a:alpha val="40000"/>
                    </a:schemeClr>
                  </a:outerShdw>
                </a:effectLst>
                <a:uLnTx/>
                <a:uFillTx/>
                <a:latin typeface="Times New Roman" pitchFamily="18" charset="0"/>
                <a:ea typeface="+mn-ea"/>
                <a:cs typeface="Times New Roman" pitchFamily="18" charset="0"/>
              </a:rPr>
              <a:t>máy</a:t>
            </a:r>
            <a:r>
              <a:rPr kumimoji="0" lang="en-US" sz="4000" i="0" u="none" strike="noStrike" kern="1200" normalizeH="0" baseline="0" noProof="0" dirty="0">
                <a:ln w="0"/>
                <a:solidFill>
                  <a:schemeClr val="tx1"/>
                </a:solidFill>
                <a:effectLst>
                  <a:outerShdw blurRad="38100" dist="19050" dir="2700000" algn="tl" rotWithShape="0">
                    <a:schemeClr val="dk1">
                      <a:alpha val="40000"/>
                    </a:schemeClr>
                  </a:outerShdw>
                </a:effectLst>
                <a:uLnTx/>
                <a:uFillTx/>
                <a:latin typeface="Times New Roman" pitchFamily="18" charset="0"/>
                <a:ea typeface="+mn-ea"/>
                <a:cs typeface="Times New Roman" pitchFamily="18" charset="0"/>
              </a:rPr>
              <a:t> </a:t>
            </a:r>
            <a:r>
              <a:rPr kumimoji="0" lang="en-US" sz="4000" i="0" u="none" strike="noStrike" kern="1200" normalizeH="0" baseline="0" noProof="0" dirty="0" err="1">
                <a:ln w="0"/>
                <a:solidFill>
                  <a:schemeClr val="tx1"/>
                </a:solidFill>
                <a:effectLst>
                  <a:outerShdw blurRad="38100" dist="19050" dir="2700000" algn="tl" rotWithShape="0">
                    <a:schemeClr val="dk1">
                      <a:alpha val="40000"/>
                    </a:schemeClr>
                  </a:outerShdw>
                </a:effectLst>
                <a:uLnTx/>
                <a:uFillTx/>
                <a:latin typeface="Times New Roman" pitchFamily="18" charset="0"/>
                <a:ea typeface="+mn-ea"/>
                <a:cs typeface="Times New Roman" pitchFamily="18" charset="0"/>
              </a:rPr>
              <a:t>chạy</a:t>
            </a:r>
            <a:r>
              <a:rPr kumimoji="0" lang="en-US" sz="4000" i="0" u="none" strike="noStrike" kern="1200" normalizeH="0" baseline="0" noProof="0" dirty="0">
                <a:ln w="0"/>
                <a:solidFill>
                  <a:schemeClr val="tx1"/>
                </a:solidFill>
                <a:effectLst>
                  <a:outerShdw blurRad="38100" dist="19050" dir="2700000" algn="tl" rotWithShape="0">
                    <a:schemeClr val="dk1">
                      <a:alpha val="40000"/>
                    </a:schemeClr>
                  </a:outerShdw>
                </a:effectLst>
                <a:uLnTx/>
                <a:uFillTx/>
                <a:latin typeface="Times New Roman" pitchFamily="18" charset="0"/>
                <a:ea typeface="+mn-ea"/>
                <a:cs typeface="Times New Roman" pitchFamily="18" charset="0"/>
              </a:rPr>
              <a:t> </a:t>
            </a:r>
            <a:r>
              <a:rPr kumimoji="0" lang="en-US" sz="4000" i="0" u="none" strike="noStrike" kern="1200" normalizeH="0" baseline="0" noProof="0" dirty="0" err="1">
                <a:ln w="0"/>
                <a:solidFill>
                  <a:schemeClr val="tx1"/>
                </a:solidFill>
                <a:effectLst>
                  <a:outerShdw blurRad="38100" dist="19050" dir="2700000" algn="tl" rotWithShape="0">
                    <a:schemeClr val="dk1">
                      <a:alpha val="40000"/>
                    </a:schemeClr>
                  </a:outerShdw>
                </a:effectLst>
                <a:uLnTx/>
                <a:uFillTx/>
                <a:latin typeface="Times New Roman" pitchFamily="18" charset="0"/>
                <a:ea typeface="+mn-ea"/>
                <a:cs typeface="Times New Roman" pitchFamily="18" charset="0"/>
              </a:rPr>
              <a:t>bằng</a:t>
            </a:r>
            <a:r>
              <a:rPr kumimoji="0" lang="en-US" sz="4000" i="0" u="none" strike="noStrike" kern="1200" normalizeH="0" baseline="0" noProof="0" dirty="0">
                <a:ln w="0"/>
                <a:solidFill>
                  <a:schemeClr val="tx1"/>
                </a:solidFill>
                <a:effectLst>
                  <a:outerShdw blurRad="38100" dist="19050" dir="2700000" algn="tl" rotWithShape="0">
                    <a:schemeClr val="dk1">
                      <a:alpha val="40000"/>
                    </a:schemeClr>
                  </a:outerShdw>
                </a:effectLst>
                <a:uLnTx/>
                <a:uFillTx/>
                <a:latin typeface="Times New Roman" pitchFamily="18" charset="0"/>
                <a:ea typeface="+mn-ea"/>
                <a:cs typeface="Times New Roman" pitchFamily="18" charset="0"/>
              </a:rPr>
              <a:t> </a:t>
            </a:r>
            <a:r>
              <a:rPr kumimoji="0" lang="en-US" sz="4000" i="0" u="none" strike="noStrike" kern="1200" normalizeH="0" baseline="0" noProof="0" dirty="0" err="1">
                <a:ln w="0"/>
                <a:solidFill>
                  <a:schemeClr val="tx1"/>
                </a:solidFill>
                <a:effectLst>
                  <a:outerShdw blurRad="38100" dist="19050" dir="2700000" algn="tl" rotWithShape="0">
                    <a:schemeClr val="dk1">
                      <a:alpha val="40000"/>
                    </a:schemeClr>
                  </a:outerShdw>
                </a:effectLst>
                <a:uLnTx/>
                <a:uFillTx/>
                <a:latin typeface="Times New Roman" pitchFamily="18" charset="0"/>
                <a:ea typeface="+mn-ea"/>
                <a:cs typeface="Times New Roman" pitchFamily="18" charset="0"/>
              </a:rPr>
              <a:t>sức</a:t>
            </a:r>
            <a:r>
              <a:rPr kumimoji="0" lang="en-US" sz="4000" i="0" u="none" strike="noStrike" kern="1200" normalizeH="0" baseline="0" noProof="0" dirty="0">
                <a:ln w="0"/>
                <a:solidFill>
                  <a:schemeClr val="tx1"/>
                </a:solidFill>
                <a:effectLst>
                  <a:outerShdw blurRad="38100" dist="19050" dir="2700000" algn="tl" rotWithShape="0">
                    <a:schemeClr val="dk1">
                      <a:alpha val="40000"/>
                    </a:schemeClr>
                  </a:outerShdw>
                </a:effectLst>
                <a:uLnTx/>
                <a:uFillTx/>
                <a:latin typeface="Times New Roman" pitchFamily="18" charset="0"/>
                <a:ea typeface="+mn-ea"/>
                <a:cs typeface="Times New Roman" pitchFamily="18" charset="0"/>
              </a:rPr>
              <a:t> </a:t>
            </a:r>
            <a:r>
              <a:rPr kumimoji="0" lang="en-US" sz="4000" i="0" u="none" strike="noStrike" kern="1200" normalizeH="0" baseline="0" noProof="0" dirty="0" err="1">
                <a:ln w="0"/>
                <a:solidFill>
                  <a:schemeClr val="tx1"/>
                </a:solidFill>
                <a:effectLst>
                  <a:outerShdw blurRad="38100" dist="19050" dir="2700000" algn="tl" rotWithShape="0">
                    <a:schemeClr val="dk1">
                      <a:alpha val="40000"/>
                    </a:schemeClr>
                  </a:outerShdw>
                </a:effectLst>
                <a:uLnTx/>
                <a:uFillTx/>
                <a:latin typeface="Times New Roman" pitchFamily="18" charset="0"/>
                <a:ea typeface="+mn-ea"/>
                <a:cs typeface="Times New Roman" pitchFamily="18" charset="0"/>
              </a:rPr>
              <a:t>nước</a:t>
            </a:r>
            <a:r>
              <a:rPr kumimoji="0" lang="en-US" sz="4000" i="0" u="none" strike="noStrike" kern="1200" normalizeH="0" baseline="0" noProof="0" dirty="0">
                <a:ln w="0"/>
                <a:solidFill>
                  <a:schemeClr val="tx1"/>
                </a:solidFill>
                <a:effectLst>
                  <a:outerShdw blurRad="38100" dist="19050" dir="2700000" algn="tl" rotWithShape="0">
                    <a:schemeClr val="dk1">
                      <a:alpha val="40000"/>
                    </a:schemeClr>
                  </a:outerShdw>
                </a:effectLst>
                <a:uLnTx/>
                <a:uFillTx/>
                <a:latin typeface="Times New Roman" pitchFamily="18" charset="0"/>
                <a:ea typeface="+mn-ea"/>
                <a:cs typeface="Times New Roman" pitchFamily="18" charset="0"/>
              </a:rPr>
              <a:t> </a:t>
            </a:r>
            <a:r>
              <a:rPr kumimoji="0" lang="en-US" sz="4000" i="0" u="none" strike="noStrike" kern="1200" normalizeH="0" baseline="0" noProof="0" dirty="0" err="1">
                <a:ln w="0"/>
                <a:solidFill>
                  <a:schemeClr val="tx1"/>
                </a:solidFill>
                <a:effectLst>
                  <a:outerShdw blurRad="38100" dist="19050" dir="2700000" algn="tl" rotWithShape="0">
                    <a:schemeClr val="dk1">
                      <a:alpha val="40000"/>
                    </a:schemeClr>
                  </a:outerShdw>
                </a:effectLst>
                <a:uLnTx/>
                <a:uFillTx/>
                <a:latin typeface="Times New Roman" pitchFamily="18" charset="0"/>
                <a:ea typeface="+mn-ea"/>
                <a:cs typeface="Times New Roman" pitchFamily="18" charset="0"/>
              </a:rPr>
              <a:t>là</a:t>
            </a:r>
            <a:r>
              <a:rPr kumimoji="0" lang="en-US" sz="4000" i="0" u="none" strike="noStrike" kern="1200" normalizeH="0" baseline="0" noProof="0" dirty="0">
                <a:ln w="0"/>
                <a:solidFill>
                  <a:schemeClr val="tx1"/>
                </a:solidFill>
                <a:effectLst>
                  <a:outerShdw blurRad="38100" dist="19050" dir="2700000" algn="tl" rotWithShape="0">
                    <a:schemeClr val="dk1">
                      <a:alpha val="40000"/>
                    </a:schemeClr>
                  </a:outerShdw>
                </a:effectLst>
                <a:uLnTx/>
                <a:uFillTx/>
                <a:latin typeface="Times New Roman" pitchFamily="18" charset="0"/>
                <a:ea typeface="+mn-ea"/>
                <a:cs typeface="Times New Roman" pitchFamily="18" charset="0"/>
              </a:rPr>
              <a:t> </a:t>
            </a:r>
            <a:r>
              <a:rPr kumimoji="0" lang="en-US" sz="4000" i="0" u="none" strike="noStrike" kern="1200" normalizeH="0" baseline="0" noProof="0" dirty="0" err="1">
                <a:ln w="0"/>
                <a:solidFill>
                  <a:schemeClr val="tx1"/>
                </a:solidFill>
                <a:effectLst>
                  <a:outerShdw blurRad="38100" dist="19050" dir="2700000" algn="tl" rotWithShape="0">
                    <a:schemeClr val="dk1">
                      <a:alpha val="40000"/>
                    </a:schemeClr>
                  </a:outerShdw>
                </a:effectLst>
                <a:uLnTx/>
                <a:uFillTx/>
                <a:latin typeface="Times New Roman" pitchFamily="18" charset="0"/>
                <a:ea typeface="+mn-ea"/>
                <a:cs typeface="Times New Roman" pitchFamily="18" charset="0"/>
              </a:rPr>
              <a:t>gì</a:t>
            </a:r>
            <a:r>
              <a:rPr kumimoji="0" lang="en-US" sz="4000" i="0" u="none" strike="noStrike" kern="1200" normalizeH="0" baseline="0" noProof="0" dirty="0">
                <a:ln w="0"/>
                <a:solidFill>
                  <a:schemeClr val="tx1"/>
                </a:solidFill>
                <a:effectLst>
                  <a:outerShdw blurRad="38100" dist="19050" dir="2700000" algn="tl" rotWithShape="0">
                    <a:schemeClr val="dk1">
                      <a:alpha val="40000"/>
                    </a:schemeClr>
                  </a:outerShdw>
                </a:effectLst>
                <a:uLnTx/>
                <a:uFillTx/>
                <a:latin typeface="Times New Roman" pitchFamily="18" charset="0"/>
                <a:ea typeface="+mn-ea"/>
                <a:cs typeface="Times New Roman" pitchFamily="18" charset="0"/>
              </a:rPr>
              <a:t>?</a:t>
            </a:r>
          </a:p>
        </p:txBody>
      </p:sp>
    </p:spTree>
    <p:extLst>
      <p:ext uri="{BB962C8B-B14F-4D97-AF65-F5344CB8AC3E}">
        <p14:creationId xmlns:p14="http://schemas.microsoft.com/office/powerpoint/2010/main" val="39930648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500" fill="hold"/>
                                        <p:tgtEl>
                                          <p:spTgt spid="8"/>
                                        </p:tgtEl>
                                        <p:attrNameLst>
                                          <p:attrName>ppt_w</p:attrName>
                                        </p:attrNameLst>
                                      </p:cBhvr>
                                      <p:tavLst>
                                        <p:tav tm="0">
                                          <p:val>
                                            <p:fltVal val="0"/>
                                          </p:val>
                                        </p:tav>
                                        <p:tav tm="100000">
                                          <p:val>
                                            <p:strVal val="#ppt_w"/>
                                          </p:val>
                                        </p:tav>
                                      </p:tavLst>
                                    </p:anim>
                                    <p:anim calcmode="lin" valueType="num">
                                      <p:cBhvr>
                                        <p:cTn id="15" dur="500" fill="hold"/>
                                        <p:tgtEl>
                                          <p:spTgt spid="8"/>
                                        </p:tgtEl>
                                        <p:attrNameLst>
                                          <p:attrName>ppt_h</p:attrName>
                                        </p:attrNameLst>
                                      </p:cBhvr>
                                      <p:tavLst>
                                        <p:tav tm="0">
                                          <p:val>
                                            <p:fltVal val="0"/>
                                          </p:val>
                                        </p:tav>
                                        <p:tav tm="100000">
                                          <p:val>
                                            <p:strVal val="#ppt_h"/>
                                          </p:val>
                                        </p:tav>
                                      </p:tavLst>
                                    </p:anim>
                                    <p:animEffect transition="in" filter="fade">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55" name="Picture 11" descr="20050618-watt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14501" y="435449"/>
            <a:ext cx="3696650" cy="43359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6" name="Picture 12" descr="watte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77000" y="435449"/>
            <a:ext cx="4495800" cy="45650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57" name="Text Box 13"/>
          <p:cNvSpPr txBox="1">
            <a:spLocks noChangeArrowheads="1"/>
          </p:cNvSpPr>
          <p:nvPr/>
        </p:nvSpPr>
        <p:spPr bwMode="auto">
          <a:xfrm>
            <a:off x="1714501" y="5075959"/>
            <a:ext cx="3705225" cy="523220"/>
          </a:xfrm>
          <a:prstGeom prst="rect">
            <a:avLst/>
          </a:prstGeom>
          <a:ln/>
        </p:spPr>
        <p:style>
          <a:lnRef idx="1">
            <a:schemeClr val="accent2"/>
          </a:lnRef>
          <a:fillRef idx="2">
            <a:schemeClr val="accent2"/>
          </a:fillRef>
          <a:effectRef idx="1">
            <a:schemeClr val="accent2"/>
          </a:effectRef>
          <a:fontRef idx="minor">
            <a:schemeClr val="dk1"/>
          </a:fontRef>
        </p:style>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vi-VN" sz="2800" b="1" dirty="0" err="1">
                <a:latin typeface="Times New Roman" panose="02020603050405020304" pitchFamily="18" charset="0"/>
              </a:rPr>
              <a:t>Giêm</a:t>
            </a:r>
            <a:r>
              <a:rPr lang="en-US" altLang="vi-VN" sz="2800" b="1" dirty="0">
                <a:latin typeface="Times New Roman" panose="02020603050405020304" pitchFamily="18" charset="0"/>
              </a:rPr>
              <a:t> </a:t>
            </a:r>
            <a:r>
              <a:rPr lang="en-US" altLang="vi-VN" sz="2800" b="1" dirty="0" err="1">
                <a:latin typeface="Times New Roman" panose="02020603050405020304" pitchFamily="18" charset="0"/>
              </a:rPr>
              <a:t>Oát</a:t>
            </a:r>
            <a:r>
              <a:rPr lang="en-US" altLang="vi-VN" sz="2800" b="1" dirty="0">
                <a:latin typeface="Times New Roman" panose="02020603050405020304" pitchFamily="18" charset="0"/>
              </a:rPr>
              <a:t> (1736-1819</a:t>
            </a:r>
            <a:r>
              <a:rPr lang="en-US" altLang="vi-VN" sz="2800" b="1" dirty="0"/>
              <a:t>)</a:t>
            </a:r>
          </a:p>
        </p:txBody>
      </p:sp>
      <p:sp>
        <p:nvSpPr>
          <p:cNvPr id="31758" name="Text Box 14"/>
          <p:cNvSpPr txBox="1">
            <a:spLocks noChangeArrowheads="1"/>
          </p:cNvSpPr>
          <p:nvPr/>
        </p:nvSpPr>
        <p:spPr bwMode="auto">
          <a:xfrm>
            <a:off x="6477000" y="5075959"/>
            <a:ext cx="4495800" cy="523220"/>
          </a:xfrm>
          <a:prstGeom prst="rect">
            <a:avLst/>
          </a:prstGeom>
          <a:ln/>
        </p:spPr>
        <p:style>
          <a:lnRef idx="1">
            <a:schemeClr val="accent2"/>
          </a:lnRef>
          <a:fillRef idx="2">
            <a:schemeClr val="accent2"/>
          </a:fillRef>
          <a:effectRef idx="1">
            <a:schemeClr val="accent2"/>
          </a:effectRef>
          <a:fontRef idx="minor">
            <a:schemeClr val="dk1"/>
          </a:fontRef>
        </p:style>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vi-VN" sz="2800" b="1" dirty="0" err="1">
                <a:latin typeface="Times New Roman" panose="02020603050405020304" pitchFamily="18" charset="0"/>
              </a:rPr>
              <a:t>Máy</a:t>
            </a:r>
            <a:r>
              <a:rPr lang="en-US" altLang="vi-VN" sz="2800" b="1" dirty="0">
                <a:latin typeface="Times New Roman" panose="02020603050405020304" pitchFamily="18" charset="0"/>
              </a:rPr>
              <a:t> </a:t>
            </a:r>
            <a:r>
              <a:rPr lang="en-US" altLang="vi-VN" sz="2800" b="1" dirty="0" err="1">
                <a:latin typeface="Times New Roman" panose="02020603050405020304" pitchFamily="18" charset="0"/>
              </a:rPr>
              <a:t>hơi</a:t>
            </a:r>
            <a:r>
              <a:rPr lang="en-US" altLang="vi-VN" sz="2800" b="1" dirty="0">
                <a:latin typeface="Times New Roman" panose="02020603050405020304" pitchFamily="18" charset="0"/>
              </a:rPr>
              <a:t> </a:t>
            </a:r>
            <a:r>
              <a:rPr lang="en-US" altLang="vi-VN" sz="2800" b="1" dirty="0" err="1">
                <a:latin typeface="Times New Roman" panose="02020603050405020304" pitchFamily="18" charset="0"/>
              </a:rPr>
              <a:t>nước</a:t>
            </a:r>
            <a:r>
              <a:rPr lang="en-US" altLang="vi-VN" sz="2800" b="1" dirty="0">
                <a:latin typeface="Times New Roman" panose="02020603050405020304" pitchFamily="18" charset="0"/>
              </a:rPr>
              <a:t> (1784)</a:t>
            </a:r>
          </a:p>
        </p:txBody>
      </p:sp>
    </p:spTree>
    <p:extLst>
      <p:ext uri="{BB962C8B-B14F-4D97-AF65-F5344CB8AC3E}">
        <p14:creationId xmlns:p14="http://schemas.microsoft.com/office/powerpoint/2010/main" val="315456535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4" presetClass="entr" presetSubtype="0" fill="hold" nodeType="withEffect">
                                  <p:stCondLst>
                                    <p:cond delay="0"/>
                                  </p:stCondLst>
                                  <p:childTnLst>
                                    <p:set>
                                      <p:cBhvr>
                                        <p:cTn id="6" dur="1" fill="hold">
                                          <p:stCondLst>
                                            <p:cond delay="0"/>
                                          </p:stCondLst>
                                        </p:cTn>
                                        <p:tgtEl>
                                          <p:spTgt spid="31755"/>
                                        </p:tgtEl>
                                        <p:attrNameLst>
                                          <p:attrName>style.visibility</p:attrName>
                                        </p:attrNameLst>
                                      </p:cBhvr>
                                      <p:to>
                                        <p:strVal val="visible"/>
                                      </p:to>
                                    </p:set>
                                    <p:anim to="" calcmode="lin" valueType="num">
                                      <p:cBhvr>
                                        <p:cTn id="7" dur="1" fill="hold"/>
                                        <p:tgtEl>
                                          <p:spTgt spid="31755"/>
                                        </p:tgtEl>
                                        <p:attrNameLst>
                                          <p:attrName/>
                                        </p:attrNameLst>
                                      </p:cBhvr>
                                    </p:anim>
                                  </p:childTnLst>
                                </p:cTn>
                              </p:par>
                              <p:par>
                                <p:cTn id="8" presetID="24" presetClass="entr" presetSubtype="0" fill="hold" grpId="0" nodeType="withEffect">
                                  <p:stCondLst>
                                    <p:cond delay="0"/>
                                  </p:stCondLst>
                                  <p:childTnLst>
                                    <p:set>
                                      <p:cBhvr>
                                        <p:cTn id="9" dur="1" fill="hold">
                                          <p:stCondLst>
                                            <p:cond delay="0"/>
                                          </p:stCondLst>
                                        </p:cTn>
                                        <p:tgtEl>
                                          <p:spTgt spid="31757"/>
                                        </p:tgtEl>
                                        <p:attrNameLst>
                                          <p:attrName>style.visibility</p:attrName>
                                        </p:attrNameLst>
                                      </p:cBhvr>
                                      <p:to>
                                        <p:strVal val="visible"/>
                                      </p:to>
                                    </p:set>
                                    <p:anim to="" calcmode="lin" valueType="num">
                                      <p:cBhvr>
                                        <p:cTn id="10" dur="1" fill="hold"/>
                                        <p:tgtEl>
                                          <p:spTgt spid="31757"/>
                                        </p:tgtEl>
                                        <p:attrNameLst>
                                          <p:attrName/>
                                        </p:attrNameLst>
                                      </p:cBhvr>
                                    </p:anim>
                                  </p:childTnLst>
                                </p:cTn>
                              </p:par>
                              <p:par>
                                <p:cTn id="11" presetID="24" presetClass="entr" presetSubtype="0" fill="hold" nodeType="withEffect">
                                  <p:stCondLst>
                                    <p:cond delay="0"/>
                                  </p:stCondLst>
                                  <p:childTnLst>
                                    <p:set>
                                      <p:cBhvr>
                                        <p:cTn id="12" dur="1" fill="hold">
                                          <p:stCondLst>
                                            <p:cond delay="0"/>
                                          </p:stCondLst>
                                        </p:cTn>
                                        <p:tgtEl>
                                          <p:spTgt spid="31756"/>
                                        </p:tgtEl>
                                        <p:attrNameLst>
                                          <p:attrName>style.visibility</p:attrName>
                                        </p:attrNameLst>
                                      </p:cBhvr>
                                      <p:to>
                                        <p:strVal val="visible"/>
                                      </p:to>
                                    </p:set>
                                    <p:anim to="" calcmode="lin" valueType="num">
                                      <p:cBhvr>
                                        <p:cTn id="13" dur="1" fill="hold"/>
                                        <p:tgtEl>
                                          <p:spTgt spid="31756"/>
                                        </p:tgtEl>
                                        <p:attrNameLst>
                                          <p:attrName/>
                                        </p:attrNameLst>
                                      </p:cBhvr>
                                    </p:anim>
                                  </p:childTnLst>
                                </p:cTn>
                              </p:par>
                              <p:par>
                                <p:cTn id="14" presetID="24" presetClass="entr" presetSubtype="0" fill="hold" grpId="0" nodeType="withEffect">
                                  <p:stCondLst>
                                    <p:cond delay="0"/>
                                  </p:stCondLst>
                                  <p:childTnLst>
                                    <p:set>
                                      <p:cBhvr>
                                        <p:cTn id="15" dur="1" fill="hold">
                                          <p:stCondLst>
                                            <p:cond delay="0"/>
                                          </p:stCondLst>
                                        </p:cTn>
                                        <p:tgtEl>
                                          <p:spTgt spid="31758"/>
                                        </p:tgtEl>
                                        <p:attrNameLst>
                                          <p:attrName>style.visibility</p:attrName>
                                        </p:attrNameLst>
                                      </p:cBhvr>
                                      <p:to>
                                        <p:strVal val="visible"/>
                                      </p:to>
                                    </p:set>
                                    <p:anim to="" calcmode="lin" valueType="num">
                                      <p:cBhvr>
                                        <p:cTn id="16" dur="1" fill="hold"/>
                                        <p:tgtEl>
                                          <p:spTgt spid="31758"/>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57" grpId="0" animBg="1"/>
      <p:bldP spid="3175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76" name="Picture 16" descr="921ebd3ee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334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77" name="Text Box 17"/>
          <p:cNvSpPr txBox="1">
            <a:spLocks noChangeArrowheads="1"/>
          </p:cNvSpPr>
          <p:nvPr/>
        </p:nvSpPr>
        <p:spPr bwMode="auto">
          <a:xfrm>
            <a:off x="1524000" y="6334780"/>
            <a:ext cx="9144000" cy="523220"/>
          </a:xfrm>
          <a:prstGeom prst="rect">
            <a:avLst/>
          </a:prstGeom>
          <a:ln/>
        </p:spPr>
        <p:style>
          <a:lnRef idx="1">
            <a:schemeClr val="accent2"/>
          </a:lnRef>
          <a:fillRef idx="2">
            <a:schemeClr val="accent2"/>
          </a:fillRef>
          <a:effectRef idx="1">
            <a:schemeClr val="accent2"/>
          </a:effectRef>
          <a:fontRef idx="minor">
            <a:schemeClr val="dk1"/>
          </a:fontRef>
        </p:style>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vi-VN" sz="2800" b="1" dirty="0" err="1">
                <a:latin typeface="Times New Roman" panose="02020603050405020304" pitchFamily="18" charset="0"/>
                <a:cs typeface="Times New Roman" panose="02020603050405020304" pitchFamily="18" charset="0"/>
              </a:rPr>
              <a:t>Máy</a:t>
            </a:r>
            <a:r>
              <a:rPr lang="en-US" altLang="vi-VN" sz="2800" b="1" dirty="0">
                <a:latin typeface="Times New Roman" panose="02020603050405020304" pitchFamily="18" charset="0"/>
                <a:cs typeface="Times New Roman" panose="02020603050405020304" pitchFamily="18" charset="0"/>
              </a:rPr>
              <a:t> </a:t>
            </a:r>
            <a:r>
              <a:rPr lang="en-US" altLang="vi-VN" sz="2800" b="1" dirty="0" err="1">
                <a:latin typeface="Times New Roman" panose="02020603050405020304" pitchFamily="18" charset="0"/>
                <a:cs typeface="Times New Roman" panose="02020603050405020304" pitchFamily="18" charset="0"/>
              </a:rPr>
              <a:t>hơi</a:t>
            </a:r>
            <a:r>
              <a:rPr lang="en-US" altLang="vi-VN" sz="2800" b="1" dirty="0">
                <a:latin typeface="Times New Roman" panose="02020603050405020304" pitchFamily="18" charset="0"/>
                <a:cs typeface="Times New Roman" panose="02020603050405020304" pitchFamily="18" charset="0"/>
              </a:rPr>
              <a:t> </a:t>
            </a:r>
            <a:r>
              <a:rPr lang="en-US" altLang="vi-VN" sz="2800" b="1" dirty="0" err="1">
                <a:latin typeface="Times New Roman" panose="02020603050405020304" pitchFamily="18" charset="0"/>
                <a:cs typeface="Times New Roman" panose="02020603050405020304" pitchFamily="18" charset="0"/>
              </a:rPr>
              <a:t>nước</a:t>
            </a:r>
            <a:endParaRPr lang="en-US" altLang="vi-VN" sz="2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7085708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9" presetClass="entr" presetSubtype="0" fill="hold" nodeType="clickEffect">
                                  <p:stCondLst>
                                    <p:cond delay="0"/>
                                  </p:stCondLst>
                                  <p:childTnLst>
                                    <p:set>
                                      <p:cBhvr>
                                        <p:cTn id="6" dur="1" fill="hold">
                                          <p:stCondLst>
                                            <p:cond delay="0"/>
                                          </p:stCondLst>
                                        </p:cTn>
                                        <p:tgtEl>
                                          <p:spTgt spid="15376"/>
                                        </p:tgtEl>
                                        <p:attrNameLst>
                                          <p:attrName>style.visibility</p:attrName>
                                        </p:attrNameLst>
                                      </p:cBhvr>
                                      <p:to>
                                        <p:strVal val="visible"/>
                                      </p:to>
                                    </p:set>
                                    <p:anim calcmode="lin" valueType="num">
                                      <p:cBhvr>
                                        <p:cTn id="7" dur="1000" fill="hold"/>
                                        <p:tgtEl>
                                          <p:spTgt spid="15376"/>
                                        </p:tgtEl>
                                        <p:attrNameLst>
                                          <p:attrName>ppt_x</p:attrName>
                                        </p:attrNameLst>
                                      </p:cBhvr>
                                      <p:tavLst>
                                        <p:tav tm="0">
                                          <p:val>
                                            <p:strVal val="#ppt_x-.2"/>
                                          </p:val>
                                        </p:tav>
                                        <p:tav tm="100000">
                                          <p:val>
                                            <p:strVal val="#ppt_x"/>
                                          </p:val>
                                        </p:tav>
                                      </p:tavLst>
                                    </p:anim>
                                    <p:anim calcmode="lin" valueType="num">
                                      <p:cBhvr>
                                        <p:cTn id="8" dur="1000" fill="hold"/>
                                        <p:tgtEl>
                                          <p:spTgt spid="15376"/>
                                        </p:tgtEl>
                                        <p:attrNameLst>
                                          <p:attrName>ppt_y</p:attrName>
                                        </p:attrNameLst>
                                      </p:cBhvr>
                                      <p:tavLst>
                                        <p:tav tm="0">
                                          <p:val>
                                            <p:strVal val="#ppt_y"/>
                                          </p:val>
                                        </p:tav>
                                        <p:tav tm="100000">
                                          <p:val>
                                            <p:strVal val="#ppt_y"/>
                                          </p:val>
                                        </p:tav>
                                      </p:tavLst>
                                    </p:anim>
                                    <p:animEffect transition="in" filter="wipe(right)" prLst="gradientSize: 0.1">
                                      <p:cBhvr>
                                        <p:cTn id="9" dur="1000"/>
                                        <p:tgtEl>
                                          <p:spTgt spid="15376"/>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15377"/>
                                        </p:tgtEl>
                                        <p:attrNameLst>
                                          <p:attrName>style.visibility</p:attrName>
                                        </p:attrNameLst>
                                      </p:cBhvr>
                                      <p:to>
                                        <p:strVal val="visible"/>
                                      </p:to>
                                    </p:set>
                                    <p:anim calcmode="lin" valueType="num">
                                      <p:cBhvr additive="base">
                                        <p:cTn id="14" dur="500" fill="hold"/>
                                        <p:tgtEl>
                                          <p:spTgt spid="15377"/>
                                        </p:tgtEl>
                                        <p:attrNameLst>
                                          <p:attrName>ppt_x</p:attrName>
                                        </p:attrNameLst>
                                      </p:cBhvr>
                                      <p:tavLst>
                                        <p:tav tm="0">
                                          <p:val>
                                            <p:strVal val="#ppt_x"/>
                                          </p:val>
                                        </p:tav>
                                        <p:tav tm="100000">
                                          <p:val>
                                            <p:strVal val="#ppt_x"/>
                                          </p:val>
                                        </p:tav>
                                      </p:tavLst>
                                    </p:anim>
                                    <p:anim calcmode="lin" valueType="num">
                                      <p:cBhvr additive="base">
                                        <p:cTn id="15" dur="500" fill="hold"/>
                                        <p:tgtEl>
                                          <p:spTgt spid="1537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7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09231A6-BF88-9677-79F7-B8725B8DF591}"/>
              </a:ext>
            </a:extLst>
          </p:cNvPr>
          <p:cNvPicPr>
            <a:picLocks noChangeAspect="1"/>
          </p:cNvPicPr>
          <p:nvPr/>
        </p:nvPicPr>
        <p:blipFill>
          <a:blip r:embed="rId2"/>
          <a:stretch>
            <a:fillRect/>
          </a:stretch>
        </p:blipFill>
        <p:spPr>
          <a:xfrm>
            <a:off x="-76568" y="32226"/>
            <a:ext cx="12268568" cy="887917"/>
          </a:xfrm>
          <a:prstGeom prst="rect">
            <a:avLst/>
          </a:prstGeom>
        </p:spPr>
      </p:pic>
      <p:sp>
        <p:nvSpPr>
          <p:cNvPr id="7" name="TextBox 6">
            <a:extLst>
              <a:ext uri="{FF2B5EF4-FFF2-40B4-BE49-F238E27FC236}">
                <a16:creationId xmlns:a16="http://schemas.microsoft.com/office/drawing/2014/main" id="{B4B758D5-15F8-178E-5BB5-1C62E17ABA27}"/>
              </a:ext>
            </a:extLst>
          </p:cNvPr>
          <p:cNvSpPr txBox="1"/>
          <p:nvPr/>
        </p:nvSpPr>
        <p:spPr>
          <a:xfrm>
            <a:off x="487689" y="202975"/>
            <a:ext cx="11419366"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3200" b="1" i="0" dirty="0">
                <a:solidFill>
                  <a:schemeClr val="bg1"/>
                </a:solidFill>
                <a:effectLst/>
                <a:latin typeface="Times  New Roman"/>
              </a:rPr>
              <a:t>1. Những thành tựu tiêu biểu trong Cách mạng công nghiệp</a:t>
            </a:r>
            <a:endParaRPr kumimoji="0" lang="en-US" sz="3200" b="1" i="0" u="none" strike="noStrike" kern="1200" cap="none" spc="0" normalizeH="0" baseline="0" noProof="0" dirty="0">
              <a:ln>
                <a:noFill/>
              </a:ln>
              <a:solidFill>
                <a:schemeClr val="bg1"/>
              </a:solidFill>
              <a:effectLst/>
              <a:uLnTx/>
              <a:uFillTx/>
              <a:latin typeface="Times  New Roman"/>
              <a:ea typeface="+mn-ea"/>
              <a:cs typeface="Times New Roman" panose="02020603050405020304" pitchFamily="18" charset="0"/>
            </a:endParaRPr>
          </a:p>
        </p:txBody>
      </p:sp>
      <p:sp>
        <p:nvSpPr>
          <p:cNvPr id="5" name="Text Box 10">
            <a:extLst>
              <a:ext uri="{FF2B5EF4-FFF2-40B4-BE49-F238E27FC236}">
                <a16:creationId xmlns:a16="http://schemas.microsoft.com/office/drawing/2014/main" id="{DBFBD7F4-BEA3-8B24-A79A-953D97FC0E77}"/>
              </a:ext>
            </a:extLst>
          </p:cNvPr>
          <p:cNvSpPr txBox="1">
            <a:spLocks noChangeArrowheads="1"/>
          </p:cNvSpPr>
          <p:nvPr/>
        </p:nvSpPr>
        <p:spPr bwMode="auto">
          <a:xfrm>
            <a:off x="278935" y="4717609"/>
            <a:ext cx="7401206" cy="156966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defRPr>
            </a:lvl9pPr>
          </a:lstStyle>
          <a:p>
            <a:pPr eaLnBrk="1" hangingPunct="1"/>
            <a:r>
              <a:rPr lang="en-US" altLang="zh-CN" sz="3200" b="1" dirty="0" err="1">
                <a:latin typeface="Times New Roman" panose="02020603050405020304" pitchFamily="18" charset="0"/>
                <a:ea typeface="SimSun" panose="02010600030101010101" pitchFamily="2" charset="-122"/>
              </a:rPr>
              <a:t>Thúc</a:t>
            </a:r>
            <a:r>
              <a:rPr lang="en-US" altLang="zh-CN" sz="3200" b="1" dirty="0">
                <a:latin typeface="Times New Roman" panose="02020603050405020304" pitchFamily="18" charset="0"/>
                <a:ea typeface="SimSun" panose="02010600030101010101" pitchFamily="2" charset="-122"/>
              </a:rPr>
              <a:t> </a:t>
            </a:r>
            <a:r>
              <a:rPr lang="en-US" altLang="zh-CN" sz="3200" b="1" dirty="0" err="1">
                <a:latin typeface="Times New Roman" panose="02020603050405020304" pitchFamily="18" charset="0"/>
                <a:ea typeface="SimSun" panose="02010600030101010101" pitchFamily="2" charset="-122"/>
              </a:rPr>
              <a:t>đẩy</a:t>
            </a:r>
            <a:r>
              <a:rPr lang="en-US" altLang="zh-CN" sz="3200" b="1" dirty="0">
                <a:latin typeface="Times New Roman" panose="02020603050405020304" pitchFamily="18" charset="0"/>
                <a:ea typeface="SimSun" panose="02010600030101010101" pitchFamily="2" charset="-122"/>
              </a:rPr>
              <a:t> </a:t>
            </a:r>
            <a:r>
              <a:rPr lang="en-US" altLang="zh-CN" sz="3200" b="1" dirty="0" err="1">
                <a:latin typeface="Times New Roman" panose="02020603050405020304" pitchFamily="18" charset="0"/>
                <a:ea typeface="SimSun" panose="02010600030101010101" pitchFamily="2" charset="-122"/>
              </a:rPr>
              <a:t>nhiều</a:t>
            </a:r>
            <a:r>
              <a:rPr lang="en-US" altLang="zh-CN" sz="3200" b="1" dirty="0">
                <a:latin typeface="Times New Roman" panose="02020603050405020304" pitchFamily="18" charset="0"/>
                <a:ea typeface="SimSun" panose="02010600030101010101" pitchFamily="2" charset="-122"/>
              </a:rPr>
              <a:t> </a:t>
            </a:r>
            <a:r>
              <a:rPr lang="en-US" altLang="zh-CN" sz="3200" b="1" dirty="0" err="1">
                <a:latin typeface="Times New Roman" panose="02020603050405020304" pitchFamily="18" charset="0"/>
                <a:ea typeface="SimSun" panose="02010600030101010101" pitchFamily="2" charset="-122"/>
              </a:rPr>
              <a:t>ngành</a:t>
            </a:r>
            <a:r>
              <a:rPr lang="en-US" altLang="zh-CN" sz="3200" b="1" dirty="0">
                <a:latin typeface="Times New Roman" panose="02020603050405020304" pitchFamily="18" charset="0"/>
                <a:ea typeface="SimSun" panose="02010600030101010101" pitchFamily="2" charset="-122"/>
              </a:rPr>
              <a:t> </a:t>
            </a:r>
            <a:r>
              <a:rPr lang="en-US" altLang="zh-CN" sz="3200" b="1" dirty="0" err="1">
                <a:latin typeface="Times New Roman" panose="02020603050405020304" pitchFamily="18" charset="0"/>
                <a:ea typeface="SimSun" panose="02010600030101010101" pitchFamily="2" charset="-122"/>
              </a:rPr>
              <a:t>kinh</a:t>
            </a:r>
            <a:r>
              <a:rPr lang="en-US" altLang="zh-CN" sz="3200" b="1" dirty="0">
                <a:latin typeface="Times New Roman" panose="02020603050405020304" pitchFamily="18" charset="0"/>
                <a:ea typeface="SimSun" panose="02010600030101010101" pitchFamily="2" charset="-122"/>
              </a:rPr>
              <a:t> </a:t>
            </a:r>
            <a:r>
              <a:rPr lang="en-US" altLang="zh-CN" sz="3200" b="1" dirty="0" err="1">
                <a:latin typeface="Times New Roman" panose="02020603050405020304" pitchFamily="18" charset="0"/>
                <a:ea typeface="SimSun" panose="02010600030101010101" pitchFamily="2" charset="-122"/>
              </a:rPr>
              <a:t>tế</a:t>
            </a:r>
            <a:r>
              <a:rPr lang="en-US" altLang="zh-CN" sz="3200" b="1" dirty="0">
                <a:latin typeface="Times New Roman" panose="02020603050405020304" pitchFamily="18" charset="0"/>
                <a:ea typeface="SimSun" panose="02010600030101010101" pitchFamily="2" charset="-122"/>
              </a:rPr>
              <a:t> </a:t>
            </a:r>
            <a:r>
              <a:rPr lang="en-US" altLang="zh-CN" sz="3200" b="1" dirty="0" err="1">
                <a:latin typeface="Times New Roman" panose="02020603050405020304" pitchFamily="18" charset="0"/>
                <a:ea typeface="SimSun" panose="02010600030101010101" pitchFamily="2" charset="-122"/>
              </a:rPr>
              <a:t>khác</a:t>
            </a:r>
            <a:r>
              <a:rPr lang="en-US" altLang="zh-CN" sz="3200" b="1" dirty="0">
                <a:latin typeface="Times New Roman" panose="02020603050405020304" pitchFamily="18" charset="0"/>
                <a:ea typeface="SimSun" panose="02010600030101010101" pitchFamily="2" charset="-122"/>
              </a:rPr>
              <a:t> ra </a:t>
            </a:r>
            <a:r>
              <a:rPr lang="en-US" altLang="zh-CN" sz="3200" b="1" dirty="0" err="1">
                <a:latin typeface="Times New Roman" panose="02020603050405020304" pitchFamily="18" charset="0"/>
                <a:ea typeface="SimSun" panose="02010600030101010101" pitchFamily="2" charset="-122"/>
              </a:rPr>
              <a:t>đời</a:t>
            </a:r>
            <a:r>
              <a:rPr lang="en-US" altLang="zh-CN" sz="3200" b="1" dirty="0">
                <a:latin typeface="Times New Roman" panose="02020603050405020304" pitchFamily="18" charset="0"/>
                <a:ea typeface="SimSun" panose="02010600030101010101" pitchFamily="2" charset="-122"/>
              </a:rPr>
              <a:t> </a:t>
            </a:r>
            <a:r>
              <a:rPr lang="en-US" altLang="zh-CN" sz="3200" b="1" dirty="0" err="1">
                <a:latin typeface="Times New Roman" panose="02020603050405020304" pitchFamily="18" charset="0"/>
                <a:ea typeface="SimSun" panose="02010600030101010101" pitchFamily="2" charset="-122"/>
              </a:rPr>
              <a:t>và</a:t>
            </a:r>
            <a:r>
              <a:rPr lang="en-US" altLang="zh-CN" sz="3200" b="1" dirty="0">
                <a:latin typeface="Times New Roman" panose="02020603050405020304" pitchFamily="18" charset="0"/>
                <a:ea typeface="SimSun" panose="02010600030101010101" pitchFamily="2" charset="-122"/>
              </a:rPr>
              <a:t> </a:t>
            </a:r>
            <a:r>
              <a:rPr lang="en-US" altLang="zh-CN" sz="3200" b="1" dirty="0" err="1">
                <a:latin typeface="Times New Roman" panose="02020603050405020304" pitchFamily="18" charset="0"/>
                <a:ea typeface="SimSun" panose="02010600030101010101" pitchFamily="2" charset="-122"/>
              </a:rPr>
              <a:t>phát</a:t>
            </a:r>
            <a:r>
              <a:rPr lang="en-US" altLang="zh-CN" sz="3200" b="1" dirty="0">
                <a:latin typeface="Times New Roman" panose="02020603050405020304" pitchFamily="18" charset="0"/>
                <a:ea typeface="SimSun" panose="02010600030101010101" pitchFamily="2" charset="-122"/>
              </a:rPr>
              <a:t> </a:t>
            </a:r>
            <a:r>
              <a:rPr lang="en-US" altLang="zh-CN" sz="3200" b="1" dirty="0" err="1">
                <a:latin typeface="Times New Roman" panose="02020603050405020304" pitchFamily="18" charset="0"/>
                <a:ea typeface="SimSun" panose="02010600030101010101" pitchFamily="2" charset="-122"/>
              </a:rPr>
              <a:t>triển</a:t>
            </a:r>
            <a:r>
              <a:rPr lang="en-US" altLang="zh-CN" sz="3200" b="1" dirty="0">
                <a:latin typeface="Times New Roman" panose="02020603050405020304" pitchFamily="18" charset="0"/>
                <a:ea typeface="SimSun" panose="02010600030101010101" pitchFamily="2" charset="-122"/>
              </a:rPr>
              <a:t> </a:t>
            </a:r>
            <a:r>
              <a:rPr lang="en-US" altLang="zh-CN" sz="3200" b="1" dirty="0" err="1">
                <a:latin typeface="Times New Roman" panose="02020603050405020304" pitchFamily="18" charset="0"/>
                <a:ea typeface="SimSun" panose="02010600030101010101" pitchFamily="2" charset="-122"/>
              </a:rPr>
              <a:t>như</a:t>
            </a:r>
            <a:r>
              <a:rPr lang="en-US" altLang="zh-CN" sz="3200" b="1" dirty="0">
                <a:latin typeface="Times New Roman" panose="02020603050405020304" pitchFamily="18" charset="0"/>
                <a:ea typeface="SimSun" panose="02010600030101010101" pitchFamily="2" charset="-122"/>
              </a:rPr>
              <a:t> </a:t>
            </a:r>
            <a:r>
              <a:rPr lang="en-US" altLang="zh-CN" sz="3200" b="1" dirty="0" err="1">
                <a:latin typeface="Times New Roman" panose="02020603050405020304" pitchFamily="18" charset="0"/>
                <a:ea typeface="SimSun" panose="02010600030101010101" pitchFamily="2" charset="-122"/>
              </a:rPr>
              <a:t>luyện</a:t>
            </a:r>
            <a:r>
              <a:rPr lang="en-US" altLang="zh-CN" sz="3200" b="1" dirty="0">
                <a:latin typeface="Times New Roman" panose="02020603050405020304" pitchFamily="18" charset="0"/>
                <a:ea typeface="SimSun" panose="02010600030101010101" pitchFamily="2" charset="-122"/>
              </a:rPr>
              <a:t> </a:t>
            </a:r>
            <a:r>
              <a:rPr lang="en-US" altLang="zh-CN" sz="3200" b="1" dirty="0" err="1">
                <a:latin typeface="Times New Roman" panose="02020603050405020304" pitchFamily="18" charset="0"/>
                <a:ea typeface="SimSun" panose="02010600030101010101" pitchFamily="2" charset="-122"/>
              </a:rPr>
              <a:t>kim</a:t>
            </a:r>
            <a:r>
              <a:rPr lang="en-US" altLang="zh-CN" sz="3200" b="1" dirty="0">
                <a:latin typeface="Times New Roman" panose="02020603050405020304" pitchFamily="18" charset="0"/>
                <a:ea typeface="SimSun" panose="02010600030101010101" pitchFamily="2" charset="-122"/>
              </a:rPr>
              <a:t>, </a:t>
            </a:r>
            <a:r>
              <a:rPr lang="en-US" altLang="zh-CN" sz="3200" b="1" dirty="0" err="1">
                <a:latin typeface="Times New Roman" panose="02020603050405020304" pitchFamily="18" charset="0"/>
                <a:ea typeface="SimSun" panose="02010600030101010101" pitchFamily="2" charset="-122"/>
              </a:rPr>
              <a:t>khai</a:t>
            </a:r>
            <a:r>
              <a:rPr lang="en-US" altLang="zh-CN" sz="3200" b="1" dirty="0">
                <a:latin typeface="Times New Roman" panose="02020603050405020304" pitchFamily="18" charset="0"/>
                <a:ea typeface="SimSun" panose="02010600030101010101" pitchFamily="2" charset="-122"/>
              </a:rPr>
              <a:t> </a:t>
            </a:r>
            <a:r>
              <a:rPr lang="en-US" altLang="zh-CN" sz="3200" b="1" dirty="0" err="1">
                <a:latin typeface="Times New Roman" panose="02020603050405020304" pitchFamily="18" charset="0"/>
                <a:ea typeface="SimSun" panose="02010600030101010101" pitchFamily="2" charset="-122"/>
              </a:rPr>
              <a:t>mỏ</a:t>
            </a:r>
            <a:r>
              <a:rPr lang="en-US" altLang="zh-CN" sz="3200" b="1" dirty="0">
                <a:latin typeface="Times New Roman" panose="02020603050405020304" pitchFamily="18" charset="0"/>
                <a:ea typeface="SimSun" panose="02010600030101010101" pitchFamily="2" charset="-122"/>
              </a:rPr>
              <a:t>, </a:t>
            </a:r>
            <a:r>
              <a:rPr lang="en-US" altLang="zh-CN" sz="3200" b="1" dirty="0" err="1">
                <a:latin typeface="Times New Roman" panose="02020603050405020304" pitchFamily="18" charset="0"/>
                <a:ea typeface="SimSun" panose="02010600030101010101" pitchFamily="2" charset="-122"/>
              </a:rPr>
              <a:t>tiêu</a:t>
            </a:r>
            <a:r>
              <a:rPr lang="en-US" altLang="zh-CN" sz="3200" b="1" dirty="0">
                <a:latin typeface="Times New Roman" panose="02020603050405020304" pitchFamily="18" charset="0"/>
                <a:ea typeface="SimSun" panose="02010600030101010101" pitchFamily="2" charset="-122"/>
              </a:rPr>
              <a:t> </a:t>
            </a:r>
            <a:r>
              <a:rPr lang="en-US" altLang="zh-CN" sz="3200" b="1" dirty="0" err="1">
                <a:latin typeface="Times New Roman" panose="02020603050405020304" pitchFamily="18" charset="0"/>
                <a:ea typeface="SimSun" panose="02010600030101010101" pitchFamily="2" charset="-122"/>
              </a:rPr>
              <a:t>biểu</a:t>
            </a:r>
            <a:r>
              <a:rPr lang="en-US" altLang="zh-CN" sz="3200" b="1" dirty="0">
                <a:latin typeface="Times New Roman" panose="02020603050405020304" pitchFamily="18" charset="0"/>
                <a:ea typeface="SimSun" panose="02010600030101010101" pitchFamily="2" charset="-122"/>
              </a:rPr>
              <a:t> </a:t>
            </a:r>
            <a:r>
              <a:rPr lang="en-US" altLang="zh-CN" sz="3200" b="1" dirty="0" err="1">
                <a:latin typeface="Times New Roman" panose="02020603050405020304" pitchFamily="18" charset="0"/>
                <a:ea typeface="SimSun" panose="02010600030101010101" pitchFamily="2" charset="-122"/>
              </a:rPr>
              <a:t>là</a:t>
            </a:r>
            <a:r>
              <a:rPr lang="en-US" altLang="zh-CN" sz="3200" b="1" dirty="0">
                <a:latin typeface="Times New Roman" panose="02020603050405020304" pitchFamily="18" charset="0"/>
                <a:ea typeface="SimSun" panose="02010600030101010101" pitchFamily="2" charset="-122"/>
              </a:rPr>
              <a:t> </a:t>
            </a:r>
            <a:r>
              <a:rPr lang="en-US" altLang="zh-CN" sz="3200" b="1" dirty="0" err="1">
                <a:latin typeface="Times New Roman" panose="02020603050405020304" pitchFamily="18" charset="0"/>
                <a:ea typeface="SimSun" panose="02010600030101010101" pitchFamily="2" charset="-122"/>
              </a:rPr>
              <a:t>ngành</a:t>
            </a:r>
            <a:r>
              <a:rPr lang="en-US" altLang="zh-CN" sz="3200" b="1" dirty="0">
                <a:latin typeface="Times New Roman" panose="02020603050405020304" pitchFamily="18" charset="0"/>
                <a:ea typeface="SimSun" panose="02010600030101010101" pitchFamily="2" charset="-122"/>
              </a:rPr>
              <a:t> </a:t>
            </a:r>
            <a:r>
              <a:rPr lang="en-US" altLang="zh-CN" sz="3200" b="1" dirty="0" err="1">
                <a:latin typeface="Times New Roman" panose="02020603050405020304" pitchFamily="18" charset="0"/>
                <a:ea typeface="SimSun" panose="02010600030101010101" pitchFamily="2" charset="-122"/>
              </a:rPr>
              <a:t>giao</a:t>
            </a:r>
            <a:r>
              <a:rPr lang="en-US" altLang="zh-CN" sz="3200" b="1" dirty="0">
                <a:latin typeface="Times New Roman" panose="02020603050405020304" pitchFamily="18" charset="0"/>
                <a:ea typeface="SimSun" panose="02010600030101010101" pitchFamily="2" charset="-122"/>
              </a:rPr>
              <a:t> </a:t>
            </a:r>
            <a:r>
              <a:rPr lang="en-US" altLang="zh-CN" sz="3200" b="1" dirty="0" err="1">
                <a:latin typeface="Times New Roman" panose="02020603050405020304" pitchFamily="18" charset="0"/>
                <a:ea typeface="SimSun" panose="02010600030101010101" pitchFamily="2" charset="-122"/>
              </a:rPr>
              <a:t>thông</a:t>
            </a:r>
            <a:r>
              <a:rPr lang="en-US" altLang="zh-CN" sz="3200" b="1" dirty="0">
                <a:latin typeface="Times New Roman" panose="02020603050405020304" pitchFamily="18" charset="0"/>
                <a:ea typeface="SimSun" panose="02010600030101010101" pitchFamily="2" charset="-122"/>
              </a:rPr>
              <a:t> </a:t>
            </a:r>
            <a:r>
              <a:rPr lang="en-US" altLang="zh-CN" sz="3200" b="1" dirty="0" err="1">
                <a:latin typeface="Times New Roman" panose="02020603050405020304" pitchFamily="18" charset="0"/>
                <a:ea typeface="SimSun" panose="02010600030101010101" pitchFamily="2" charset="-122"/>
              </a:rPr>
              <a:t>vận</a:t>
            </a:r>
            <a:r>
              <a:rPr lang="en-US" altLang="zh-CN" sz="3200" b="1" dirty="0">
                <a:latin typeface="Times New Roman" panose="02020603050405020304" pitchFamily="18" charset="0"/>
                <a:ea typeface="SimSun" panose="02010600030101010101" pitchFamily="2" charset="-122"/>
              </a:rPr>
              <a:t> </a:t>
            </a:r>
            <a:r>
              <a:rPr lang="en-US" altLang="zh-CN" sz="3200" b="1" dirty="0" err="1">
                <a:latin typeface="Times New Roman" panose="02020603050405020304" pitchFamily="18" charset="0"/>
                <a:ea typeface="SimSun" panose="02010600030101010101" pitchFamily="2" charset="-122"/>
              </a:rPr>
              <a:t>tải</a:t>
            </a:r>
            <a:r>
              <a:rPr lang="en-US" altLang="zh-CN" sz="3200" b="1" dirty="0">
                <a:latin typeface="Times New Roman" panose="02020603050405020304" pitchFamily="18" charset="0"/>
                <a:ea typeface="SimSun" panose="02010600030101010101" pitchFamily="2" charset="-122"/>
              </a:rPr>
              <a:t>.</a:t>
            </a:r>
          </a:p>
        </p:txBody>
      </p:sp>
      <p:pic>
        <p:nvPicPr>
          <p:cNvPr id="9" name="Picture 2" descr="NGÀY NÀY NĂM XƯA James... - VNEWS - Truyền hình Thông tấn | Facebook">
            <a:extLst>
              <a:ext uri="{FF2B5EF4-FFF2-40B4-BE49-F238E27FC236}">
                <a16:creationId xmlns:a16="http://schemas.microsoft.com/office/drawing/2014/main" id="{B6FBDB5D-71AE-B0C2-DBDA-AE07FFE1655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41970" y="1050894"/>
            <a:ext cx="3074069" cy="233533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0" name="Google Shape;3502;p56">
            <a:extLst>
              <a:ext uri="{FF2B5EF4-FFF2-40B4-BE49-F238E27FC236}">
                <a16:creationId xmlns:a16="http://schemas.microsoft.com/office/drawing/2014/main" id="{246FE604-17A7-5723-0A1A-6093A5267DBE}"/>
              </a:ext>
            </a:extLst>
          </p:cNvPr>
          <p:cNvSpPr/>
          <p:nvPr/>
        </p:nvSpPr>
        <p:spPr>
          <a:xfrm>
            <a:off x="7680141" y="3766607"/>
            <a:ext cx="4266685" cy="2836596"/>
          </a:xfrm>
          <a:custGeom>
            <a:avLst/>
            <a:gdLst/>
            <a:ahLst/>
            <a:cxnLst/>
            <a:rect l="l" t="t" r="r" b="b"/>
            <a:pathLst>
              <a:path w="103075" h="62687" extrusionOk="0">
                <a:moveTo>
                  <a:pt x="1" y="0"/>
                </a:moveTo>
                <a:lnTo>
                  <a:pt x="1" y="51137"/>
                </a:lnTo>
                <a:cubicBezTo>
                  <a:pt x="1035" y="51237"/>
                  <a:pt x="2102" y="51370"/>
                  <a:pt x="2770" y="51937"/>
                </a:cubicBezTo>
                <a:cubicBezTo>
                  <a:pt x="3970" y="52971"/>
                  <a:pt x="3270" y="54606"/>
                  <a:pt x="4037" y="55774"/>
                </a:cubicBezTo>
                <a:cubicBezTo>
                  <a:pt x="4771" y="56808"/>
                  <a:pt x="6272" y="56374"/>
                  <a:pt x="6806" y="57642"/>
                </a:cubicBezTo>
                <a:cubicBezTo>
                  <a:pt x="7139" y="58475"/>
                  <a:pt x="7173" y="59476"/>
                  <a:pt x="7506" y="60310"/>
                </a:cubicBezTo>
                <a:cubicBezTo>
                  <a:pt x="7673" y="60744"/>
                  <a:pt x="8274" y="61311"/>
                  <a:pt x="8707" y="61444"/>
                </a:cubicBezTo>
                <a:cubicBezTo>
                  <a:pt x="8926" y="61520"/>
                  <a:pt x="9075" y="61556"/>
                  <a:pt x="9192" y="61556"/>
                </a:cubicBezTo>
                <a:cubicBezTo>
                  <a:pt x="9485" y="61556"/>
                  <a:pt x="9584" y="61335"/>
                  <a:pt x="10108" y="60977"/>
                </a:cubicBezTo>
                <a:cubicBezTo>
                  <a:pt x="10594" y="60634"/>
                  <a:pt x="11252" y="60242"/>
                  <a:pt x="11871" y="60242"/>
                </a:cubicBezTo>
                <a:cubicBezTo>
                  <a:pt x="11974" y="60242"/>
                  <a:pt x="12076" y="60253"/>
                  <a:pt x="12176" y="60277"/>
                </a:cubicBezTo>
                <a:cubicBezTo>
                  <a:pt x="12376" y="60310"/>
                  <a:pt x="12543" y="60577"/>
                  <a:pt x="12810" y="60610"/>
                </a:cubicBezTo>
                <a:cubicBezTo>
                  <a:pt x="12868" y="60617"/>
                  <a:pt x="12924" y="60621"/>
                  <a:pt x="12979" y="60621"/>
                </a:cubicBezTo>
                <a:cubicBezTo>
                  <a:pt x="14039" y="60621"/>
                  <a:pt x="14533" y="59358"/>
                  <a:pt x="15657" y="59358"/>
                </a:cubicBezTo>
                <a:cubicBezTo>
                  <a:pt x="15845" y="59358"/>
                  <a:pt x="16050" y="59394"/>
                  <a:pt x="16279" y="59476"/>
                </a:cubicBezTo>
                <a:cubicBezTo>
                  <a:pt x="17113" y="59810"/>
                  <a:pt x="17313" y="60610"/>
                  <a:pt x="18014" y="60977"/>
                </a:cubicBezTo>
                <a:cubicBezTo>
                  <a:pt x="18548" y="61277"/>
                  <a:pt x="18781" y="61144"/>
                  <a:pt x="19381" y="61211"/>
                </a:cubicBezTo>
                <a:cubicBezTo>
                  <a:pt x="21342" y="61370"/>
                  <a:pt x="23492" y="62686"/>
                  <a:pt x="25547" y="62686"/>
                </a:cubicBezTo>
                <a:cubicBezTo>
                  <a:pt x="26080" y="62686"/>
                  <a:pt x="26606" y="62598"/>
                  <a:pt x="27120" y="62378"/>
                </a:cubicBezTo>
                <a:cubicBezTo>
                  <a:pt x="27988" y="61978"/>
                  <a:pt x="28388" y="61111"/>
                  <a:pt x="29188" y="60577"/>
                </a:cubicBezTo>
                <a:cubicBezTo>
                  <a:pt x="29522" y="60377"/>
                  <a:pt x="29889" y="60243"/>
                  <a:pt x="30223" y="60043"/>
                </a:cubicBezTo>
                <a:cubicBezTo>
                  <a:pt x="31089" y="59523"/>
                  <a:pt x="31941" y="58989"/>
                  <a:pt x="32834" y="58989"/>
                </a:cubicBezTo>
                <a:cubicBezTo>
                  <a:pt x="33317" y="58989"/>
                  <a:pt x="33811" y="59145"/>
                  <a:pt x="34325" y="59543"/>
                </a:cubicBezTo>
                <a:cubicBezTo>
                  <a:pt x="34659" y="59776"/>
                  <a:pt x="34559" y="59943"/>
                  <a:pt x="34993" y="60077"/>
                </a:cubicBezTo>
                <a:cubicBezTo>
                  <a:pt x="35083" y="60101"/>
                  <a:pt x="35176" y="60112"/>
                  <a:pt x="35270" y="60112"/>
                </a:cubicBezTo>
                <a:cubicBezTo>
                  <a:pt x="35776" y="60112"/>
                  <a:pt x="36319" y="59805"/>
                  <a:pt x="36847" y="59805"/>
                </a:cubicBezTo>
                <a:cubicBezTo>
                  <a:pt x="37009" y="59805"/>
                  <a:pt x="37170" y="59834"/>
                  <a:pt x="37328" y="59910"/>
                </a:cubicBezTo>
                <a:cubicBezTo>
                  <a:pt x="38262" y="60310"/>
                  <a:pt x="38395" y="61311"/>
                  <a:pt x="39596" y="61544"/>
                </a:cubicBezTo>
                <a:cubicBezTo>
                  <a:pt x="39794" y="61570"/>
                  <a:pt x="39993" y="61578"/>
                  <a:pt x="40190" y="61578"/>
                </a:cubicBezTo>
                <a:cubicBezTo>
                  <a:pt x="40515" y="61578"/>
                  <a:pt x="40838" y="61557"/>
                  <a:pt x="41157" y="61557"/>
                </a:cubicBezTo>
                <a:cubicBezTo>
                  <a:pt x="41395" y="61557"/>
                  <a:pt x="41631" y="61569"/>
                  <a:pt x="41864" y="61611"/>
                </a:cubicBezTo>
                <a:cubicBezTo>
                  <a:pt x="42431" y="61711"/>
                  <a:pt x="43032" y="61911"/>
                  <a:pt x="43665" y="61911"/>
                </a:cubicBezTo>
                <a:cubicBezTo>
                  <a:pt x="44933" y="61911"/>
                  <a:pt x="46167" y="61311"/>
                  <a:pt x="47401" y="61211"/>
                </a:cubicBezTo>
                <a:cubicBezTo>
                  <a:pt x="48335" y="61111"/>
                  <a:pt x="49269" y="60977"/>
                  <a:pt x="50103" y="60644"/>
                </a:cubicBezTo>
                <a:cubicBezTo>
                  <a:pt x="50771" y="60410"/>
                  <a:pt x="51238" y="59943"/>
                  <a:pt x="51971" y="59743"/>
                </a:cubicBezTo>
                <a:cubicBezTo>
                  <a:pt x="52438" y="59610"/>
                  <a:pt x="52905" y="59643"/>
                  <a:pt x="53372" y="59476"/>
                </a:cubicBezTo>
                <a:cubicBezTo>
                  <a:pt x="54707" y="59109"/>
                  <a:pt x="56008" y="58442"/>
                  <a:pt x="57375" y="58075"/>
                </a:cubicBezTo>
                <a:cubicBezTo>
                  <a:pt x="58076" y="57875"/>
                  <a:pt x="58643" y="57975"/>
                  <a:pt x="59010" y="57375"/>
                </a:cubicBezTo>
                <a:cubicBezTo>
                  <a:pt x="59744" y="56107"/>
                  <a:pt x="58643" y="54439"/>
                  <a:pt x="59744" y="53305"/>
                </a:cubicBezTo>
                <a:cubicBezTo>
                  <a:pt x="61745" y="51270"/>
                  <a:pt x="64314" y="50903"/>
                  <a:pt x="66982" y="50870"/>
                </a:cubicBezTo>
                <a:cubicBezTo>
                  <a:pt x="67633" y="50870"/>
                  <a:pt x="68284" y="50534"/>
                  <a:pt x="68915" y="50534"/>
                </a:cubicBezTo>
                <a:cubicBezTo>
                  <a:pt x="69027" y="50534"/>
                  <a:pt x="69139" y="50545"/>
                  <a:pt x="69250" y="50570"/>
                </a:cubicBezTo>
                <a:cubicBezTo>
                  <a:pt x="69517" y="50603"/>
                  <a:pt x="70218" y="51137"/>
                  <a:pt x="70351" y="51204"/>
                </a:cubicBezTo>
                <a:cubicBezTo>
                  <a:pt x="70918" y="51437"/>
                  <a:pt x="71652" y="51570"/>
                  <a:pt x="72253" y="51704"/>
                </a:cubicBezTo>
                <a:cubicBezTo>
                  <a:pt x="72683" y="51795"/>
                  <a:pt x="73091" y="51862"/>
                  <a:pt x="73466" y="51862"/>
                </a:cubicBezTo>
                <a:cubicBezTo>
                  <a:pt x="74195" y="51862"/>
                  <a:pt x="74803" y="51607"/>
                  <a:pt x="75221" y="50770"/>
                </a:cubicBezTo>
                <a:cubicBezTo>
                  <a:pt x="75688" y="49869"/>
                  <a:pt x="75388" y="49035"/>
                  <a:pt x="76489" y="48568"/>
                </a:cubicBezTo>
                <a:cubicBezTo>
                  <a:pt x="77390" y="48201"/>
                  <a:pt x="78557" y="48468"/>
                  <a:pt x="79258" y="47801"/>
                </a:cubicBezTo>
                <a:cubicBezTo>
                  <a:pt x="79991" y="47101"/>
                  <a:pt x="80192" y="46067"/>
                  <a:pt x="80925" y="45399"/>
                </a:cubicBezTo>
                <a:cubicBezTo>
                  <a:pt x="81726" y="44732"/>
                  <a:pt x="82527" y="45133"/>
                  <a:pt x="83327" y="44799"/>
                </a:cubicBezTo>
                <a:cubicBezTo>
                  <a:pt x="84328" y="44365"/>
                  <a:pt x="83928" y="43431"/>
                  <a:pt x="83661" y="42764"/>
                </a:cubicBezTo>
                <a:cubicBezTo>
                  <a:pt x="83060" y="41530"/>
                  <a:pt x="82193" y="40296"/>
                  <a:pt x="82593" y="38795"/>
                </a:cubicBezTo>
                <a:cubicBezTo>
                  <a:pt x="82693" y="38528"/>
                  <a:pt x="82927" y="38461"/>
                  <a:pt x="82994" y="38194"/>
                </a:cubicBezTo>
                <a:cubicBezTo>
                  <a:pt x="83027" y="37861"/>
                  <a:pt x="82727" y="37527"/>
                  <a:pt x="82693" y="37227"/>
                </a:cubicBezTo>
                <a:cubicBezTo>
                  <a:pt x="82560" y="36693"/>
                  <a:pt x="82827" y="35793"/>
                  <a:pt x="82393" y="35359"/>
                </a:cubicBezTo>
                <a:cubicBezTo>
                  <a:pt x="82226" y="35192"/>
                  <a:pt x="81993" y="35225"/>
                  <a:pt x="81859" y="35092"/>
                </a:cubicBezTo>
                <a:cubicBezTo>
                  <a:pt x="81593" y="34892"/>
                  <a:pt x="81559" y="34725"/>
                  <a:pt x="81359" y="34392"/>
                </a:cubicBezTo>
                <a:cubicBezTo>
                  <a:pt x="80759" y="33424"/>
                  <a:pt x="80025" y="32757"/>
                  <a:pt x="79024" y="32223"/>
                </a:cubicBezTo>
                <a:lnTo>
                  <a:pt x="79024" y="32223"/>
                </a:lnTo>
                <a:cubicBezTo>
                  <a:pt x="79691" y="32457"/>
                  <a:pt x="80392" y="32290"/>
                  <a:pt x="81059" y="32457"/>
                </a:cubicBezTo>
                <a:cubicBezTo>
                  <a:pt x="81659" y="32624"/>
                  <a:pt x="82193" y="33057"/>
                  <a:pt x="82693" y="33357"/>
                </a:cubicBezTo>
                <a:cubicBezTo>
                  <a:pt x="83434" y="33743"/>
                  <a:pt x="84464" y="34391"/>
                  <a:pt x="85363" y="34391"/>
                </a:cubicBezTo>
                <a:cubicBezTo>
                  <a:pt x="85476" y="34391"/>
                  <a:pt x="85587" y="34381"/>
                  <a:pt x="85695" y="34358"/>
                </a:cubicBezTo>
                <a:cubicBezTo>
                  <a:pt x="86396" y="34191"/>
                  <a:pt x="86730" y="33758"/>
                  <a:pt x="87497" y="33758"/>
                </a:cubicBezTo>
                <a:cubicBezTo>
                  <a:pt x="88831" y="33724"/>
                  <a:pt x="89932" y="33458"/>
                  <a:pt x="90265" y="32023"/>
                </a:cubicBezTo>
                <a:cubicBezTo>
                  <a:pt x="90432" y="31356"/>
                  <a:pt x="90232" y="30222"/>
                  <a:pt x="90999" y="29788"/>
                </a:cubicBezTo>
                <a:cubicBezTo>
                  <a:pt x="91131" y="29722"/>
                  <a:pt x="91271" y="29703"/>
                  <a:pt x="91415" y="29703"/>
                </a:cubicBezTo>
                <a:cubicBezTo>
                  <a:pt x="91615" y="29703"/>
                  <a:pt x="91823" y="29740"/>
                  <a:pt x="92028" y="29740"/>
                </a:cubicBezTo>
                <a:cubicBezTo>
                  <a:pt x="92273" y="29740"/>
                  <a:pt x="92515" y="29687"/>
                  <a:pt x="92734" y="29455"/>
                </a:cubicBezTo>
                <a:cubicBezTo>
                  <a:pt x="93167" y="29054"/>
                  <a:pt x="93034" y="28354"/>
                  <a:pt x="93034" y="27787"/>
                </a:cubicBezTo>
                <a:cubicBezTo>
                  <a:pt x="93034" y="27553"/>
                  <a:pt x="93101" y="27020"/>
                  <a:pt x="93034" y="26753"/>
                </a:cubicBezTo>
                <a:cubicBezTo>
                  <a:pt x="92901" y="26119"/>
                  <a:pt x="92200" y="25519"/>
                  <a:pt x="92367" y="24851"/>
                </a:cubicBezTo>
                <a:cubicBezTo>
                  <a:pt x="92534" y="24184"/>
                  <a:pt x="93034" y="24218"/>
                  <a:pt x="93534" y="23751"/>
                </a:cubicBezTo>
                <a:cubicBezTo>
                  <a:pt x="94101" y="23217"/>
                  <a:pt x="94001" y="23350"/>
                  <a:pt x="93868" y="22750"/>
                </a:cubicBezTo>
                <a:cubicBezTo>
                  <a:pt x="93768" y="22283"/>
                  <a:pt x="93668" y="22250"/>
                  <a:pt x="93735" y="21749"/>
                </a:cubicBezTo>
                <a:cubicBezTo>
                  <a:pt x="93901" y="21082"/>
                  <a:pt x="93868" y="20582"/>
                  <a:pt x="94001" y="19881"/>
                </a:cubicBezTo>
                <a:cubicBezTo>
                  <a:pt x="94068" y="19181"/>
                  <a:pt x="94268" y="18213"/>
                  <a:pt x="95002" y="18046"/>
                </a:cubicBezTo>
                <a:cubicBezTo>
                  <a:pt x="95237" y="17988"/>
                  <a:pt x="95481" y="17966"/>
                  <a:pt x="95732" y="17966"/>
                </a:cubicBezTo>
                <a:cubicBezTo>
                  <a:pt x="96452" y="17966"/>
                  <a:pt x="97223" y="18145"/>
                  <a:pt x="97951" y="18145"/>
                </a:cubicBezTo>
                <a:cubicBezTo>
                  <a:pt x="98268" y="18145"/>
                  <a:pt x="98578" y="18111"/>
                  <a:pt x="98872" y="18013"/>
                </a:cubicBezTo>
                <a:cubicBezTo>
                  <a:pt x="100072" y="17579"/>
                  <a:pt x="99672" y="16279"/>
                  <a:pt x="99672" y="15244"/>
                </a:cubicBezTo>
                <a:cubicBezTo>
                  <a:pt x="99672" y="13677"/>
                  <a:pt x="99238" y="12409"/>
                  <a:pt x="100006" y="11041"/>
                </a:cubicBezTo>
                <a:cubicBezTo>
                  <a:pt x="100606" y="9907"/>
                  <a:pt x="100106" y="8540"/>
                  <a:pt x="100673" y="7339"/>
                </a:cubicBezTo>
                <a:cubicBezTo>
                  <a:pt x="101006" y="6505"/>
                  <a:pt x="101774" y="5938"/>
                  <a:pt x="101607" y="5004"/>
                </a:cubicBezTo>
                <a:cubicBezTo>
                  <a:pt x="101373" y="3436"/>
                  <a:pt x="99172" y="2569"/>
                  <a:pt x="99372" y="1001"/>
                </a:cubicBezTo>
                <a:cubicBezTo>
                  <a:pt x="99698" y="784"/>
                  <a:pt x="100045" y="728"/>
                  <a:pt x="100399" y="728"/>
                </a:cubicBezTo>
                <a:cubicBezTo>
                  <a:pt x="100771" y="728"/>
                  <a:pt x="101151" y="790"/>
                  <a:pt x="101518" y="790"/>
                </a:cubicBezTo>
                <a:cubicBezTo>
                  <a:pt x="101766" y="790"/>
                  <a:pt x="102009" y="762"/>
                  <a:pt x="102241" y="667"/>
                </a:cubicBezTo>
                <a:cubicBezTo>
                  <a:pt x="102507" y="567"/>
                  <a:pt x="102774" y="200"/>
                  <a:pt x="103075" y="0"/>
                </a:cubicBezTo>
                <a:close/>
              </a:path>
            </a:pathLst>
          </a:custGeom>
          <a:solidFill>
            <a:schemeClr val="bg1"/>
          </a:solidFill>
          <a:ln>
            <a:noFill/>
          </a:ln>
          <a:effectLst>
            <a:outerShdw blurRad="57150" dist="19050" dir="5220000" algn="bl" rotWithShape="0">
              <a:srgbClr val="000000">
                <a:alpha val="39000"/>
              </a:srgbClr>
            </a:outerShdw>
          </a:effectLst>
        </p:spPr>
        <p:txBody>
          <a:bodyPr spcFirstLastPara="1" wrap="square" lIns="121900" tIns="121900" rIns="121900" bIns="121900" anchor="ctr" anchorCtr="0">
            <a:noAutofit/>
          </a:bodyPr>
          <a:lstStyle/>
          <a:p>
            <a:endParaRPr sz="1867"/>
          </a:p>
        </p:txBody>
      </p:sp>
      <p:pic>
        <p:nvPicPr>
          <p:cNvPr id="11" name="Picture 10">
            <a:extLst>
              <a:ext uri="{FF2B5EF4-FFF2-40B4-BE49-F238E27FC236}">
                <a16:creationId xmlns:a16="http://schemas.microsoft.com/office/drawing/2014/main" id="{9BBF1BE2-2447-561C-F213-69D477247D2E}"/>
              </a:ext>
            </a:extLst>
          </p:cNvPr>
          <p:cNvPicPr>
            <a:picLocks noChangeAspect="1"/>
          </p:cNvPicPr>
          <p:nvPr/>
        </p:nvPicPr>
        <p:blipFill>
          <a:blip r:embed="rId4"/>
          <a:stretch>
            <a:fillRect/>
          </a:stretch>
        </p:blipFill>
        <p:spPr>
          <a:xfrm>
            <a:off x="8237524" y="3973391"/>
            <a:ext cx="3277537" cy="233834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3" name="Text Box 13">
            <a:extLst>
              <a:ext uri="{FF2B5EF4-FFF2-40B4-BE49-F238E27FC236}">
                <a16:creationId xmlns:a16="http://schemas.microsoft.com/office/drawing/2014/main" id="{8ACDAEA5-29D7-9ECD-F3F0-264E265381D1}"/>
              </a:ext>
            </a:extLst>
          </p:cNvPr>
          <p:cNvSpPr txBox="1">
            <a:spLocks noChangeArrowheads="1"/>
          </p:cNvSpPr>
          <p:nvPr/>
        </p:nvSpPr>
        <p:spPr bwMode="auto">
          <a:xfrm>
            <a:off x="8235160" y="3304956"/>
            <a:ext cx="3087688" cy="461651"/>
          </a:xfrm>
          <a:prstGeom prst="rect">
            <a:avLst/>
          </a:prstGeom>
          <a:ln/>
          <a:extLst/>
        </p:spPr>
        <p:style>
          <a:lnRef idx="2">
            <a:schemeClr val="dk1"/>
          </a:lnRef>
          <a:fillRef idx="1">
            <a:schemeClr val="lt1"/>
          </a:fillRef>
          <a:effectRef idx="0">
            <a:schemeClr val="dk1"/>
          </a:effectRef>
          <a:fontRef idx="minor">
            <a:schemeClr val="dk1"/>
          </a:fontRef>
        </p:style>
        <p:txBody>
          <a:bodyPr lIns="91428" tIns="45713" rIns="91428" bIns="45713">
            <a:spAutoFit/>
          </a:bodyPr>
          <a:lstStyle>
            <a:lvl1pPr defTabSz="912813" eaLnBrk="0" hangingPunct="0">
              <a:defRPr>
                <a:solidFill>
                  <a:schemeClr val="tx1"/>
                </a:solidFill>
                <a:latin typeface="Arial" panose="020B0604020202020204" pitchFamily="34" charset="0"/>
              </a:defRPr>
            </a:lvl1pPr>
            <a:lvl2pPr marL="742950" indent="-285750" defTabSz="912813" eaLnBrk="0" hangingPunct="0">
              <a:defRPr>
                <a:solidFill>
                  <a:schemeClr val="tx1"/>
                </a:solidFill>
                <a:latin typeface="Arial" panose="020B0604020202020204" pitchFamily="34" charset="0"/>
              </a:defRPr>
            </a:lvl2pPr>
            <a:lvl3pPr marL="1143000" indent="-228600" defTabSz="912813" eaLnBrk="0" hangingPunct="0">
              <a:defRPr>
                <a:solidFill>
                  <a:schemeClr val="tx1"/>
                </a:solidFill>
                <a:latin typeface="Arial" panose="020B0604020202020204" pitchFamily="34" charset="0"/>
              </a:defRPr>
            </a:lvl3pPr>
            <a:lvl4pPr marL="1600200" indent="-228600" defTabSz="912813" eaLnBrk="0" hangingPunct="0">
              <a:defRPr>
                <a:solidFill>
                  <a:schemeClr val="tx1"/>
                </a:solidFill>
                <a:latin typeface="Arial" panose="020B0604020202020204" pitchFamily="34" charset="0"/>
              </a:defRPr>
            </a:lvl4pPr>
            <a:lvl5pPr marL="2057400" indent="-228600" defTabSz="912813" eaLnBrk="0" hangingPunct="0">
              <a:defRPr>
                <a:solidFill>
                  <a:schemeClr val="tx1"/>
                </a:solidFill>
                <a:latin typeface="Arial" panose="020B0604020202020204" pitchFamily="34" charset="0"/>
              </a:defRPr>
            </a:lvl5pPr>
            <a:lvl6pPr marL="2514600" indent="-228600" defTabSz="912813"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defRPr>
            </a:lvl6pPr>
            <a:lvl7pPr marL="2971800" indent="-228600" defTabSz="912813"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defRPr>
            </a:lvl7pPr>
            <a:lvl8pPr marL="3429000" indent="-228600" defTabSz="912813"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defRPr>
            </a:lvl8pPr>
            <a:lvl9pPr marL="3886200" indent="-228600" defTabSz="912813"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defRPr>
            </a:lvl9pPr>
          </a:lstStyle>
          <a:p>
            <a:pPr algn="ctr" eaLnBrk="1" hangingPunct="1">
              <a:spcBef>
                <a:spcPct val="50000"/>
              </a:spcBef>
            </a:pPr>
            <a:r>
              <a:rPr lang="en-US" altLang="zh-CN" sz="2400" b="1" i="1" dirty="0" err="1">
                <a:solidFill>
                  <a:srgbClr val="FF0000"/>
                </a:solidFill>
                <a:latin typeface="Times New Roman" panose="02020603050405020304" pitchFamily="18" charset="0"/>
                <a:ea typeface="SimSun" panose="02010600030101010101" pitchFamily="2" charset="-122"/>
              </a:rPr>
              <a:t>Giêm</a:t>
            </a:r>
            <a:r>
              <a:rPr lang="en-GB" altLang="en-US" sz="2400" b="1" i="1" dirty="0">
                <a:solidFill>
                  <a:srgbClr val="FF0000"/>
                </a:solidFill>
                <a:latin typeface="Times New Roman" panose="02020603050405020304" pitchFamily="18" charset="0"/>
              </a:rPr>
              <a:t>-</a:t>
            </a:r>
            <a:r>
              <a:rPr lang="en-US" altLang="zh-CN" sz="2400" b="1" i="1" dirty="0" err="1">
                <a:solidFill>
                  <a:srgbClr val="FF0000"/>
                </a:solidFill>
                <a:latin typeface="Times New Roman" panose="02020603050405020304" pitchFamily="18" charset="0"/>
                <a:ea typeface="SimSun" panose="02010600030101010101" pitchFamily="2" charset="-122"/>
              </a:rPr>
              <a:t>Oát</a:t>
            </a:r>
            <a:r>
              <a:rPr lang="en-US" altLang="zh-CN" sz="2400" b="1" i="1" dirty="0">
                <a:solidFill>
                  <a:srgbClr val="FF0000"/>
                </a:solidFill>
                <a:latin typeface="Times New Roman" panose="02020603050405020304" pitchFamily="18" charset="0"/>
                <a:ea typeface="SimSun" panose="02010600030101010101" pitchFamily="2" charset="-122"/>
              </a:rPr>
              <a:t> (1736-1819)</a:t>
            </a:r>
          </a:p>
        </p:txBody>
      </p:sp>
      <p:sp>
        <p:nvSpPr>
          <p:cNvPr id="15" name="TextBox 14">
            <a:extLst>
              <a:ext uri="{FF2B5EF4-FFF2-40B4-BE49-F238E27FC236}">
                <a16:creationId xmlns:a16="http://schemas.microsoft.com/office/drawing/2014/main" id="{C321071B-406D-CEF2-4290-2399239A9B9B}"/>
              </a:ext>
            </a:extLst>
          </p:cNvPr>
          <p:cNvSpPr txBox="1"/>
          <p:nvPr/>
        </p:nvSpPr>
        <p:spPr>
          <a:xfrm>
            <a:off x="8235160" y="6287269"/>
            <a:ext cx="3277536" cy="461665"/>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ctr" eaLnBrk="1" hangingPunct="1">
              <a:spcBef>
                <a:spcPct val="50000"/>
              </a:spcBef>
            </a:pPr>
            <a:r>
              <a:rPr lang="en-US" altLang="zh-CN" sz="2400" b="1" i="1" dirty="0" err="1">
                <a:solidFill>
                  <a:srgbClr val="FF0000"/>
                </a:solidFill>
                <a:latin typeface="Times New Roman" panose="02020603050405020304" pitchFamily="18" charset="0"/>
                <a:ea typeface="SimSun" panose="02010600030101010101" pitchFamily="2" charset="-122"/>
              </a:rPr>
              <a:t>Máy</a:t>
            </a:r>
            <a:r>
              <a:rPr lang="en-US" altLang="zh-CN" sz="2400" b="1" i="1" dirty="0">
                <a:solidFill>
                  <a:srgbClr val="FF0000"/>
                </a:solidFill>
                <a:latin typeface="Times New Roman" panose="02020603050405020304" pitchFamily="18" charset="0"/>
                <a:ea typeface="SimSun" panose="02010600030101010101" pitchFamily="2" charset="-122"/>
              </a:rPr>
              <a:t> </a:t>
            </a:r>
            <a:r>
              <a:rPr lang="en-US" altLang="zh-CN" sz="2400" b="1" i="1" dirty="0" err="1">
                <a:solidFill>
                  <a:srgbClr val="FF0000"/>
                </a:solidFill>
                <a:latin typeface="Times New Roman" panose="02020603050405020304" pitchFamily="18" charset="0"/>
                <a:ea typeface="SimSun" panose="02010600030101010101" pitchFamily="2" charset="-122"/>
              </a:rPr>
              <a:t>hơi</a:t>
            </a:r>
            <a:r>
              <a:rPr lang="en-US" altLang="zh-CN" sz="2400" b="1" i="1" dirty="0">
                <a:solidFill>
                  <a:srgbClr val="FF0000"/>
                </a:solidFill>
                <a:latin typeface="Times New Roman" panose="02020603050405020304" pitchFamily="18" charset="0"/>
                <a:ea typeface="SimSun" panose="02010600030101010101" pitchFamily="2" charset="-122"/>
              </a:rPr>
              <a:t> </a:t>
            </a:r>
            <a:r>
              <a:rPr lang="en-US" altLang="zh-CN" sz="2400" b="1" i="1" dirty="0" err="1">
                <a:solidFill>
                  <a:srgbClr val="FF0000"/>
                </a:solidFill>
                <a:latin typeface="Times New Roman" panose="02020603050405020304" pitchFamily="18" charset="0"/>
                <a:ea typeface="SimSun" panose="02010600030101010101" pitchFamily="2" charset="-122"/>
              </a:rPr>
              <a:t>nước</a:t>
            </a:r>
            <a:r>
              <a:rPr lang="en-US" altLang="zh-CN" sz="2400" b="1" i="1" dirty="0">
                <a:solidFill>
                  <a:srgbClr val="FF0000"/>
                </a:solidFill>
                <a:latin typeface="Times New Roman" panose="02020603050405020304" pitchFamily="18" charset="0"/>
                <a:ea typeface="SimSun" panose="02010600030101010101" pitchFamily="2" charset="-122"/>
              </a:rPr>
              <a:t> (1784)</a:t>
            </a:r>
          </a:p>
        </p:txBody>
      </p:sp>
      <p:sp>
        <p:nvSpPr>
          <p:cNvPr id="16" name="TextBox 15">
            <a:extLst>
              <a:ext uri="{FF2B5EF4-FFF2-40B4-BE49-F238E27FC236}">
                <a16:creationId xmlns:a16="http://schemas.microsoft.com/office/drawing/2014/main" id="{B3C64158-9A35-4CFA-AB8F-E40B76DBAD5E}"/>
              </a:ext>
            </a:extLst>
          </p:cNvPr>
          <p:cNvSpPr txBox="1"/>
          <p:nvPr/>
        </p:nvSpPr>
        <p:spPr>
          <a:xfrm>
            <a:off x="275110" y="1662021"/>
            <a:ext cx="7126339" cy="2485787"/>
          </a:xfrm>
          <a:prstGeom prst="wedgeRoundRectCallout">
            <a:avLst>
              <a:gd name="adj1" fmla="val 120"/>
              <a:gd name="adj2" fmla="val 69055"/>
              <a:gd name="adj3" fmla="val 16667"/>
            </a:avLst>
          </a:prstGeom>
          <a:ln>
            <a:solidFill>
              <a:schemeClr val="bg2">
                <a:lumMod val="50000"/>
              </a:schemeClr>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vi-VN" sz="2800" b="1" dirty="0">
                <a:ln/>
                <a:solidFill>
                  <a:srgbClr val="C00000"/>
                </a:solidFill>
                <a:latin typeface="Times New Roman" panose="02020603050405020304" pitchFamily="18" charset="0"/>
                <a:cs typeface="Times New Roman" panose="02020603050405020304" pitchFamily="18" charset="0"/>
                <a:sym typeface="PT Serif"/>
              </a:rPr>
              <a:t>HOẠT ĐỘNG CÁ NHÂN</a:t>
            </a:r>
            <a:endParaRPr lang="en-US" sz="2800" b="1" dirty="0">
              <a:solidFill>
                <a:schemeClr val="tx1"/>
              </a:solidFill>
              <a:latin typeface="Times  New Roman"/>
              <a:ea typeface="Roboto" pitchFamily="2" charset="0"/>
              <a:cs typeface="Arial" panose="020B0604020202020204" pitchFamily="34" charset="0"/>
            </a:endParaRPr>
          </a:p>
          <a:p>
            <a:pPr algn="ctr"/>
            <a:r>
              <a:rPr lang="vi-VN" sz="2800" b="1" dirty="0">
                <a:solidFill>
                  <a:srgbClr val="002060"/>
                </a:solidFill>
                <a:latin typeface="Times  New Roman"/>
                <a:cs typeface="Times New Roman" panose="02020603050405020304" pitchFamily="18" charset="0"/>
              </a:rPr>
              <a:t>Em đồng ý hay không đồng ý với quan điểm cho rằng: động cơ hơi nước là phát minh vĩ đại nhất của cuộc Cách mạng công nghiệp? Tại sao?</a:t>
            </a:r>
            <a:endParaRPr lang="en-US" sz="2800" b="1" dirty="0">
              <a:solidFill>
                <a:srgbClr val="002060"/>
              </a:solidFill>
              <a:latin typeface="Times  New Roman"/>
              <a:cs typeface="Times New Roman" panose="02020603050405020304" pitchFamily="18" charset="0"/>
            </a:endParaRPr>
          </a:p>
        </p:txBody>
      </p:sp>
    </p:spTree>
    <p:extLst>
      <p:ext uri="{BB962C8B-B14F-4D97-AF65-F5344CB8AC3E}">
        <p14:creationId xmlns:p14="http://schemas.microsoft.com/office/powerpoint/2010/main" val="967903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10"/>
                                        <p:tgtEl>
                                          <p:spTgt spid="5"/>
                                        </p:tgtEl>
                                      </p:cBhvr>
                                    </p:animEffect>
                                  </p:childTnLst>
                                </p:cTn>
                              </p:par>
                              <p:par>
                                <p:cTn id="8" presetID="55"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 calcmode="lin" valueType="num">
                                      <p:cBhvr>
                                        <p:cTn id="10" dur="1000" fill="hold"/>
                                        <p:tgtEl>
                                          <p:spTgt spid="13"/>
                                        </p:tgtEl>
                                        <p:attrNameLst>
                                          <p:attrName>ppt_w</p:attrName>
                                        </p:attrNameLst>
                                      </p:cBhvr>
                                      <p:tavLst>
                                        <p:tav tm="0">
                                          <p:val>
                                            <p:strVal val="#ppt_w*0.70"/>
                                          </p:val>
                                        </p:tav>
                                        <p:tav tm="100000">
                                          <p:val>
                                            <p:strVal val="#ppt_w"/>
                                          </p:val>
                                        </p:tav>
                                      </p:tavLst>
                                    </p:anim>
                                    <p:anim calcmode="lin" valueType="num">
                                      <p:cBhvr>
                                        <p:cTn id="11" dur="1000" fill="hold"/>
                                        <p:tgtEl>
                                          <p:spTgt spid="13"/>
                                        </p:tgtEl>
                                        <p:attrNameLst>
                                          <p:attrName>ppt_h</p:attrName>
                                        </p:attrNameLst>
                                      </p:cBhvr>
                                      <p:tavLst>
                                        <p:tav tm="0">
                                          <p:val>
                                            <p:strVal val="#ppt_h"/>
                                          </p:val>
                                        </p:tav>
                                        <p:tav tm="100000">
                                          <p:val>
                                            <p:strVal val="#ppt_h"/>
                                          </p:val>
                                        </p:tav>
                                      </p:tavLst>
                                    </p:anim>
                                    <p:animEffect transition="in" filter="fade">
                                      <p:cBhvr>
                                        <p:cTn id="12"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23"/>
          <p:cNvSpPr>
            <a:spLocks noChangeArrowheads="1"/>
          </p:cNvSpPr>
          <p:nvPr/>
        </p:nvSpPr>
        <p:spPr bwMode="auto">
          <a:xfrm>
            <a:off x="440156" y="1296319"/>
            <a:ext cx="11502190" cy="3797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defTabSz="912813">
              <a:spcBef>
                <a:spcPct val="20000"/>
              </a:spcBef>
              <a:buChar char="•"/>
              <a:defRPr sz="3200">
                <a:solidFill>
                  <a:schemeClr val="tx1"/>
                </a:solidFill>
                <a:latin typeface="Arial" panose="020B0604020202020204" pitchFamily="34" charset="0"/>
              </a:defRPr>
            </a:lvl1pPr>
            <a:lvl2pPr marL="742950" indent="-285750" defTabSz="912813">
              <a:spcBef>
                <a:spcPct val="20000"/>
              </a:spcBef>
              <a:buChar char="–"/>
              <a:defRPr sz="2800">
                <a:solidFill>
                  <a:schemeClr val="tx1"/>
                </a:solidFill>
                <a:latin typeface="Arial" panose="020B0604020202020204" pitchFamily="34" charset="0"/>
              </a:defRPr>
            </a:lvl2pPr>
            <a:lvl3pPr marL="1143000" indent="-230188" defTabSz="912813">
              <a:spcBef>
                <a:spcPct val="20000"/>
              </a:spcBef>
              <a:buChar char="•"/>
              <a:defRPr sz="2300">
                <a:solidFill>
                  <a:schemeClr val="tx1"/>
                </a:solidFill>
                <a:latin typeface="Arial" panose="020B0604020202020204" pitchFamily="34" charset="0"/>
              </a:defRPr>
            </a:lvl3pPr>
            <a:lvl4pPr marL="1600200" indent="-228600" defTabSz="912813">
              <a:spcBef>
                <a:spcPct val="20000"/>
              </a:spcBef>
              <a:buChar char="–"/>
              <a:defRPr sz="2000">
                <a:solidFill>
                  <a:schemeClr val="tx1"/>
                </a:solidFill>
                <a:latin typeface="Arial" panose="020B0604020202020204" pitchFamily="34" charset="0"/>
              </a:defRPr>
            </a:lvl4pPr>
            <a:lvl5pPr marL="2057400" indent="-228600" defTabSz="912813">
              <a:spcBef>
                <a:spcPct val="20000"/>
              </a:spcBef>
              <a:buChar char="»"/>
              <a:defRPr sz="2000">
                <a:solidFill>
                  <a:schemeClr val="tx1"/>
                </a:solidFill>
                <a:latin typeface="Arial" panose="020B0604020202020204" pitchFamily="34" charset="0"/>
              </a:defRPr>
            </a:lvl5pPr>
            <a:lvl6pPr marL="25146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spcBef>
                <a:spcPct val="0"/>
              </a:spcBef>
              <a:buFontTx/>
              <a:buNone/>
              <a:tabLst>
                <a:tab pos="1492250" algn="l"/>
              </a:tabLst>
            </a:pPr>
            <a:r>
              <a:rPr lang="en-US" altLang="vi-VN" sz="2800" dirty="0" smtClean="0">
                <a:latin typeface="Times  New Roman"/>
              </a:rPr>
              <a:t>- </a:t>
            </a:r>
            <a:r>
              <a:rPr lang="en-US" altLang="vi-VN" sz="2800" dirty="0" err="1">
                <a:latin typeface="Times  New Roman"/>
              </a:rPr>
              <a:t>Năm</a:t>
            </a:r>
            <a:r>
              <a:rPr lang="en-US" altLang="vi-VN" sz="2800" dirty="0">
                <a:latin typeface="Times  New Roman"/>
              </a:rPr>
              <a:t> 1764 </a:t>
            </a:r>
            <a:r>
              <a:rPr lang="en-US" altLang="vi-VN" sz="2800" dirty="0" err="1">
                <a:latin typeface="Times  New Roman"/>
              </a:rPr>
              <a:t>Giêm</a:t>
            </a:r>
            <a:r>
              <a:rPr lang="en-US" altLang="vi-VN" sz="2800" dirty="0">
                <a:latin typeface="Times  New Roman"/>
              </a:rPr>
              <a:t> Ha-</a:t>
            </a:r>
            <a:r>
              <a:rPr lang="en-US" altLang="vi-VN" sz="2800" dirty="0" err="1">
                <a:latin typeface="Times  New Roman"/>
              </a:rPr>
              <a:t>gri</a:t>
            </a:r>
            <a:r>
              <a:rPr lang="en-US" altLang="vi-VN" sz="2800" dirty="0">
                <a:latin typeface="Times  New Roman"/>
              </a:rPr>
              <a:t>-</a:t>
            </a:r>
            <a:r>
              <a:rPr lang="en-US" altLang="vi-VN" sz="2800" dirty="0" err="1">
                <a:latin typeface="Times  New Roman"/>
              </a:rPr>
              <a:t>vơ</a:t>
            </a:r>
            <a:r>
              <a:rPr lang="en-US" altLang="vi-VN" sz="2800" dirty="0">
                <a:latin typeface="Times  New Roman"/>
              </a:rPr>
              <a:t> </a:t>
            </a:r>
            <a:r>
              <a:rPr lang="en-US" altLang="vi-VN" sz="2800" dirty="0" err="1">
                <a:latin typeface="Times  New Roman"/>
              </a:rPr>
              <a:t>phát</a:t>
            </a:r>
            <a:r>
              <a:rPr lang="en-US" altLang="vi-VN" sz="2800" dirty="0">
                <a:latin typeface="Times  New Roman"/>
              </a:rPr>
              <a:t> minh </a:t>
            </a:r>
            <a:r>
              <a:rPr lang="en-US" altLang="vi-VN" sz="2800" dirty="0" err="1">
                <a:latin typeface="Times  New Roman"/>
              </a:rPr>
              <a:t>ra</a:t>
            </a:r>
            <a:r>
              <a:rPr lang="en-US" altLang="vi-VN" sz="2800" dirty="0">
                <a:latin typeface="Times  New Roman"/>
              </a:rPr>
              <a:t> </a:t>
            </a:r>
            <a:r>
              <a:rPr lang="en-US" altLang="vi-VN" sz="2800" dirty="0" err="1">
                <a:latin typeface="Times  New Roman"/>
              </a:rPr>
              <a:t>máy</a:t>
            </a:r>
            <a:r>
              <a:rPr lang="en-US" altLang="vi-VN" sz="2800" dirty="0">
                <a:latin typeface="Times  New Roman"/>
              </a:rPr>
              <a:t> </a:t>
            </a:r>
            <a:r>
              <a:rPr lang="en-US" altLang="vi-VN" sz="2800" dirty="0" err="1">
                <a:latin typeface="Times  New Roman"/>
              </a:rPr>
              <a:t>kéo</a:t>
            </a:r>
            <a:r>
              <a:rPr lang="en-US" altLang="vi-VN" sz="2800" dirty="0">
                <a:latin typeface="Times  New Roman"/>
              </a:rPr>
              <a:t> </a:t>
            </a:r>
            <a:r>
              <a:rPr lang="en-US" altLang="vi-VN" sz="2800" dirty="0" err="1">
                <a:latin typeface="Times  New Roman"/>
              </a:rPr>
              <a:t>sợi</a:t>
            </a:r>
            <a:r>
              <a:rPr lang="en-US" altLang="vi-VN" sz="2800" dirty="0">
                <a:latin typeface="Times  New Roman"/>
              </a:rPr>
              <a:t> </a:t>
            </a:r>
            <a:r>
              <a:rPr lang="en-US" altLang="vi-VN" sz="2800" dirty="0" err="1">
                <a:latin typeface="Times  New Roman"/>
              </a:rPr>
              <a:t>Gien-ni</a:t>
            </a:r>
            <a:r>
              <a:rPr lang="en-US" altLang="vi-VN" sz="2800" dirty="0">
                <a:latin typeface="Times  New Roman"/>
              </a:rPr>
              <a:t>.</a:t>
            </a:r>
          </a:p>
          <a:p>
            <a:pPr algn="just" eaLnBrk="1" hangingPunct="1">
              <a:spcBef>
                <a:spcPct val="0"/>
              </a:spcBef>
              <a:buNone/>
              <a:tabLst>
                <a:tab pos="1492250" algn="l"/>
              </a:tabLst>
            </a:pPr>
            <a:r>
              <a:rPr lang="en-US" altLang="vi-VN" sz="2800" dirty="0" smtClean="0">
                <a:latin typeface="Times  New Roman"/>
              </a:rPr>
              <a:t>- </a:t>
            </a:r>
            <a:r>
              <a:rPr lang="en-US" altLang="vi-VN" sz="2800" dirty="0" err="1">
                <a:latin typeface="Times  New Roman"/>
              </a:rPr>
              <a:t>Năm</a:t>
            </a:r>
            <a:r>
              <a:rPr lang="en-US" altLang="vi-VN" sz="2800" dirty="0">
                <a:latin typeface="Times  New Roman"/>
              </a:rPr>
              <a:t> 1785 </a:t>
            </a:r>
            <a:r>
              <a:rPr lang="en-US" altLang="vi-VN" sz="2800" dirty="0" err="1">
                <a:latin typeface="Times  New Roman"/>
              </a:rPr>
              <a:t>Ét-mơn</a:t>
            </a:r>
            <a:r>
              <a:rPr lang="en-US" altLang="vi-VN" sz="2800" dirty="0">
                <a:latin typeface="Times  New Roman"/>
              </a:rPr>
              <a:t> </a:t>
            </a:r>
            <a:r>
              <a:rPr lang="en-US" altLang="vi-VN" sz="2800" dirty="0" err="1">
                <a:latin typeface="Times  New Roman"/>
              </a:rPr>
              <a:t>Các</a:t>
            </a:r>
            <a:r>
              <a:rPr lang="en-US" altLang="vi-VN" sz="2800" dirty="0">
                <a:latin typeface="Times  New Roman"/>
              </a:rPr>
              <a:t>-rai </a:t>
            </a:r>
            <a:r>
              <a:rPr lang="en-US" altLang="vi-VN" sz="2800" dirty="0" err="1">
                <a:latin typeface="Times  New Roman"/>
              </a:rPr>
              <a:t>chế</a:t>
            </a:r>
            <a:r>
              <a:rPr lang="en-US" altLang="vi-VN" sz="2800" dirty="0">
                <a:latin typeface="Times  New Roman"/>
              </a:rPr>
              <a:t> </a:t>
            </a:r>
            <a:r>
              <a:rPr lang="en-US" altLang="vi-VN" sz="2800" dirty="0" err="1">
                <a:latin typeface="Times  New Roman"/>
              </a:rPr>
              <a:t>tạo</a:t>
            </a:r>
            <a:r>
              <a:rPr lang="en-US" altLang="vi-VN" sz="2800" dirty="0">
                <a:latin typeface="Times  New Roman"/>
              </a:rPr>
              <a:t> </a:t>
            </a:r>
            <a:r>
              <a:rPr lang="en-US" altLang="vi-VN" sz="2800" dirty="0" err="1">
                <a:latin typeface="Times  New Roman"/>
              </a:rPr>
              <a:t>ra</a:t>
            </a:r>
            <a:r>
              <a:rPr lang="en-US" altLang="vi-VN" sz="2800" dirty="0">
                <a:latin typeface="Times  New Roman"/>
              </a:rPr>
              <a:t> </a:t>
            </a:r>
            <a:r>
              <a:rPr lang="en-US" altLang="vi-VN" sz="2800" dirty="0" err="1">
                <a:latin typeface="Times  New Roman"/>
              </a:rPr>
              <a:t>máy</a:t>
            </a:r>
            <a:r>
              <a:rPr lang="en-US" altLang="vi-VN" sz="2800" dirty="0">
                <a:latin typeface="Times  New Roman"/>
              </a:rPr>
              <a:t> </a:t>
            </a:r>
            <a:r>
              <a:rPr lang="en-US" altLang="vi-VN" sz="2800" dirty="0" err="1">
                <a:latin typeface="Times  New Roman"/>
              </a:rPr>
              <a:t>dệt</a:t>
            </a:r>
            <a:r>
              <a:rPr lang="en-US" altLang="vi-VN" sz="2800" dirty="0">
                <a:latin typeface="Times  New Roman"/>
              </a:rPr>
              <a:t>, </a:t>
            </a:r>
            <a:r>
              <a:rPr lang="en-US" altLang="vi-VN" sz="2800" dirty="0" err="1">
                <a:latin typeface="Times  New Roman"/>
              </a:rPr>
              <a:t>đưa</a:t>
            </a:r>
            <a:r>
              <a:rPr lang="en-US" altLang="vi-VN" sz="2800" dirty="0">
                <a:latin typeface="Times  New Roman"/>
              </a:rPr>
              <a:t> </a:t>
            </a:r>
            <a:r>
              <a:rPr lang="en-US" altLang="vi-VN" sz="2800" dirty="0" err="1">
                <a:latin typeface="Times  New Roman"/>
              </a:rPr>
              <a:t>năng</a:t>
            </a:r>
            <a:r>
              <a:rPr lang="en-US" altLang="vi-VN" sz="2800" dirty="0">
                <a:latin typeface="Times  New Roman"/>
              </a:rPr>
              <a:t> </a:t>
            </a:r>
            <a:r>
              <a:rPr lang="en-US" altLang="vi-VN" sz="2800" dirty="0" err="1">
                <a:latin typeface="Times  New Roman"/>
              </a:rPr>
              <a:t>suất</a:t>
            </a:r>
            <a:r>
              <a:rPr lang="en-US" altLang="vi-VN" sz="2800" dirty="0">
                <a:latin typeface="Times  New Roman"/>
              </a:rPr>
              <a:t> </a:t>
            </a:r>
            <a:r>
              <a:rPr lang="en-US" altLang="vi-VN" sz="2800" dirty="0" err="1">
                <a:latin typeface="Times  New Roman"/>
              </a:rPr>
              <a:t>tăng</a:t>
            </a:r>
            <a:r>
              <a:rPr lang="en-US" altLang="vi-VN" sz="2800" dirty="0">
                <a:latin typeface="Times  New Roman"/>
              </a:rPr>
              <a:t> 40 </a:t>
            </a:r>
            <a:r>
              <a:rPr lang="en-US" altLang="vi-VN" sz="2800" dirty="0" err="1">
                <a:latin typeface="Times  New Roman"/>
              </a:rPr>
              <a:t>lần</a:t>
            </a:r>
            <a:r>
              <a:rPr lang="en-US" altLang="vi-VN" sz="2800" dirty="0">
                <a:latin typeface="Times  New Roman"/>
              </a:rPr>
              <a:t>.</a:t>
            </a:r>
          </a:p>
          <a:p>
            <a:pPr algn="just" eaLnBrk="1" hangingPunct="1">
              <a:spcBef>
                <a:spcPct val="0"/>
              </a:spcBef>
              <a:buNone/>
              <a:tabLst>
                <a:tab pos="1492250" algn="l"/>
              </a:tabLst>
            </a:pPr>
            <a:r>
              <a:rPr lang="en-US" altLang="vi-VN" sz="2800" dirty="0" smtClean="0">
                <a:latin typeface="Times  New Roman"/>
              </a:rPr>
              <a:t>- </a:t>
            </a:r>
            <a:r>
              <a:rPr lang="en-US" altLang="vi-VN" sz="2800" dirty="0" err="1" smtClean="0">
                <a:latin typeface="Times  New Roman"/>
              </a:rPr>
              <a:t>Năm</a:t>
            </a:r>
            <a:r>
              <a:rPr lang="en-US" altLang="vi-VN" sz="2800" dirty="0" smtClean="0">
                <a:latin typeface="Times  New Roman"/>
              </a:rPr>
              <a:t> </a:t>
            </a:r>
            <a:r>
              <a:rPr lang="en-US" altLang="vi-VN" sz="2800" dirty="0">
                <a:latin typeface="Times  New Roman"/>
              </a:rPr>
              <a:t>1784 </a:t>
            </a:r>
            <a:r>
              <a:rPr lang="en-US" altLang="vi-VN" sz="2800" dirty="0" err="1">
                <a:latin typeface="Times  New Roman"/>
              </a:rPr>
              <a:t>Giêm</a:t>
            </a:r>
            <a:r>
              <a:rPr lang="en-US" altLang="vi-VN" sz="2800" dirty="0">
                <a:latin typeface="Times  New Roman"/>
              </a:rPr>
              <a:t> </a:t>
            </a:r>
            <a:r>
              <a:rPr lang="en-US" altLang="vi-VN" sz="2800" dirty="0" err="1">
                <a:latin typeface="Times  New Roman"/>
              </a:rPr>
              <a:t>Oát</a:t>
            </a:r>
            <a:r>
              <a:rPr lang="en-US" altLang="vi-VN" sz="2800" dirty="0">
                <a:latin typeface="Times  New Roman"/>
              </a:rPr>
              <a:t> </a:t>
            </a:r>
            <a:r>
              <a:rPr lang="en-US" altLang="vi-VN" sz="2800" dirty="0" err="1">
                <a:latin typeface="Times  New Roman"/>
              </a:rPr>
              <a:t>phát</a:t>
            </a:r>
            <a:r>
              <a:rPr lang="en-US" altLang="vi-VN" sz="2800" dirty="0">
                <a:latin typeface="Times  New Roman"/>
              </a:rPr>
              <a:t> minh </a:t>
            </a:r>
            <a:r>
              <a:rPr lang="en-US" altLang="vi-VN" sz="2800" dirty="0" err="1">
                <a:latin typeface="Times  New Roman"/>
              </a:rPr>
              <a:t>ra</a:t>
            </a:r>
            <a:r>
              <a:rPr lang="en-US" altLang="vi-VN" sz="2800" dirty="0">
                <a:latin typeface="Times  New Roman"/>
              </a:rPr>
              <a:t> </a:t>
            </a:r>
            <a:r>
              <a:rPr lang="en-US" altLang="vi-VN" sz="2800" dirty="0" err="1">
                <a:latin typeface="Times  New Roman"/>
              </a:rPr>
              <a:t>máy</a:t>
            </a:r>
            <a:r>
              <a:rPr lang="en-US" altLang="vi-VN" sz="2800" dirty="0">
                <a:latin typeface="Times  New Roman"/>
              </a:rPr>
              <a:t> </a:t>
            </a:r>
            <a:r>
              <a:rPr lang="en-US" altLang="vi-VN" sz="2800" dirty="0" err="1">
                <a:latin typeface="Times  New Roman"/>
              </a:rPr>
              <a:t>hơi</a:t>
            </a:r>
            <a:r>
              <a:rPr lang="en-US" altLang="vi-VN" sz="2800" dirty="0">
                <a:latin typeface="Times  New Roman"/>
              </a:rPr>
              <a:t> </a:t>
            </a:r>
            <a:r>
              <a:rPr lang="en-US" altLang="vi-VN" sz="2800" dirty="0" err="1">
                <a:latin typeface="Times  New Roman"/>
              </a:rPr>
              <a:t>nước</a:t>
            </a:r>
            <a:r>
              <a:rPr lang="en-US" altLang="vi-VN" sz="2800" dirty="0" smtClean="0">
                <a:latin typeface="Times  New Roman"/>
              </a:rPr>
              <a:t>.</a:t>
            </a:r>
          </a:p>
          <a:p>
            <a:pPr algn="just" eaLnBrk="1" hangingPunct="1">
              <a:spcBef>
                <a:spcPct val="0"/>
              </a:spcBef>
              <a:buNone/>
              <a:tabLst>
                <a:tab pos="1492250" algn="l"/>
              </a:tabLst>
            </a:pPr>
            <a:r>
              <a:rPr lang="en-US" altLang="vi-VN" sz="2800" dirty="0" smtClean="0">
                <a:latin typeface="Times  New Roman"/>
              </a:rPr>
              <a:t>- </a:t>
            </a:r>
            <a:r>
              <a:rPr lang="en-US" altLang="vi-VN" sz="2800" dirty="0" err="1" smtClean="0">
                <a:latin typeface="Times  New Roman"/>
              </a:rPr>
              <a:t>Cải</a:t>
            </a:r>
            <a:r>
              <a:rPr lang="en-US" altLang="vi-VN" sz="2800" dirty="0" smtClean="0">
                <a:latin typeface="Times  New Roman"/>
              </a:rPr>
              <a:t> </a:t>
            </a:r>
            <a:r>
              <a:rPr lang="en-US" altLang="vi-VN" sz="2800" dirty="0" err="1" smtClean="0">
                <a:latin typeface="Times  New Roman"/>
              </a:rPr>
              <a:t>tiến</a:t>
            </a:r>
            <a:r>
              <a:rPr lang="en-US" altLang="vi-VN" sz="2800" dirty="0" smtClean="0">
                <a:latin typeface="Times  New Roman"/>
              </a:rPr>
              <a:t> </a:t>
            </a:r>
            <a:r>
              <a:rPr lang="en-US" altLang="vi-VN" sz="2800" dirty="0" err="1" smtClean="0">
                <a:latin typeface="Times  New Roman"/>
              </a:rPr>
              <a:t>kỹ</a:t>
            </a:r>
            <a:r>
              <a:rPr lang="en-US" altLang="vi-VN" sz="2800" dirty="0" smtClean="0">
                <a:latin typeface="Times  New Roman"/>
              </a:rPr>
              <a:t> </a:t>
            </a:r>
            <a:r>
              <a:rPr lang="en-US" altLang="vi-VN" sz="2800" dirty="0" err="1" smtClean="0">
                <a:latin typeface="Times  New Roman"/>
              </a:rPr>
              <a:t>thuật</a:t>
            </a:r>
            <a:r>
              <a:rPr lang="en-US" altLang="vi-VN" sz="2800" dirty="0" smtClean="0">
                <a:latin typeface="Times  New Roman"/>
              </a:rPr>
              <a:t> </a:t>
            </a:r>
            <a:r>
              <a:rPr lang="en-US" altLang="vi-VN" sz="2800" dirty="0" err="1" smtClean="0">
                <a:latin typeface="Times  New Roman"/>
              </a:rPr>
              <a:t>luyện</a:t>
            </a:r>
            <a:r>
              <a:rPr lang="en-US" altLang="vi-VN" sz="2800" dirty="0" smtClean="0">
                <a:latin typeface="Times  New Roman"/>
              </a:rPr>
              <a:t> </a:t>
            </a:r>
            <a:r>
              <a:rPr lang="en-US" altLang="vi-VN" sz="2800" dirty="0" err="1" smtClean="0">
                <a:latin typeface="Times  New Roman"/>
              </a:rPr>
              <a:t>kim</a:t>
            </a:r>
            <a:r>
              <a:rPr lang="en-US" altLang="vi-VN" sz="2800" dirty="0" smtClean="0">
                <a:latin typeface="Times  New Roman"/>
              </a:rPr>
              <a:t>.</a:t>
            </a:r>
          </a:p>
          <a:p>
            <a:pPr>
              <a:buNone/>
              <a:tabLst>
                <a:tab pos="1492250" algn="l"/>
              </a:tabLst>
            </a:pPr>
            <a:r>
              <a:rPr lang="en-US" sz="2800" kern="1200" dirty="0" smtClean="0">
                <a:latin typeface="Times  New Roman"/>
                <a:ea typeface="#9Slide02 Tieu de dai" panose="020B0604020202020204" charset="0"/>
              </a:rPr>
              <a:t>- </a:t>
            </a:r>
            <a:r>
              <a:rPr lang="vi-VN" sz="2800" kern="1200" dirty="0" smtClean="0">
                <a:latin typeface="Times  New Roman"/>
                <a:ea typeface="#9Slide02 Tieu de dai" panose="020B0604020202020204" charset="0"/>
              </a:rPr>
              <a:t>Năm </a:t>
            </a:r>
            <a:r>
              <a:rPr lang="vi-VN" sz="2800" kern="1200" dirty="0">
                <a:latin typeface="Times  New Roman"/>
                <a:ea typeface="#9Slide02 Tieu de dai" panose="020B0604020202020204" charset="0"/>
              </a:rPr>
              <a:t>1793: Phát minh ra máy tỉa hạt bông</a:t>
            </a:r>
          </a:p>
          <a:p>
            <a:pPr>
              <a:buNone/>
              <a:tabLst>
                <a:tab pos="1492250" algn="l"/>
              </a:tabLst>
            </a:pPr>
            <a:r>
              <a:rPr lang="en-US" sz="2800" kern="1200" dirty="0" smtClean="0">
                <a:latin typeface="Times  New Roman"/>
                <a:ea typeface="#9Slide02 Tieu de dai" panose="020B0604020202020204" charset="0"/>
              </a:rPr>
              <a:t>- </a:t>
            </a:r>
            <a:r>
              <a:rPr lang="vi-VN" sz="2800" kern="1200" dirty="0" smtClean="0">
                <a:latin typeface="Times  New Roman"/>
                <a:ea typeface="#9Slide02 Tieu de dai" panose="020B0604020202020204" charset="0"/>
              </a:rPr>
              <a:t>Năm </a:t>
            </a:r>
            <a:r>
              <a:rPr lang="vi-VN" sz="2800" kern="1200" dirty="0">
                <a:latin typeface="Times  New Roman"/>
                <a:ea typeface="#9Slide02 Tieu de dai" panose="020B0604020202020204" charset="0"/>
              </a:rPr>
              <a:t>1831: phát minh ra máy gặt cơ khí.</a:t>
            </a:r>
          </a:p>
          <a:p>
            <a:pPr>
              <a:buNone/>
              <a:tabLst>
                <a:tab pos="1492250" algn="l"/>
              </a:tabLst>
            </a:pPr>
            <a:r>
              <a:rPr lang="en-US" sz="2800" kern="1200" dirty="0" smtClean="0">
                <a:latin typeface="Times  New Roman"/>
                <a:ea typeface="#9Slide02 Tieu de dai" panose="020B0604020202020204" charset="0"/>
              </a:rPr>
              <a:t>- </a:t>
            </a:r>
            <a:r>
              <a:rPr lang="vi-VN" sz="2800" kern="1200" dirty="0" smtClean="0">
                <a:latin typeface="Times  New Roman"/>
                <a:ea typeface="#9Slide02 Tieu de dai" panose="020B0604020202020204" charset="0"/>
              </a:rPr>
              <a:t>Năm </a:t>
            </a:r>
            <a:r>
              <a:rPr lang="vi-VN" sz="2800" kern="1200" dirty="0">
                <a:latin typeface="Times  New Roman"/>
                <a:ea typeface="#9Slide02 Tieu de dai" panose="020B0604020202020204" charset="0"/>
              </a:rPr>
              <a:t>1838: phát minh ra hệ thống điện tín sử dụng mã Mooc-xơ</a:t>
            </a:r>
            <a:r>
              <a:rPr lang="vi-VN" sz="2800" kern="1200" dirty="0" smtClean="0">
                <a:latin typeface="Times  New Roman"/>
                <a:ea typeface="#9Slide02 Tieu de dai" panose="020B0604020202020204" charset="0"/>
              </a:rPr>
              <a:t>.</a:t>
            </a:r>
            <a:endParaRPr lang="vi-VN" sz="2800" kern="1200" dirty="0">
              <a:latin typeface="Times  New Roman"/>
              <a:ea typeface="#9Slide02 Tieu de dai" panose="020B0604020202020204" charset="0"/>
            </a:endParaRPr>
          </a:p>
        </p:txBody>
      </p:sp>
      <p:pic>
        <p:nvPicPr>
          <p:cNvPr id="7" name="Picture 6">
            <a:extLst>
              <a:ext uri="{FF2B5EF4-FFF2-40B4-BE49-F238E27FC236}">
                <a16:creationId xmlns:a16="http://schemas.microsoft.com/office/drawing/2014/main" id="{B3FB2A89-ADED-3B18-F17F-BCC421CD4C1B}"/>
              </a:ext>
            </a:extLst>
          </p:cNvPr>
          <p:cNvPicPr>
            <a:picLocks noChangeAspect="1"/>
          </p:cNvPicPr>
          <p:nvPr/>
        </p:nvPicPr>
        <p:blipFill>
          <a:blip r:embed="rId2">
            <a:extLst>
              <a:ext uri="{BEBA8EAE-BF5A-486C-A8C5-ECC9F3942E4B}">
                <a14:imgProps xmlns:a14="http://schemas.microsoft.com/office/drawing/2010/main">
                  <a14:imgLayer r:embed="rId3">
                    <a14:imgEffect>
                      <a14:artisticPhotocopy/>
                    </a14:imgEffect>
                  </a14:imgLayer>
                </a14:imgProps>
              </a:ext>
            </a:extLst>
          </a:blip>
          <a:stretch>
            <a:fillRect/>
          </a:stretch>
        </p:blipFill>
        <p:spPr>
          <a:xfrm>
            <a:off x="-76568" y="32226"/>
            <a:ext cx="12268568" cy="887917"/>
          </a:xfrm>
          <a:prstGeom prst="rect">
            <a:avLst/>
          </a:prstGeom>
          <a:scene3d>
            <a:camera prst="orthographicFront"/>
            <a:lightRig rig="threePt" dir="t"/>
          </a:scene3d>
          <a:sp3d>
            <a:bevelT prst="slope"/>
          </a:sp3d>
        </p:spPr>
      </p:pic>
      <p:sp>
        <p:nvSpPr>
          <p:cNvPr id="2" name="Rectangle 1"/>
          <p:cNvSpPr/>
          <p:nvPr/>
        </p:nvSpPr>
        <p:spPr>
          <a:xfrm>
            <a:off x="986942" y="253702"/>
            <a:ext cx="10408619" cy="523220"/>
          </a:xfrm>
          <a:prstGeom prst="rect">
            <a:avLst/>
          </a:prstGeom>
        </p:spPr>
        <p:txBody>
          <a:bodyPr wrap="none">
            <a:spAutoFit/>
          </a:bodyPr>
          <a:lstStyle/>
          <a:p>
            <a:pPr lvl="0" algn="ctr">
              <a:buClrTx/>
              <a:defRPr/>
            </a:pPr>
            <a:r>
              <a:rPr lang="vi-VN" sz="2800" b="1" dirty="0">
                <a:solidFill>
                  <a:schemeClr val="tx1"/>
                </a:solidFill>
                <a:latin typeface="Times  New Roman"/>
              </a:rPr>
              <a:t>1. Những thành tựu tiêu biểu trong Cách mạng công nghiệp</a:t>
            </a:r>
            <a:endParaRPr lang="en-US" sz="2800" b="1" kern="1200" dirty="0">
              <a:solidFill>
                <a:schemeClr val="tx1"/>
              </a:solidFill>
              <a:latin typeface="Times  New Roman"/>
              <a:cs typeface="Times New Roman" panose="02020603050405020304" pitchFamily="18" charset="0"/>
            </a:endParaRPr>
          </a:p>
        </p:txBody>
      </p:sp>
    </p:spTree>
    <p:extLst>
      <p:ext uri="{BB962C8B-B14F-4D97-AF65-F5344CB8AC3E}">
        <p14:creationId xmlns:p14="http://schemas.microsoft.com/office/powerpoint/2010/main" val="73974629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xEl>
                                              <p:pRg st="3" end="3"/>
                                            </p:txEl>
                                          </p:spTgt>
                                        </p:tgtEl>
                                        <p:attrNameLst>
                                          <p:attrName>style.visibility</p:attrName>
                                        </p:attrNameLst>
                                      </p:cBhvr>
                                      <p:to>
                                        <p:strVal val="visible"/>
                                      </p:to>
                                    </p:set>
                                    <p:animEffect transition="in" filter="fade">
                                      <p:cBhvr>
                                        <p:cTn id="7" dur="1000"/>
                                        <p:tgtEl>
                                          <p:spTgt spid="12">
                                            <p:txEl>
                                              <p:pRg st="3" end="3"/>
                                            </p:txEl>
                                          </p:spTgt>
                                        </p:tgtEl>
                                      </p:cBhvr>
                                    </p:animEffect>
                                    <p:anim calcmode="lin" valueType="num">
                                      <p:cBhvr>
                                        <p:cTn id="8" dur="1000" fill="hold"/>
                                        <p:tgtEl>
                                          <p:spTgt spid="12">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12">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2">
                                            <p:txEl>
                                              <p:pRg st="4" end="4"/>
                                            </p:txEl>
                                          </p:spTgt>
                                        </p:tgtEl>
                                        <p:attrNameLst>
                                          <p:attrName>style.visibility</p:attrName>
                                        </p:attrNameLst>
                                      </p:cBhvr>
                                      <p:to>
                                        <p:strVal val="visible"/>
                                      </p:to>
                                    </p:set>
                                    <p:animEffect transition="in" filter="fade">
                                      <p:cBhvr>
                                        <p:cTn id="14" dur="1000"/>
                                        <p:tgtEl>
                                          <p:spTgt spid="12">
                                            <p:txEl>
                                              <p:pRg st="4" end="4"/>
                                            </p:txEl>
                                          </p:spTgt>
                                        </p:tgtEl>
                                      </p:cBhvr>
                                    </p:animEffect>
                                    <p:anim calcmode="lin" valueType="num">
                                      <p:cBhvr>
                                        <p:cTn id="15" dur="1000" fill="hold"/>
                                        <p:tgtEl>
                                          <p:spTgt spid="12">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12">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2">
                                            <p:txEl>
                                              <p:pRg st="5" end="5"/>
                                            </p:txEl>
                                          </p:spTgt>
                                        </p:tgtEl>
                                        <p:attrNameLst>
                                          <p:attrName>style.visibility</p:attrName>
                                        </p:attrNameLst>
                                      </p:cBhvr>
                                      <p:to>
                                        <p:strVal val="visible"/>
                                      </p:to>
                                    </p:set>
                                    <p:animEffect transition="in" filter="fade">
                                      <p:cBhvr>
                                        <p:cTn id="21" dur="1000"/>
                                        <p:tgtEl>
                                          <p:spTgt spid="12">
                                            <p:txEl>
                                              <p:pRg st="5" end="5"/>
                                            </p:txEl>
                                          </p:spTgt>
                                        </p:tgtEl>
                                      </p:cBhvr>
                                    </p:animEffect>
                                    <p:anim calcmode="lin" valueType="num">
                                      <p:cBhvr>
                                        <p:cTn id="22" dur="1000" fill="hold"/>
                                        <p:tgtEl>
                                          <p:spTgt spid="12">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12">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2">
                                            <p:txEl>
                                              <p:pRg st="6" end="6"/>
                                            </p:txEl>
                                          </p:spTgt>
                                        </p:tgtEl>
                                        <p:attrNameLst>
                                          <p:attrName>style.visibility</p:attrName>
                                        </p:attrNameLst>
                                      </p:cBhvr>
                                      <p:to>
                                        <p:strVal val="visible"/>
                                      </p:to>
                                    </p:set>
                                    <p:animEffect transition="in" filter="fade">
                                      <p:cBhvr>
                                        <p:cTn id="28" dur="1000"/>
                                        <p:tgtEl>
                                          <p:spTgt spid="12">
                                            <p:txEl>
                                              <p:pRg st="6" end="6"/>
                                            </p:txEl>
                                          </p:spTgt>
                                        </p:tgtEl>
                                      </p:cBhvr>
                                    </p:animEffect>
                                    <p:anim calcmode="lin" valueType="num">
                                      <p:cBhvr>
                                        <p:cTn id="29" dur="1000" fill="hold"/>
                                        <p:tgtEl>
                                          <p:spTgt spid="12">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12">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DE0EB03-1D96-42BC-B835-660015732F47}"/>
              </a:ext>
            </a:extLst>
          </p:cNvPr>
          <p:cNvPicPr>
            <a:picLocks noChangeAspect="1"/>
          </p:cNvPicPr>
          <p:nvPr/>
        </p:nvPicPr>
        <p:blipFill rotWithShape="1">
          <a:blip r:embed="rId2"/>
          <a:srcRect l="15001" t="16667" r="34999" b="12222"/>
          <a:stretch/>
        </p:blipFill>
        <p:spPr>
          <a:xfrm>
            <a:off x="228600" y="259080"/>
            <a:ext cx="7924800" cy="6339840"/>
          </a:xfrm>
          <a:prstGeom prst="rect">
            <a:avLst/>
          </a:prstGeom>
        </p:spPr>
      </p:pic>
      <p:sp>
        <p:nvSpPr>
          <p:cNvPr id="6" name="Speech Bubble: Rectangle 5">
            <a:extLst>
              <a:ext uri="{FF2B5EF4-FFF2-40B4-BE49-F238E27FC236}">
                <a16:creationId xmlns:a16="http://schemas.microsoft.com/office/drawing/2014/main" id="{68F72676-3879-461C-B304-7E3940DE6E16}"/>
              </a:ext>
            </a:extLst>
          </p:cNvPr>
          <p:cNvSpPr/>
          <p:nvPr/>
        </p:nvSpPr>
        <p:spPr>
          <a:xfrm>
            <a:off x="8382000" y="304800"/>
            <a:ext cx="3581400" cy="914400"/>
          </a:xfrm>
          <a:prstGeom prst="wedgeRectCallout">
            <a:avLst>
              <a:gd name="adj1" fmla="val -7641"/>
              <a:gd name="adj2" fmla="val 45357"/>
            </a:avLst>
          </a:prstGeom>
          <a:solidFill>
            <a:srgbClr val="C88C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9Slide02 Tieu de dai" panose="02000000000000000000" pitchFamily="2" charset="0"/>
              <a:ea typeface="#9Slide02 Tieu de dai" panose="02000000000000000000" pitchFamily="2" charset="0"/>
            </a:endParaRPr>
          </a:p>
        </p:txBody>
      </p:sp>
      <p:sp>
        <p:nvSpPr>
          <p:cNvPr id="7" name="TextBox 6">
            <a:extLst>
              <a:ext uri="{FF2B5EF4-FFF2-40B4-BE49-F238E27FC236}">
                <a16:creationId xmlns:a16="http://schemas.microsoft.com/office/drawing/2014/main" id="{4F3F0900-2144-41E4-8B86-4AFE6F4B06D4}"/>
              </a:ext>
            </a:extLst>
          </p:cNvPr>
          <p:cNvSpPr txBox="1"/>
          <p:nvPr/>
        </p:nvSpPr>
        <p:spPr>
          <a:xfrm>
            <a:off x="8572500" y="392668"/>
            <a:ext cx="3200400" cy="738664"/>
          </a:xfrm>
          <a:prstGeom prst="rect">
            <a:avLst/>
          </a:prstGeom>
          <a:noFill/>
        </p:spPr>
        <p:txBody>
          <a:bodyPr wrap="square" lIns="0" tIns="0" rIns="0" bIns="0" rtlCol="0">
            <a:spAutoFit/>
          </a:bodyPr>
          <a:lstStyle/>
          <a:p>
            <a:pPr algn="ctr"/>
            <a:r>
              <a:rPr lang="en-US" sz="2400" dirty="0">
                <a:solidFill>
                  <a:schemeClr val="bg1"/>
                </a:solidFill>
                <a:latin typeface="#9Slide02 Tieu de dai" panose="02000000000000000000" pitchFamily="2" charset="0"/>
                <a:ea typeface="#9Slide02 Tieu de dai" panose="02000000000000000000" pitchFamily="2" charset="0"/>
              </a:rPr>
              <a:t>Xe </a:t>
            </a:r>
            <a:r>
              <a:rPr lang="en-US" sz="2400" dirty="0" err="1">
                <a:solidFill>
                  <a:schemeClr val="bg1"/>
                </a:solidFill>
                <a:latin typeface="#9Slide02 Tieu de dai" panose="02000000000000000000" pitchFamily="2" charset="0"/>
                <a:ea typeface="#9Slide02 Tieu de dai" panose="02000000000000000000" pitchFamily="2" charset="0"/>
              </a:rPr>
              <a:t>lửa</a:t>
            </a:r>
            <a:r>
              <a:rPr lang="en-US" sz="2400" dirty="0">
                <a:solidFill>
                  <a:schemeClr val="bg1"/>
                </a:solidFill>
                <a:latin typeface="#9Slide02 Tieu de dai" panose="02000000000000000000" pitchFamily="2" charset="0"/>
                <a:ea typeface="#9Slide02 Tieu de dai" panose="02000000000000000000" pitchFamily="2" charset="0"/>
              </a:rPr>
              <a:t> </a:t>
            </a:r>
            <a:r>
              <a:rPr lang="en-US" sz="2400" dirty="0" err="1">
                <a:solidFill>
                  <a:schemeClr val="bg1"/>
                </a:solidFill>
                <a:latin typeface="#9Slide02 Tieu de dai" panose="02000000000000000000" pitchFamily="2" charset="0"/>
                <a:ea typeface="#9Slide02 Tieu de dai" panose="02000000000000000000" pitchFamily="2" charset="0"/>
              </a:rPr>
              <a:t>Xti-phen-xtơn</a:t>
            </a:r>
            <a:r>
              <a:rPr lang="en-US" sz="2400" dirty="0">
                <a:solidFill>
                  <a:schemeClr val="bg1"/>
                </a:solidFill>
                <a:latin typeface="#9Slide02 Tieu de dai" panose="02000000000000000000" pitchFamily="2" charset="0"/>
                <a:ea typeface="#9Slide02 Tieu de dai" panose="02000000000000000000" pitchFamily="2" charset="0"/>
              </a:rPr>
              <a:t> </a:t>
            </a:r>
            <a:r>
              <a:rPr lang="en-US" sz="2400" dirty="0" err="1">
                <a:solidFill>
                  <a:schemeClr val="bg1"/>
                </a:solidFill>
                <a:latin typeface="#9Slide02 Tieu de dai" panose="02000000000000000000" pitchFamily="2" charset="0"/>
                <a:ea typeface="#9Slide02 Tieu de dai" panose="02000000000000000000" pitchFamily="2" charset="0"/>
              </a:rPr>
              <a:t>chạy</a:t>
            </a:r>
            <a:r>
              <a:rPr lang="en-US" sz="2400" dirty="0">
                <a:solidFill>
                  <a:schemeClr val="bg1"/>
                </a:solidFill>
                <a:latin typeface="#9Slide02 Tieu de dai" panose="02000000000000000000" pitchFamily="2" charset="0"/>
                <a:ea typeface="#9Slide02 Tieu de dai" panose="02000000000000000000" pitchFamily="2" charset="0"/>
              </a:rPr>
              <a:t> </a:t>
            </a:r>
            <a:r>
              <a:rPr lang="en-US" sz="2400" dirty="0" err="1">
                <a:solidFill>
                  <a:schemeClr val="bg1"/>
                </a:solidFill>
                <a:latin typeface="#9Slide02 Tieu de dai" panose="02000000000000000000" pitchFamily="2" charset="0"/>
                <a:ea typeface="#9Slide02 Tieu de dai" panose="02000000000000000000" pitchFamily="2" charset="0"/>
              </a:rPr>
              <a:t>bằng</a:t>
            </a:r>
            <a:r>
              <a:rPr lang="en-US" sz="2400" dirty="0">
                <a:solidFill>
                  <a:schemeClr val="bg1"/>
                </a:solidFill>
                <a:latin typeface="#9Slide02 Tieu de dai" panose="02000000000000000000" pitchFamily="2" charset="0"/>
                <a:ea typeface="#9Slide02 Tieu de dai" panose="02000000000000000000" pitchFamily="2" charset="0"/>
              </a:rPr>
              <a:t> </a:t>
            </a:r>
            <a:r>
              <a:rPr lang="en-US" sz="2400" dirty="0" err="1">
                <a:solidFill>
                  <a:schemeClr val="bg1"/>
                </a:solidFill>
                <a:latin typeface="#9Slide02 Tieu de dai" panose="02000000000000000000" pitchFamily="2" charset="0"/>
                <a:ea typeface="#9Slide02 Tieu de dai" panose="02000000000000000000" pitchFamily="2" charset="0"/>
              </a:rPr>
              <a:t>hơi</a:t>
            </a:r>
            <a:r>
              <a:rPr lang="en-US" sz="2400" dirty="0">
                <a:solidFill>
                  <a:schemeClr val="bg1"/>
                </a:solidFill>
                <a:latin typeface="#9Slide02 Tieu de dai" panose="02000000000000000000" pitchFamily="2" charset="0"/>
                <a:ea typeface="#9Slide02 Tieu de dai" panose="02000000000000000000" pitchFamily="2" charset="0"/>
              </a:rPr>
              <a:t> </a:t>
            </a:r>
            <a:r>
              <a:rPr lang="en-US" sz="2400" dirty="0" err="1">
                <a:solidFill>
                  <a:schemeClr val="bg1"/>
                </a:solidFill>
                <a:latin typeface="#9Slide02 Tieu de dai" panose="02000000000000000000" pitchFamily="2" charset="0"/>
                <a:ea typeface="#9Slide02 Tieu de dai" panose="02000000000000000000" pitchFamily="2" charset="0"/>
              </a:rPr>
              <a:t>nước</a:t>
            </a:r>
            <a:endParaRPr lang="en-US" sz="2400" dirty="0">
              <a:solidFill>
                <a:schemeClr val="bg1"/>
              </a:solidFill>
              <a:latin typeface="#9Slide02 Tieu de dai" panose="02000000000000000000" pitchFamily="2" charset="0"/>
              <a:ea typeface="#9Slide02 Tieu de dai" panose="02000000000000000000" pitchFamily="2" charset="0"/>
            </a:endParaRPr>
          </a:p>
        </p:txBody>
      </p:sp>
      <p:sp>
        <p:nvSpPr>
          <p:cNvPr id="8" name="Speech Bubble: Rectangle 7">
            <a:extLst>
              <a:ext uri="{FF2B5EF4-FFF2-40B4-BE49-F238E27FC236}">
                <a16:creationId xmlns:a16="http://schemas.microsoft.com/office/drawing/2014/main" id="{BC024FDC-71C5-44E8-822A-98AE62E34458}"/>
              </a:ext>
            </a:extLst>
          </p:cNvPr>
          <p:cNvSpPr/>
          <p:nvPr/>
        </p:nvSpPr>
        <p:spPr>
          <a:xfrm>
            <a:off x="8382000" y="1512332"/>
            <a:ext cx="3581400" cy="4126468"/>
          </a:xfrm>
          <a:prstGeom prst="wedgeRectCallout">
            <a:avLst>
              <a:gd name="adj1" fmla="val -7641"/>
              <a:gd name="adj2" fmla="val 45357"/>
            </a:avLst>
          </a:prstGeom>
          <a:solidFill>
            <a:srgbClr val="373C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9Slide02 Tieu de dai" panose="02000000000000000000" pitchFamily="2" charset="0"/>
              <a:ea typeface="#9Slide02 Tieu de dai" panose="02000000000000000000" pitchFamily="2" charset="0"/>
            </a:endParaRPr>
          </a:p>
        </p:txBody>
      </p:sp>
      <p:sp>
        <p:nvSpPr>
          <p:cNvPr id="9" name="TextBox 8">
            <a:extLst>
              <a:ext uri="{FF2B5EF4-FFF2-40B4-BE49-F238E27FC236}">
                <a16:creationId xmlns:a16="http://schemas.microsoft.com/office/drawing/2014/main" id="{B3164108-E16C-4E41-8A93-9BCDF69B64CF}"/>
              </a:ext>
            </a:extLst>
          </p:cNvPr>
          <p:cNvSpPr txBox="1"/>
          <p:nvPr/>
        </p:nvSpPr>
        <p:spPr>
          <a:xfrm>
            <a:off x="8572500" y="1713518"/>
            <a:ext cx="3200400" cy="3724096"/>
          </a:xfrm>
          <a:prstGeom prst="rect">
            <a:avLst/>
          </a:prstGeom>
          <a:noFill/>
        </p:spPr>
        <p:txBody>
          <a:bodyPr wrap="square" lIns="0" tIns="0" rIns="0" bIns="0" rtlCol="0">
            <a:spAutoFit/>
          </a:bodyPr>
          <a:lstStyle/>
          <a:p>
            <a:pPr algn="just"/>
            <a:r>
              <a:rPr lang="en-US" sz="2200">
                <a:solidFill>
                  <a:schemeClr val="bg1"/>
                </a:solidFill>
                <a:latin typeface="#9Slide02 Tieu de dai" panose="02000000000000000000" pitchFamily="2" charset="0"/>
                <a:ea typeface="#9Slide02 Tieu de dai" panose="02000000000000000000" pitchFamily="2" charset="0"/>
              </a:rPr>
              <a:t>Năm 1814, Xti-phen-xơn sáng chế thành công đầu máy xe lửa đầu tiên chạy bằng hơi nước, kéo được 8 toa và chạy trên đường ray, đạt tốc độ 6 km/h, mở đầu cho ngành đường sắt. Năm 1830, nước Anh chỉ có 108  km đường sắt, đến năm 1850 tăng lên 10 000 km</a:t>
            </a:r>
          </a:p>
        </p:txBody>
      </p:sp>
    </p:spTree>
    <p:extLst>
      <p:ext uri="{BB962C8B-B14F-4D97-AF65-F5344CB8AC3E}">
        <p14:creationId xmlns:p14="http://schemas.microsoft.com/office/powerpoint/2010/main" val="2367851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09231A6-BF88-9677-79F7-B8725B8DF591}"/>
              </a:ext>
            </a:extLst>
          </p:cNvPr>
          <p:cNvPicPr>
            <a:picLocks noChangeAspect="1"/>
          </p:cNvPicPr>
          <p:nvPr/>
        </p:nvPicPr>
        <p:blipFill>
          <a:blip r:embed="rId2"/>
          <a:stretch>
            <a:fillRect/>
          </a:stretch>
        </p:blipFill>
        <p:spPr>
          <a:xfrm>
            <a:off x="-76568" y="32226"/>
            <a:ext cx="12268568" cy="887917"/>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sp>
        <p:nvSpPr>
          <p:cNvPr id="7" name="TextBox 6">
            <a:extLst>
              <a:ext uri="{FF2B5EF4-FFF2-40B4-BE49-F238E27FC236}">
                <a16:creationId xmlns:a16="http://schemas.microsoft.com/office/drawing/2014/main" id="{B4B758D5-15F8-178E-5BB5-1C62E17ABA27}"/>
              </a:ext>
            </a:extLst>
          </p:cNvPr>
          <p:cNvSpPr txBox="1"/>
          <p:nvPr/>
        </p:nvSpPr>
        <p:spPr>
          <a:xfrm>
            <a:off x="914399" y="202975"/>
            <a:ext cx="10992655"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2400" b="1" dirty="0">
                <a:ln w="0"/>
                <a:solidFill>
                  <a:schemeClr val="tx1"/>
                </a:solidFill>
                <a:effectLst>
                  <a:outerShdw blurRad="38100" dist="19050" dir="2700000" algn="tl" rotWithShape="0">
                    <a:schemeClr val="dk1">
                      <a:alpha val="40000"/>
                    </a:schemeClr>
                  </a:outerShdw>
                </a:effectLst>
                <a:latin typeface="Times  New Roman"/>
              </a:rPr>
              <a:t>2</a:t>
            </a:r>
            <a:r>
              <a:rPr lang="vi-VN" sz="2400" b="1" i="0" dirty="0">
                <a:ln w="0"/>
                <a:solidFill>
                  <a:schemeClr val="tx1"/>
                </a:solidFill>
                <a:effectLst>
                  <a:outerShdw blurRad="38100" dist="19050" dir="2700000" algn="tl" rotWithShape="0">
                    <a:schemeClr val="dk1">
                      <a:alpha val="40000"/>
                    </a:schemeClr>
                  </a:outerShdw>
                </a:effectLst>
                <a:latin typeface="Times  New Roman"/>
              </a:rPr>
              <a:t>. Những tác động cách mạng công nghiệp đối với sản xuất và đời sống</a:t>
            </a:r>
            <a:endParaRPr kumimoji="0" lang="en-US" sz="2400" b="1" i="0" u="none" strike="noStrike" kern="1200" normalizeH="0" baseline="0" noProof="0" dirty="0">
              <a:ln w="0"/>
              <a:solidFill>
                <a:schemeClr val="tx1"/>
              </a:solidFill>
              <a:effectLst>
                <a:outerShdw blurRad="38100" dist="19050" dir="2700000" algn="tl" rotWithShape="0">
                  <a:schemeClr val="dk1">
                    <a:alpha val="40000"/>
                  </a:schemeClr>
                </a:outerShdw>
              </a:effectLst>
              <a:uLnTx/>
              <a:uFillTx/>
              <a:latin typeface="Times  New Roman"/>
              <a:ea typeface="+mn-ea"/>
              <a:cs typeface="Times New Roman" panose="02020603050405020304" pitchFamily="18" charset="0"/>
            </a:endParaRPr>
          </a:p>
        </p:txBody>
      </p:sp>
      <p:pic>
        <p:nvPicPr>
          <p:cNvPr id="4" name="Picture 3">
            <a:extLst>
              <a:ext uri="{FF2B5EF4-FFF2-40B4-BE49-F238E27FC236}">
                <a16:creationId xmlns:a16="http://schemas.microsoft.com/office/drawing/2014/main" id="{35051156-1857-8003-A4BD-AC2700757AE2}"/>
              </a:ext>
            </a:extLst>
          </p:cNvPr>
          <p:cNvPicPr>
            <a:picLocks noChangeAspect="1"/>
          </p:cNvPicPr>
          <p:nvPr/>
        </p:nvPicPr>
        <p:blipFill rotWithShape="1">
          <a:blip r:embed="rId3"/>
          <a:srcRect l="67486" r="4395"/>
          <a:stretch/>
        </p:blipFill>
        <p:spPr>
          <a:xfrm>
            <a:off x="10494777" y="5130196"/>
            <a:ext cx="1348195" cy="1461570"/>
          </a:xfrm>
          <a:prstGeom prst="rect">
            <a:avLst/>
          </a:prstGeom>
        </p:spPr>
      </p:pic>
      <p:grpSp>
        <p:nvGrpSpPr>
          <p:cNvPr id="12" name="Group 11">
            <a:extLst>
              <a:ext uri="{FF2B5EF4-FFF2-40B4-BE49-F238E27FC236}">
                <a16:creationId xmlns:a16="http://schemas.microsoft.com/office/drawing/2014/main" id="{D863325C-ACD5-769C-6A10-FAD947B562E2}"/>
              </a:ext>
            </a:extLst>
          </p:cNvPr>
          <p:cNvGrpSpPr/>
          <p:nvPr/>
        </p:nvGrpSpPr>
        <p:grpSpPr>
          <a:xfrm>
            <a:off x="10442470" y="2726821"/>
            <a:ext cx="1593189" cy="1461570"/>
            <a:chOff x="1378610" y="0"/>
            <a:chExt cx="1593189" cy="1461570"/>
          </a:xfrm>
        </p:grpSpPr>
        <p:pic>
          <p:nvPicPr>
            <p:cNvPr id="14" name="Picture 13">
              <a:extLst>
                <a:ext uri="{FF2B5EF4-FFF2-40B4-BE49-F238E27FC236}">
                  <a16:creationId xmlns:a16="http://schemas.microsoft.com/office/drawing/2014/main" id="{FCD78FB8-56D1-FC08-0A32-6DCCB10730CF}"/>
                </a:ext>
              </a:extLst>
            </p:cNvPr>
            <p:cNvPicPr>
              <a:picLocks noChangeAspect="1"/>
            </p:cNvPicPr>
            <p:nvPr/>
          </p:nvPicPr>
          <p:blipFill rotWithShape="1">
            <a:blip r:embed="rId3"/>
            <a:srcRect l="2250" r="64521"/>
            <a:stretch/>
          </p:blipFill>
          <p:spPr>
            <a:xfrm>
              <a:off x="1378610" y="0"/>
              <a:ext cx="1593189" cy="1461570"/>
            </a:xfrm>
            <a:prstGeom prst="rect">
              <a:avLst/>
            </a:prstGeom>
          </p:spPr>
        </p:pic>
        <p:sp>
          <p:nvSpPr>
            <p:cNvPr id="18" name="Rectangle 17">
              <a:extLst>
                <a:ext uri="{FF2B5EF4-FFF2-40B4-BE49-F238E27FC236}">
                  <a16:creationId xmlns:a16="http://schemas.microsoft.com/office/drawing/2014/main" id="{91DF1FDB-144E-4CCE-AEBC-3896A702A531}"/>
                </a:ext>
              </a:extLst>
            </p:cNvPr>
            <p:cNvSpPr/>
            <p:nvPr/>
          </p:nvSpPr>
          <p:spPr>
            <a:xfrm>
              <a:off x="2807698" y="990600"/>
              <a:ext cx="164101" cy="47097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inkl"/>
                <a:ea typeface="+mn-ea"/>
                <a:cs typeface="+mn-cs"/>
              </a:endParaRPr>
            </a:p>
          </p:txBody>
        </p:sp>
      </p:grpSp>
      <p:pic>
        <p:nvPicPr>
          <p:cNvPr id="20" name="Picture 19">
            <a:extLst>
              <a:ext uri="{FF2B5EF4-FFF2-40B4-BE49-F238E27FC236}">
                <a16:creationId xmlns:a16="http://schemas.microsoft.com/office/drawing/2014/main" id="{8FF1B10F-BACF-D734-39E7-73D745362EE5}"/>
              </a:ext>
            </a:extLst>
          </p:cNvPr>
          <p:cNvPicPr>
            <a:picLocks noChangeAspect="1"/>
          </p:cNvPicPr>
          <p:nvPr/>
        </p:nvPicPr>
        <p:blipFill rotWithShape="1">
          <a:blip r:embed="rId4"/>
          <a:srcRect l="39375" t="34444" r="15625" b="10000"/>
          <a:stretch/>
        </p:blipFill>
        <p:spPr>
          <a:xfrm>
            <a:off x="232229" y="970119"/>
            <a:ext cx="5500914" cy="2469030"/>
          </a:xfrm>
          <a:prstGeom prst="rect">
            <a:avLst/>
          </a:prstGeom>
        </p:spPr>
      </p:pic>
      <p:pic>
        <p:nvPicPr>
          <p:cNvPr id="2" name="Picture 1">
            <a:extLst>
              <a:ext uri="{FF2B5EF4-FFF2-40B4-BE49-F238E27FC236}">
                <a16:creationId xmlns:a16="http://schemas.microsoft.com/office/drawing/2014/main" id="{B8BFFAF6-6329-718B-7228-AC573B035516}"/>
              </a:ext>
            </a:extLst>
          </p:cNvPr>
          <p:cNvPicPr>
            <a:picLocks noChangeAspect="1"/>
          </p:cNvPicPr>
          <p:nvPr/>
        </p:nvPicPr>
        <p:blipFill rotWithShape="1">
          <a:blip r:embed="rId5"/>
          <a:srcRect l="65230" t="470" r="1361" b="67239"/>
          <a:stretch/>
        </p:blipFill>
        <p:spPr>
          <a:xfrm>
            <a:off x="10249783" y="970119"/>
            <a:ext cx="1349998" cy="1304866"/>
          </a:xfrm>
          <a:prstGeom prst="ellipse">
            <a:avLst/>
          </a:prstGeom>
          <a:ln>
            <a:noFill/>
          </a:ln>
          <a:effectLst>
            <a:softEdge rad="112500"/>
          </a:effectLst>
        </p:spPr>
      </p:pic>
      <p:sp>
        <p:nvSpPr>
          <p:cNvPr id="3" name="TextBox 2">
            <a:extLst>
              <a:ext uri="{FF2B5EF4-FFF2-40B4-BE49-F238E27FC236}">
                <a16:creationId xmlns:a16="http://schemas.microsoft.com/office/drawing/2014/main" id="{B6BB50EA-2822-A4A8-7299-5BAEE4B74BB9}"/>
              </a:ext>
            </a:extLst>
          </p:cNvPr>
          <p:cNvSpPr txBox="1"/>
          <p:nvPr/>
        </p:nvSpPr>
        <p:spPr>
          <a:xfrm>
            <a:off x="10586093" y="2269107"/>
            <a:ext cx="1429088" cy="461665"/>
          </a:xfrm>
          <a:prstGeom prst="rect">
            <a:avLst/>
          </a:prstGeom>
          <a:noFill/>
        </p:spPr>
        <p:txBody>
          <a:bodyPr wrap="square" rtlCol="0">
            <a:spAutoFit/>
          </a:bodyPr>
          <a:lstStyle/>
          <a:p>
            <a:r>
              <a:rPr lang="vi-VN" sz="2400" b="1" dirty="0">
                <a:solidFill>
                  <a:schemeClr val="accent5"/>
                </a:solidFill>
                <a:latin typeface="+mj-lt"/>
              </a:rPr>
              <a:t>SEE</a:t>
            </a:r>
          </a:p>
        </p:txBody>
      </p:sp>
      <p:sp>
        <p:nvSpPr>
          <p:cNvPr id="5" name="TextBox 4">
            <a:extLst>
              <a:ext uri="{FF2B5EF4-FFF2-40B4-BE49-F238E27FC236}">
                <a16:creationId xmlns:a16="http://schemas.microsoft.com/office/drawing/2014/main" id="{1A45A95E-3625-5CAF-6B04-9F6CE6AACCC0}"/>
              </a:ext>
            </a:extLst>
          </p:cNvPr>
          <p:cNvSpPr txBox="1"/>
          <p:nvPr/>
        </p:nvSpPr>
        <p:spPr>
          <a:xfrm flipH="1">
            <a:off x="6198823" y="1589286"/>
            <a:ext cx="3684916" cy="544830"/>
          </a:xfrm>
          <a:prstGeom prst="wedgeRoundRectCallout">
            <a:avLst>
              <a:gd name="adj1" fmla="val -73481"/>
              <a:gd name="adj2" fmla="val -64633"/>
              <a:gd name="adj3" fmla="val 16667"/>
            </a:avLst>
          </a:prstGeom>
          <a:solidFill>
            <a:srgbClr val="00B0F0">
              <a:alpha val="35000"/>
            </a:srgbClr>
          </a:solid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200" kern="1200" dirty="0">
                <a:solidFill>
                  <a:srgbClr val="1C1C1C"/>
                </a:solidFill>
                <a:latin typeface="Times  New Roman"/>
                <a:ea typeface="+mn-ea"/>
                <a:cs typeface="+mn-cs"/>
              </a:rPr>
              <a:t>Quan </a:t>
            </a:r>
            <a:r>
              <a:rPr lang="vi-VN" sz="3200" kern="1200" dirty="0">
                <a:solidFill>
                  <a:srgbClr val="1C1C1C"/>
                </a:solidFill>
                <a:latin typeface="Times  New Roman"/>
                <a:ea typeface="+mn-ea"/>
                <a:cs typeface="+mn-cs"/>
              </a:rPr>
              <a:t>sát hình </a:t>
            </a:r>
            <a:r>
              <a:rPr lang="vi-VN" sz="3200" kern="1200" dirty="0" smtClean="0">
                <a:solidFill>
                  <a:srgbClr val="1C1C1C"/>
                </a:solidFill>
                <a:latin typeface="Times  New Roman"/>
                <a:ea typeface="+mn-ea"/>
                <a:cs typeface="+mn-cs"/>
              </a:rPr>
              <a:t>ảnh</a:t>
            </a:r>
            <a:endParaRPr lang="vi-VN" sz="3200" kern="1200" dirty="0">
              <a:solidFill>
                <a:srgbClr val="1C1C1C"/>
              </a:solidFill>
              <a:latin typeface="Times  New Roman"/>
              <a:ea typeface="+mn-ea"/>
              <a:cs typeface="+mn-cs"/>
            </a:endParaRPr>
          </a:p>
        </p:txBody>
      </p:sp>
      <p:sp>
        <p:nvSpPr>
          <p:cNvPr id="8" name="TextBox 7">
            <a:extLst>
              <a:ext uri="{FF2B5EF4-FFF2-40B4-BE49-F238E27FC236}">
                <a16:creationId xmlns:a16="http://schemas.microsoft.com/office/drawing/2014/main" id="{19A930C4-FCDA-E27A-063A-6392CB3A49A8}"/>
              </a:ext>
            </a:extLst>
          </p:cNvPr>
          <p:cNvSpPr txBox="1"/>
          <p:nvPr/>
        </p:nvSpPr>
        <p:spPr>
          <a:xfrm flipH="1">
            <a:off x="6536868" y="2973832"/>
            <a:ext cx="3724174" cy="2383631"/>
          </a:xfrm>
          <a:prstGeom prst="wedgeRoundRectCallout">
            <a:avLst>
              <a:gd name="adj1" fmla="val -60338"/>
              <a:gd name="adj2" fmla="val -50804"/>
              <a:gd name="adj3" fmla="val 16667"/>
            </a:avLst>
          </a:prstGeom>
          <a:solidFill>
            <a:schemeClr val="accent4">
              <a:lumMod val="60000"/>
              <a:lumOff val="40000"/>
              <a:alpha val="35000"/>
            </a:schemeClr>
          </a:solid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1C1C1C"/>
                </a:solidFill>
                <a:effectLst/>
                <a:uLnTx/>
                <a:uFillTx/>
                <a:latin typeface="Times  New Roman"/>
                <a:ea typeface="+mn-ea"/>
                <a:cs typeface="+mn-cs"/>
              </a:rPr>
              <a:t>Suy</a:t>
            </a:r>
            <a:r>
              <a:rPr kumimoji="0" lang="en-US" sz="2800" b="0" i="0" u="none" strike="noStrike" kern="1200" cap="none" spc="0" normalizeH="0" baseline="0" noProof="0" dirty="0">
                <a:ln>
                  <a:noFill/>
                </a:ln>
                <a:solidFill>
                  <a:srgbClr val="1C1C1C"/>
                </a:solidFill>
                <a:effectLst/>
                <a:uLnTx/>
                <a:uFillTx/>
                <a:latin typeface="Times  New Roman"/>
                <a:ea typeface="+mn-ea"/>
                <a:cs typeface="+mn-cs"/>
              </a:rPr>
              <a:t> </a:t>
            </a:r>
            <a:r>
              <a:rPr kumimoji="0" lang="vi-VN" sz="2800" b="0" i="0" u="none" strike="noStrike" kern="1200" cap="none" spc="0" normalizeH="0" baseline="0" noProof="0" dirty="0">
                <a:ln>
                  <a:noFill/>
                </a:ln>
                <a:solidFill>
                  <a:srgbClr val="1C1C1C"/>
                </a:solidFill>
                <a:effectLst/>
                <a:uLnTx/>
                <a:uFillTx/>
                <a:latin typeface="Times  New Roman"/>
                <a:ea typeface="+mn-ea"/>
                <a:cs typeface="+mn-cs"/>
              </a:rPr>
              <a:t>nghĩ: </a:t>
            </a:r>
            <a:r>
              <a:rPr lang="vi-VN" sz="2800" b="0" i="0" dirty="0">
                <a:solidFill>
                  <a:srgbClr val="333333"/>
                </a:solidFill>
                <a:effectLst/>
                <a:latin typeface="+mj-lt"/>
              </a:rPr>
              <a:t>Cách mạng công nghiệp đã tác động như thế nào đến hoạt động </a:t>
            </a:r>
            <a:r>
              <a:rPr lang="vi-VN" sz="2800" b="1" i="0" dirty="0">
                <a:solidFill>
                  <a:srgbClr val="FF0000"/>
                </a:solidFill>
                <a:effectLst/>
                <a:latin typeface="+mj-lt"/>
              </a:rPr>
              <a:t>sản xuất và đời sống xã hội?</a:t>
            </a:r>
            <a:endParaRPr kumimoji="0" lang="en-US" sz="2800" b="1" i="0" u="none" strike="noStrike" kern="1200" cap="none" spc="0" normalizeH="0" baseline="0" noProof="0" dirty="0">
              <a:ln>
                <a:noFill/>
              </a:ln>
              <a:solidFill>
                <a:srgbClr val="FF0000"/>
              </a:solidFill>
              <a:effectLst/>
              <a:uLnTx/>
              <a:uFillTx/>
              <a:latin typeface="Times  New Roman"/>
              <a:ea typeface="+mn-ea"/>
              <a:cs typeface="+mn-cs"/>
            </a:endParaRPr>
          </a:p>
        </p:txBody>
      </p:sp>
      <p:sp>
        <p:nvSpPr>
          <p:cNvPr id="9" name="TextBox 8">
            <a:extLst>
              <a:ext uri="{FF2B5EF4-FFF2-40B4-BE49-F238E27FC236}">
                <a16:creationId xmlns:a16="http://schemas.microsoft.com/office/drawing/2014/main" id="{2D0E0F2F-8FF6-64E0-C697-612C0D359328}"/>
              </a:ext>
            </a:extLst>
          </p:cNvPr>
          <p:cNvSpPr txBox="1"/>
          <p:nvPr/>
        </p:nvSpPr>
        <p:spPr>
          <a:xfrm flipH="1">
            <a:off x="6536867" y="5894012"/>
            <a:ext cx="3346871" cy="612934"/>
          </a:xfrm>
          <a:prstGeom prst="wedgeRoundRectCallout">
            <a:avLst>
              <a:gd name="adj1" fmla="val -73830"/>
              <a:gd name="adj2" fmla="val -62119"/>
              <a:gd name="adj3" fmla="val 16667"/>
            </a:avLst>
          </a:prstGeom>
          <a:solidFill>
            <a:schemeClr val="accent2">
              <a:lumMod val="40000"/>
              <a:lumOff val="60000"/>
              <a:alpha val="35000"/>
            </a:schemeClr>
          </a:solidFill>
        </p:spPr>
        <p:txBody>
          <a:bodyPr wrap="square" lIns="0" tIns="0" rIns="0" bIns="0" rtlCol="0">
            <a:spAutoFit/>
          </a:bodyPr>
          <a:lstStyle/>
          <a:p>
            <a:pPr algn="just">
              <a:buClrTx/>
              <a:defRPr/>
            </a:pPr>
            <a:r>
              <a:rPr kumimoji="0" lang="vi-VN" sz="3600" b="0" i="0" u="none" strike="noStrike" kern="1200" cap="none" spc="0" normalizeH="0" baseline="0" noProof="0" dirty="0">
                <a:ln>
                  <a:noFill/>
                </a:ln>
                <a:solidFill>
                  <a:srgbClr val="1C1C1C"/>
                </a:solidFill>
                <a:effectLst/>
                <a:uLnTx/>
                <a:uFillTx/>
                <a:latin typeface="+mj-lt"/>
                <a:ea typeface="+mn-ea"/>
                <a:cs typeface="+mn-cs"/>
              </a:rPr>
              <a:t>Chia sẻ trước </a:t>
            </a:r>
            <a:r>
              <a:rPr kumimoji="0" lang="vi-VN" sz="3600" b="0" i="0" u="none" strike="noStrike" kern="1200" cap="none" spc="0" normalizeH="0" baseline="0" noProof="0" dirty="0" smtClean="0">
                <a:ln>
                  <a:noFill/>
                </a:ln>
                <a:solidFill>
                  <a:srgbClr val="1C1C1C"/>
                </a:solidFill>
                <a:effectLst/>
                <a:uLnTx/>
                <a:uFillTx/>
                <a:latin typeface="+mj-lt"/>
                <a:ea typeface="+mn-ea"/>
                <a:cs typeface="+mn-cs"/>
              </a:rPr>
              <a:t>lớp</a:t>
            </a:r>
            <a:endParaRPr kumimoji="0" lang="vi-VN" sz="3600" b="0" i="0" u="none" strike="noStrike" kern="1200" cap="none" spc="0" normalizeH="0" baseline="0" noProof="0" dirty="0">
              <a:ln>
                <a:noFill/>
              </a:ln>
              <a:solidFill>
                <a:srgbClr val="1C1C1C"/>
              </a:solidFill>
              <a:effectLst/>
              <a:uLnTx/>
              <a:uFillTx/>
              <a:latin typeface="+mj-lt"/>
              <a:ea typeface="+mn-ea"/>
              <a:cs typeface="+mn-cs"/>
            </a:endParaRPr>
          </a:p>
        </p:txBody>
      </p:sp>
      <p:pic>
        <p:nvPicPr>
          <p:cNvPr id="11" name="Picture 10">
            <a:extLst>
              <a:ext uri="{FF2B5EF4-FFF2-40B4-BE49-F238E27FC236}">
                <a16:creationId xmlns:a16="http://schemas.microsoft.com/office/drawing/2014/main" id="{06B09112-3A7B-1C47-F57F-7136A627F012}"/>
              </a:ext>
            </a:extLst>
          </p:cNvPr>
          <p:cNvPicPr>
            <a:picLocks noChangeAspect="1"/>
          </p:cNvPicPr>
          <p:nvPr/>
        </p:nvPicPr>
        <p:blipFill rotWithShape="1">
          <a:blip r:embed="rId6"/>
          <a:srcRect l="27724" t="41048" r="56151" b="40824"/>
          <a:stretch/>
        </p:blipFill>
        <p:spPr>
          <a:xfrm>
            <a:off x="232229" y="3997035"/>
            <a:ext cx="5297714" cy="2305600"/>
          </a:xfrm>
          <a:prstGeom prst="rect">
            <a:avLst/>
          </a:prstGeom>
        </p:spPr>
      </p:pic>
      <p:sp>
        <p:nvSpPr>
          <p:cNvPr id="13" name="TextBox 12">
            <a:extLst>
              <a:ext uri="{FF2B5EF4-FFF2-40B4-BE49-F238E27FC236}">
                <a16:creationId xmlns:a16="http://schemas.microsoft.com/office/drawing/2014/main" id="{CB34D720-80EF-A420-1EB3-DAF2BE1B4A8D}"/>
              </a:ext>
            </a:extLst>
          </p:cNvPr>
          <p:cNvSpPr txBox="1"/>
          <p:nvPr/>
        </p:nvSpPr>
        <p:spPr>
          <a:xfrm>
            <a:off x="50800" y="3348089"/>
            <a:ext cx="5863771" cy="369332"/>
          </a:xfrm>
          <a:prstGeom prst="rect">
            <a:avLst/>
          </a:prstGeom>
          <a:solidFill>
            <a:schemeClr val="bg1"/>
          </a:solidFill>
          <a:ln w="6350">
            <a:solidFill>
              <a:schemeClr val="tx1"/>
            </a:solidFill>
          </a:ln>
        </p:spPr>
        <p:txBody>
          <a:bodyPr wrap="square" rtlCol="0">
            <a:spAutoFit/>
          </a:bodyPr>
          <a:lstStyle/>
          <a:p>
            <a:pPr algn="ctr"/>
            <a:r>
              <a:rPr lang="vi-VN" sz="1800" dirty="0">
                <a:latin typeface="+mj-lt"/>
              </a:rPr>
              <a:t>Động cơ hơi nước được ứng dụng bằng nhiều cách khác nhau</a:t>
            </a:r>
          </a:p>
        </p:txBody>
      </p:sp>
      <p:sp>
        <p:nvSpPr>
          <p:cNvPr id="15" name="TextBox 14">
            <a:extLst>
              <a:ext uri="{FF2B5EF4-FFF2-40B4-BE49-F238E27FC236}">
                <a16:creationId xmlns:a16="http://schemas.microsoft.com/office/drawing/2014/main" id="{DDDF9B1F-E247-5865-7F74-3935471A1F25}"/>
              </a:ext>
            </a:extLst>
          </p:cNvPr>
          <p:cNvSpPr txBox="1"/>
          <p:nvPr/>
        </p:nvSpPr>
        <p:spPr>
          <a:xfrm>
            <a:off x="232231" y="6257302"/>
            <a:ext cx="5152571" cy="369332"/>
          </a:xfrm>
          <a:prstGeom prst="rect">
            <a:avLst/>
          </a:prstGeom>
          <a:solidFill>
            <a:schemeClr val="bg1"/>
          </a:solidFill>
          <a:ln w="6350">
            <a:solidFill>
              <a:schemeClr val="tx1"/>
            </a:solidFill>
          </a:ln>
        </p:spPr>
        <p:txBody>
          <a:bodyPr wrap="square" rtlCol="0">
            <a:spAutoFit/>
          </a:bodyPr>
          <a:lstStyle/>
          <a:p>
            <a:pPr algn="ctr"/>
            <a:r>
              <a:rPr lang="vi-VN" sz="1800" dirty="0">
                <a:latin typeface="+mj-lt"/>
              </a:rPr>
              <a:t>Một nhà máy kéo sợi bông ở Anh cuối thế kỉ XVIII</a:t>
            </a:r>
          </a:p>
        </p:txBody>
      </p:sp>
    </p:spTree>
    <p:extLst>
      <p:ext uri="{BB962C8B-B14F-4D97-AF65-F5344CB8AC3E}">
        <p14:creationId xmlns:p14="http://schemas.microsoft.com/office/powerpoint/2010/main" val="24306677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2000"/>
                                        <p:tgtEl>
                                          <p:spTgt spid="11"/>
                                        </p:tgtEl>
                                      </p:cBhvr>
                                    </p:animEffect>
                                  </p:childTnLst>
                                </p:cTn>
                              </p:par>
                              <p:par>
                                <p:cTn id="8" presetID="6" presetClass="entr" presetSubtype="16"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circle(in)">
                                      <p:cBhvr>
                                        <p:cTn id="10" dur="20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arn(inVertical)">
                                      <p:cBhvr>
                                        <p:cTn id="15" dur="500"/>
                                        <p:tgtEl>
                                          <p:spTgt spid="13"/>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barn(inVertical)">
                                      <p:cBhvr>
                                        <p:cTn id="18" dur="500"/>
                                        <p:tgtEl>
                                          <p:spTgt spid="15"/>
                                        </p:tgtEl>
                                      </p:cBhvr>
                                    </p:animEffect>
                                  </p:childTnLst>
                                </p:cTn>
                              </p:par>
                              <p:par>
                                <p:cTn id="19" presetID="6" presetClass="entr" presetSubtype="16"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circle(in)">
                                      <p:cBhvr>
                                        <p:cTn id="21" dur="2000"/>
                                        <p:tgtEl>
                                          <p:spTgt spid="5"/>
                                        </p:tgtEl>
                                      </p:cBhvr>
                                    </p:animEffect>
                                  </p:childTnLst>
                                </p:cTn>
                              </p:par>
                              <p:par>
                                <p:cTn id="22" presetID="6" presetClass="entr" presetSubtype="16" fill="hold" nodeType="with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circle(in)">
                                      <p:cBhvr>
                                        <p:cTn id="24" dur="2000"/>
                                        <p:tgtEl>
                                          <p:spTgt spid="2"/>
                                        </p:tgtEl>
                                      </p:cBhvr>
                                    </p:animEffect>
                                  </p:childTnLst>
                                </p:cTn>
                              </p:par>
                              <p:par>
                                <p:cTn id="25" presetID="6" presetClass="entr" presetSubtype="16" fill="hold" grpId="0" nodeType="with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circle(in)">
                                      <p:cBhvr>
                                        <p:cTn id="27" dur="2000"/>
                                        <p:tgtEl>
                                          <p:spTgt spid="3"/>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circle(in)">
                                      <p:cBhvr>
                                        <p:cTn id="32" dur="2000"/>
                                        <p:tgtEl>
                                          <p:spTgt spid="8"/>
                                        </p:tgtEl>
                                      </p:cBhvr>
                                    </p:animEffect>
                                  </p:childTnLst>
                                </p:cTn>
                              </p:par>
                              <p:par>
                                <p:cTn id="33" presetID="6" presetClass="entr" presetSubtype="16" fill="hold" nodeType="with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circle(in)">
                                      <p:cBhvr>
                                        <p:cTn id="35" dur="2000"/>
                                        <p:tgtEl>
                                          <p:spTgt spid="12"/>
                                        </p:tgtEl>
                                      </p:cBhvr>
                                    </p:animEffect>
                                  </p:childTnLst>
                                </p:cTn>
                              </p:par>
                            </p:childTnLst>
                          </p:cTn>
                        </p:par>
                      </p:childTnLst>
                    </p:cTn>
                  </p:par>
                  <p:par>
                    <p:cTn id="36" fill="hold">
                      <p:stCondLst>
                        <p:cond delay="indefinite"/>
                      </p:stCondLst>
                      <p:childTnLst>
                        <p:par>
                          <p:cTn id="37" fill="hold">
                            <p:stCondLst>
                              <p:cond delay="0"/>
                            </p:stCondLst>
                            <p:childTnLst>
                              <p:par>
                                <p:cTn id="38" presetID="6" presetClass="entr" presetSubtype="16" fill="hold" grpId="0" nodeType="click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circle(in)">
                                      <p:cBhvr>
                                        <p:cTn id="40" dur="2000"/>
                                        <p:tgtEl>
                                          <p:spTgt spid="9"/>
                                        </p:tgtEl>
                                      </p:cBhvr>
                                    </p:animEffect>
                                  </p:childTnLst>
                                </p:cTn>
                              </p:par>
                              <p:par>
                                <p:cTn id="41" presetID="6" presetClass="entr" presetSubtype="16" fill="hold" nodeType="withEffect">
                                  <p:stCondLst>
                                    <p:cond delay="0"/>
                                  </p:stCondLst>
                                  <p:childTnLst>
                                    <p:set>
                                      <p:cBhvr>
                                        <p:cTn id="42" dur="1" fill="hold">
                                          <p:stCondLst>
                                            <p:cond delay="0"/>
                                          </p:stCondLst>
                                        </p:cTn>
                                        <p:tgtEl>
                                          <p:spTgt spid="4"/>
                                        </p:tgtEl>
                                        <p:attrNameLst>
                                          <p:attrName>style.visibility</p:attrName>
                                        </p:attrNameLst>
                                      </p:cBhvr>
                                      <p:to>
                                        <p:strVal val="visible"/>
                                      </p:to>
                                    </p:set>
                                    <p:animEffect transition="in" filter="circle(in)">
                                      <p:cBhvr>
                                        <p:cTn id="43"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P spid="8" grpId="0" animBg="1"/>
      <p:bldP spid="9" grpId="0" animBg="1"/>
      <p:bldP spid="13" grpId="0" animBg="1"/>
      <p:bldP spid="1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B4B758D5-15F8-178E-5BB5-1C62E17ABA27}"/>
              </a:ext>
            </a:extLst>
          </p:cNvPr>
          <p:cNvSpPr txBox="1"/>
          <p:nvPr/>
        </p:nvSpPr>
        <p:spPr>
          <a:xfrm>
            <a:off x="487689" y="202975"/>
            <a:ext cx="11419366" cy="47705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2500" b="1" dirty="0">
                <a:solidFill>
                  <a:schemeClr val="bg1"/>
                </a:solidFill>
                <a:latin typeface="Times  New Roman"/>
              </a:rPr>
              <a:t>2</a:t>
            </a:r>
            <a:r>
              <a:rPr lang="vi-VN" sz="2500" b="1" i="0" dirty="0">
                <a:solidFill>
                  <a:schemeClr val="bg1"/>
                </a:solidFill>
                <a:effectLst/>
                <a:latin typeface="Times  New Roman"/>
              </a:rPr>
              <a:t>. Những tác động cách mạng công nghiệp đối với sản xuất và đời sống</a:t>
            </a:r>
            <a:endParaRPr kumimoji="0" lang="en-US" sz="2500" b="1" i="0" u="none" strike="noStrike" kern="1200" cap="none" spc="0" normalizeH="0" baseline="0" noProof="0" dirty="0">
              <a:ln>
                <a:noFill/>
              </a:ln>
              <a:solidFill>
                <a:schemeClr val="bg1"/>
              </a:solidFill>
              <a:effectLst/>
              <a:uLnTx/>
              <a:uFillTx/>
              <a:latin typeface="Times  New Roman"/>
              <a:ea typeface="+mn-ea"/>
              <a:cs typeface="Times New Roman" panose="02020603050405020304" pitchFamily="18" charset="0"/>
            </a:endParaRPr>
          </a:p>
        </p:txBody>
      </p:sp>
      <p:sp>
        <p:nvSpPr>
          <p:cNvPr id="8" name="Google Shape;3502;p56">
            <a:extLst>
              <a:ext uri="{FF2B5EF4-FFF2-40B4-BE49-F238E27FC236}">
                <a16:creationId xmlns:a16="http://schemas.microsoft.com/office/drawing/2014/main" id="{F665B694-0123-5B60-FE32-79689DD80A21}"/>
              </a:ext>
            </a:extLst>
          </p:cNvPr>
          <p:cNvSpPr/>
          <p:nvPr/>
        </p:nvSpPr>
        <p:spPr>
          <a:xfrm>
            <a:off x="150125" y="1965519"/>
            <a:ext cx="5853347" cy="4271507"/>
          </a:xfrm>
          <a:custGeom>
            <a:avLst/>
            <a:gdLst/>
            <a:ahLst/>
            <a:cxnLst/>
            <a:rect l="l" t="t" r="r" b="b"/>
            <a:pathLst>
              <a:path w="103075" h="62687" extrusionOk="0">
                <a:moveTo>
                  <a:pt x="1" y="0"/>
                </a:moveTo>
                <a:lnTo>
                  <a:pt x="1" y="51137"/>
                </a:lnTo>
                <a:cubicBezTo>
                  <a:pt x="1035" y="51237"/>
                  <a:pt x="2102" y="51370"/>
                  <a:pt x="2770" y="51937"/>
                </a:cubicBezTo>
                <a:cubicBezTo>
                  <a:pt x="3970" y="52971"/>
                  <a:pt x="3270" y="54606"/>
                  <a:pt x="4037" y="55774"/>
                </a:cubicBezTo>
                <a:cubicBezTo>
                  <a:pt x="4771" y="56808"/>
                  <a:pt x="6272" y="56374"/>
                  <a:pt x="6806" y="57642"/>
                </a:cubicBezTo>
                <a:cubicBezTo>
                  <a:pt x="7139" y="58475"/>
                  <a:pt x="7173" y="59476"/>
                  <a:pt x="7506" y="60310"/>
                </a:cubicBezTo>
                <a:cubicBezTo>
                  <a:pt x="7673" y="60744"/>
                  <a:pt x="8274" y="61311"/>
                  <a:pt x="8707" y="61444"/>
                </a:cubicBezTo>
                <a:cubicBezTo>
                  <a:pt x="8926" y="61520"/>
                  <a:pt x="9075" y="61556"/>
                  <a:pt x="9192" y="61556"/>
                </a:cubicBezTo>
                <a:cubicBezTo>
                  <a:pt x="9485" y="61556"/>
                  <a:pt x="9584" y="61335"/>
                  <a:pt x="10108" y="60977"/>
                </a:cubicBezTo>
                <a:cubicBezTo>
                  <a:pt x="10594" y="60634"/>
                  <a:pt x="11252" y="60242"/>
                  <a:pt x="11871" y="60242"/>
                </a:cubicBezTo>
                <a:cubicBezTo>
                  <a:pt x="11974" y="60242"/>
                  <a:pt x="12076" y="60253"/>
                  <a:pt x="12176" y="60277"/>
                </a:cubicBezTo>
                <a:cubicBezTo>
                  <a:pt x="12376" y="60310"/>
                  <a:pt x="12543" y="60577"/>
                  <a:pt x="12810" y="60610"/>
                </a:cubicBezTo>
                <a:cubicBezTo>
                  <a:pt x="12868" y="60617"/>
                  <a:pt x="12924" y="60621"/>
                  <a:pt x="12979" y="60621"/>
                </a:cubicBezTo>
                <a:cubicBezTo>
                  <a:pt x="14039" y="60621"/>
                  <a:pt x="14533" y="59358"/>
                  <a:pt x="15657" y="59358"/>
                </a:cubicBezTo>
                <a:cubicBezTo>
                  <a:pt x="15845" y="59358"/>
                  <a:pt x="16050" y="59394"/>
                  <a:pt x="16279" y="59476"/>
                </a:cubicBezTo>
                <a:cubicBezTo>
                  <a:pt x="17113" y="59810"/>
                  <a:pt x="17313" y="60610"/>
                  <a:pt x="18014" y="60977"/>
                </a:cubicBezTo>
                <a:cubicBezTo>
                  <a:pt x="18548" y="61277"/>
                  <a:pt x="18781" y="61144"/>
                  <a:pt x="19381" y="61211"/>
                </a:cubicBezTo>
                <a:cubicBezTo>
                  <a:pt x="21342" y="61370"/>
                  <a:pt x="23492" y="62686"/>
                  <a:pt x="25547" y="62686"/>
                </a:cubicBezTo>
                <a:cubicBezTo>
                  <a:pt x="26080" y="62686"/>
                  <a:pt x="26606" y="62598"/>
                  <a:pt x="27120" y="62378"/>
                </a:cubicBezTo>
                <a:cubicBezTo>
                  <a:pt x="27988" y="61978"/>
                  <a:pt x="28388" y="61111"/>
                  <a:pt x="29188" y="60577"/>
                </a:cubicBezTo>
                <a:cubicBezTo>
                  <a:pt x="29522" y="60377"/>
                  <a:pt x="29889" y="60243"/>
                  <a:pt x="30223" y="60043"/>
                </a:cubicBezTo>
                <a:cubicBezTo>
                  <a:pt x="31089" y="59523"/>
                  <a:pt x="31941" y="58989"/>
                  <a:pt x="32834" y="58989"/>
                </a:cubicBezTo>
                <a:cubicBezTo>
                  <a:pt x="33317" y="58989"/>
                  <a:pt x="33811" y="59145"/>
                  <a:pt x="34325" y="59543"/>
                </a:cubicBezTo>
                <a:cubicBezTo>
                  <a:pt x="34659" y="59776"/>
                  <a:pt x="34559" y="59943"/>
                  <a:pt x="34993" y="60077"/>
                </a:cubicBezTo>
                <a:cubicBezTo>
                  <a:pt x="35083" y="60101"/>
                  <a:pt x="35176" y="60112"/>
                  <a:pt x="35270" y="60112"/>
                </a:cubicBezTo>
                <a:cubicBezTo>
                  <a:pt x="35776" y="60112"/>
                  <a:pt x="36319" y="59805"/>
                  <a:pt x="36847" y="59805"/>
                </a:cubicBezTo>
                <a:cubicBezTo>
                  <a:pt x="37009" y="59805"/>
                  <a:pt x="37170" y="59834"/>
                  <a:pt x="37328" y="59910"/>
                </a:cubicBezTo>
                <a:cubicBezTo>
                  <a:pt x="38262" y="60310"/>
                  <a:pt x="38395" y="61311"/>
                  <a:pt x="39596" y="61544"/>
                </a:cubicBezTo>
                <a:cubicBezTo>
                  <a:pt x="39794" y="61570"/>
                  <a:pt x="39993" y="61578"/>
                  <a:pt x="40190" y="61578"/>
                </a:cubicBezTo>
                <a:cubicBezTo>
                  <a:pt x="40515" y="61578"/>
                  <a:pt x="40838" y="61557"/>
                  <a:pt x="41157" y="61557"/>
                </a:cubicBezTo>
                <a:cubicBezTo>
                  <a:pt x="41395" y="61557"/>
                  <a:pt x="41631" y="61569"/>
                  <a:pt x="41864" y="61611"/>
                </a:cubicBezTo>
                <a:cubicBezTo>
                  <a:pt x="42431" y="61711"/>
                  <a:pt x="43032" y="61911"/>
                  <a:pt x="43665" y="61911"/>
                </a:cubicBezTo>
                <a:cubicBezTo>
                  <a:pt x="44933" y="61911"/>
                  <a:pt x="46167" y="61311"/>
                  <a:pt x="47401" y="61211"/>
                </a:cubicBezTo>
                <a:cubicBezTo>
                  <a:pt x="48335" y="61111"/>
                  <a:pt x="49269" y="60977"/>
                  <a:pt x="50103" y="60644"/>
                </a:cubicBezTo>
                <a:cubicBezTo>
                  <a:pt x="50771" y="60410"/>
                  <a:pt x="51238" y="59943"/>
                  <a:pt x="51971" y="59743"/>
                </a:cubicBezTo>
                <a:cubicBezTo>
                  <a:pt x="52438" y="59610"/>
                  <a:pt x="52905" y="59643"/>
                  <a:pt x="53372" y="59476"/>
                </a:cubicBezTo>
                <a:cubicBezTo>
                  <a:pt x="54707" y="59109"/>
                  <a:pt x="56008" y="58442"/>
                  <a:pt x="57375" y="58075"/>
                </a:cubicBezTo>
                <a:cubicBezTo>
                  <a:pt x="58076" y="57875"/>
                  <a:pt x="58643" y="57975"/>
                  <a:pt x="59010" y="57375"/>
                </a:cubicBezTo>
                <a:cubicBezTo>
                  <a:pt x="59744" y="56107"/>
                  <a:pt x="58643" y="54439"/>
                  <a:pt x="59744" y="53305"/>
                </a:cubicBezTo>
                <a:cubicBezTo>
                  <a:pt x="61745" y="51270"/>
                  <a:pt x="64314" y="50903"/>
                  <a:pt x="66982" y="50870"/>
                </a:cubicBezTo>
                <a:cubicBezTo>
                  <a:pt x="67633" y="50870"/>
                  <a:pt x="68284" y="50534"/>
                  <a:pt x="68915" y="50534"/>
                </a:cubicBezTo>
                <a:cubicBezTo>
                  <a:pt x="69027" y="50534"/>
                  <a:pt x="69139" y="50545"/>
                  <a:pt x="69250" y="50570"/>
                </a:cubicBezTo>
                <a:cubicBezTo>
                  <a:pt x="69517" y="50603"/>
                  <a:pt x="70218" y="51137"/>
                  <a:pt x="70351" y="51204"/>
                </a:cubicBezTo>
                <a:cubicBezTo>
                  <a:pt x="70918" y="51437"/>
                  <a:pt x="71652" y="51570"/>
                  <a:pt x="72253" y="51704"/>
                </a:cubicBezTo>
                <a:cubicBezTo>
                  <a:pt x="72683" y="51795"/>
                  <a:pt x="73091" y="51862"/>
                  <a:pt x="73466" y="51862"/>
                </a:cubicBezTo>
                <a:cubicBezTo>
                  <a:pt x="74195" y="51862"/>
                  <a:pt x="74803" y="51607"/>
                  <a:pt x="75221" y="50770"/>
                </a:cubicBezTo>
                <a:cubicBezTo>
                  <a:pt x="75688" y="49869"/>
                  <a:pt x="75388" y="49035"/>
                  <a:pt x="76489" y="48568"/>
                </a:cubicBezTo>
                <a:cubicBezTo>
                  <a:pt x="77390" y="48201"/>
                  <a:pt x="78557" y="48468"/>
                  <a:pt x="79258" y="47801"/>
                </a:cubicBezTo>
                <a:cubicBezTo>
                  <a:pt x="79991" y="47101"/>
                  <a:pt x="80192" y="46067"/>
                  <a:pt x="80925" y="45399"/>
                </a:cubicBezTo>
                <a:cubicBezTo>
                  <a:pt x="81726" y="44732"/>
                  <a:pt x="82527" y="45133"/>
                  <a:pt x="83327" y="44799"/>
                </a:cubicBezTo>
                <a:cubicBezTo>
                  <a:pt x="84328" y="44365"/>
                  <a:pt x="83928" y="43431"/>
                  <a:pt x="83661" y="42764"/>
                </a:cubicBezTo>
                <a:cubicBezTo>
                  <a:pt x="83060" y="41530"/>
                  <a:pt x="82193" y="40296"/>
                  <a:pt x="82593" y="38795"/>
                </a:cubicBezTo>
                <a:cubicBezTo>
                  <a:pt x="82693" y="38528"/>
                  <a:pt x="82927" y="38461"/>
                  <a:pt x="82994" y="38194"/>
                </a:cubicBezTo>
                <a:cubicBezTo>
                  <a:pt x="83027" y="37861"/>
                  <a:pt x="82727" y="37527"/>
                  <a:pt x="82693" y="37227"/>
                </a:cubicBezTo>
                <a:cubicBezTo>
                  <a:pt x="82560" y="36693"/>
                  <a:pt x="82827" y="35793"/>
                  <a:pt x="82393" y="35359"/>
                </a:cubicBezTo>
                <a:cubicBezTo>
                  <a:pt x="82226" y="35192"/>
                  <a:pt x="81993" y="35225"/>
                  <a:pt x="81859" y="35092"/>
                </a:cubicBezTo>
                <a:cubicBezTo>
                  <a:pt x="81593" y="34892"/>
                  <a:pt x="81559" y="34725"/>
                  <a:pt x="81359" y="34392"/>
                </a:cubicBezTo>
                <a:cubicBezTo>
                  <a:pt x="80759" y="33424"/>
                  <a:pt x="80025" y="32757"/>
                  <a:pt x="79024" y="32223"/>
                </a:cubicBezTo>
                <a:lnTo>
                  <a:pt x="79024" y="32223"/>
                </a:lnTo>
                <a:cubicBezTo>
                  <a:pt x="79691" y="32457"/>
                  <a:pt x="80392" y="32290"/>
                  <a:pt x="81059" y="32457"/>
                </a:cubicBezTo>
                <a:cubicBezTo>
                  <a:pt x="81659" y="32624"/>
                  <a:pt x="82193" y="33057"/>
                  <a:pt x="82693" y="33357"/>
                </a:cubicBezTo>
                <a:cubicBezTo>
                  <a:pt x="83434" y="33743"/>
                  <a:pt x="84464" y="34391"/>
                  <a:pt x="85363" y="34391"/>
                </a:cubicBezTo>
                <a:cubicBezTo>
                  <a:pt x="85476" y="34391"/>
                  <a:pt x="85587" y="34381"/>
                  <a:pt x="85695" y="34358"/>
                </a:cubicBezTo>
                <a:cubicBezTo>
                  <a:pt x="86396" y="34191"/>
                  <a:pt x="86730" y="33758"/>
                  <a:pt x="87497" y="33758"/>
                </a:cubicBezTo>
                <a:cubicBezTo>
                  <a:pt x="88831" y="33724"/>
                  <a:pt x="89932" y="33458"/>
                  <a:pt x="90265" y="32023"/>
                </a:cubicBezTo>
                <a:cubicBezTo>
                  <a:pt x="90432" y="31356"/>
                  <a:pt x="90232" y="30222"/>
                  <a:pt x="90999" y="29788"/>
                </a:cubicBezTo>
                <a:cubicBezTo>
                  <a:pt x="91131" y="29722"/>
                  <a:pt x="91271" y="29703"/>
                  <a:pt x="91415" y="29703"/>
                </a:cubicBezTo>
                <a:cubicBezTo>
                  <a:pt x="91615" y="29703"/>
                  <a:pt x="91823" y="29740"/>
                  <a:pt x="92028" y="29740"/>
                </a:cubicBezTo>
                <a:cubicBezTo>
                  <a:pt x="92273" y="29740"/>
                  <a:pt x="92515" y="29687"/>
                  <a:pt x="92734" y="29455"/>
                </a:cubicBezTo>
                <a:cubicBezTo>
                  <a:pt x="93167" y="29054"/>
                  <a:pt x="93034" y="28354"/>
                  <a:pt x="93034" y="27787"/>
                </a:cubicBezTo>
                <a:cubicBezTo>
                  <a:pt x="93034" y="27553"/>
                  <a:pt x="93101" y="27020"/>
                  <a:pt x="93034" y="26753"/>
                </a:cubicBezTo>
                <a:cubicBezTo>
                  <a:pt x="92901" y="26119"/>
                  <a:pt x="92200" y="25519"/>
                  <a:pt x="92367" y="24851"/>
                </a:cubicBezTo>
                <a:cubicBezTo>
                  <a:pt x="92534" y="24184"/>
                  <a:pt x="93034" y="24218"/>
                  <a:pt x="93534" y="23751"/>
                </a:cubicBezTo>
                <a:cubicBezTo>
                  <a:pt x="94101" y="23217"/>
                  <a:pt x="94001" y="23350"/>
                  <a:pt x="93868" y="22750"/>
                </a:cubicBezTo>
                <a:cubicBezTo>
                  <a:pt x="93768" y="22283"/>
                  <a:pt x="93668" y="22250"/>
                  <a:pt x="93735" y="21749"/>
                </a:cubicBezTo>
                <a:cubicBezTo>
                  <a:pt x="93901" y="21082"/>
                  <a:pt x="93868" y="20582"/>
                  <a:pt x="94001" y="19881"/>
                </a:cubicBezTo>
                <a:cubicBezTo>
                  <a:pt x="94068" y="19181"/>
                  <a:pt x="94268" y="18213"/>
                  <a:pt x="95002" y="18046"/>
                </a:cubicBezTo>
                <a:cubicBezTo>
                  <a:pt x="95237" y="17988"/>
                  <a:pt x="95481" y="17966"/>
                  <a:pt x="95732" y="17966"/>
                </a:cubicBezTo>
                <a:cubicBezTo>
                  <a:pt x="96452" y="17966"/>
                  <a:pt x="97223" y="18145"/>
                  <a:pt x="97951" y="18145"/>
                </a:cubicBezTo>
                <a:cubicBezTo>
                  <a:pt x="98268" y="18145"/>
                  <a:pt x="98578" y="18111"/>
                  <a:pt x="98872" y="18013"/>
                </a:cubicBezTo>
                <a:cubicBezTo>
                  <a:pt x="100072" y="17579"/>
                  <a:pt x="99672" y="16279"/>
                  <a:pt x="99672" y="15244"/>
                </a:cubicBezTo>
                <a:cubicBezTo>
                  <a:pt x="99672" y="13677"/>
                  <a:pt x="99238" y="12409"/>
                  <a:pt x="100006" y="11041"/>
                </a:cubicBezTo>
                <a:cubicBezTo>
                  <a:pt x="100606" y="9907"/>
                  <a:pt x="100106" y="8540"/>
                  <a:pt x="100673" y="7339"/>
                </a:cubicBezTo>
                <a:cubicBezTo>
                  <a:pt x="101006" y="6505"/>
                  <a:pt x="101774" y="5938"/>
                  <a:pt x="101607" y="5004"/>
                </a:cubicBezTo>
                <a:cubicBezTo>
                  <a:pt x="101373" y="3436"/>
                  <a:pt x="99172" y="2569"/>
                  <a:pt x="99372" y="1001"/>
                </a:cubicBezTo>
                <a:cubicBezTo>
                  <a:pt x="99698" y="784"/>
                  <a:pt x="100045" y="728"/>
                  <a:pt x="100399" y="728"/>
                </a:cubicBezTo>
                <a:cubicBezTo>
                  <a:pt x="100771" y="728"/>
                  <a:pt x="101151" y="790"/>
                  <a:pt x="101518" y="790"/>
                </a:cubicBezTo>
                <a:cubicBezTo>
                  <a:pt x="101766" y="790"/>
                  <a:pt x="102009" y="762"/>
                  <a:pt x="102241" y="667"/>
                </a:cubicBezTo>
                <a:cubicBezTo>
                  <a:pt x="102507" y="567"/>
                  <a:pt x="102774" y="200"/>
                  <a:pt x="103075" y="0"/>
                </a:cubicBezTo>
                <a:close/>
              </a:path>
            </a:pathLst>
          </a:custGeom>
          <a:ln/>
        </p:spPr>
        <p:style>
          <a:lnRef idx="2">
            <a:schemeClr val="accent1"/>
          </a:lnRef>
          <a:fillRef idx="1">
            <a:schemeClr val="lt1"/>
          </a:fillRef>
          <a:effectRef idx="0">
            <a:schemeClr val="accent1"/>
          </a:effectRef>
          <a:fontRef idx="minor">
            <a:schemeClr val="dk1"/>
          </a:fontRef>
        </p:style>
        <p:txBody>
          <a:bodyPr spcFirstLastPara="1" wrap="square" lIns="121900" tIns="121900" rIns="121900" bIns="121900" anchor="ctr" anchorCtr="0">
            <a:noAutofit/>
          </a:bodyPr>
          <a:lstStyle/>
          <a:p>
            <a:pPr algn="just"/>
            <a:endParaRPr lang="vi-VN" sz="2000" b="0" i="0" dirty="0">
              <a:solidFill>
                <a:srgbClr val="333333"/>
              </a:solidFill>
              <a:effectLst/>
              <a:latin typeface="Roboto" panose="02000000000000000000" pitchFamily="2" charset="0"/>
            </a:endParaRPr>
          </a:p>
        </p:txBody>
      </p:sp>
      <p:sp>
        <p:nvSpPr>
          <p:cNvPr id="13" name="Text Box 13">
            <a:extLst>
              <a:ext uri="{FF2B5EF4-FFF2-40B4-BE49-F238E27FC236}">
                <a16:creationId xmlns:a16="http://schemas.microsoft.com/office/drawing/2014/main" id="{8ACDAEA5-29D7-9ECD-F3F0-264E265381D1}"/>
              </a:ext>
            </a:extLst>
          </p:cNvPr>
          <p:cNvSpPr txBox="1">
            <a:spLocks noChangeArrowheads="1"/>
          </p:cNvSpPr>
          <p:nvPr/>
        </p:nvSpPr>
        <p:spPr bwMode="auto">
          <a:xfrm>
            <a:off x="150125" y="1396888"/>
            <a:ext cx="5853347" cy="584761"/>
          </a:xfrm>
          <a:prstGeom prst="rect">
            <a:avLst/>
          </a:prstGeom>
          <a:solidFill>
            <a:schemeClr val="accent2">
              <a:lumMod val="20000"/>
              <a:lumOff val="80000"/>
            </a:schemeClr>
          </a:solidFill>
          <a:ln>
            <a:noFill/>
          </a:ln>
        </p:spPr>
        <p:txBody>
          <a:bodyPr wrap="square" lIns="91428" tIns="45713" rIns="91428" bIns="45713">
            <a:spAutoFit/>
          </a:bodyPr>
          <a:lstStyle>
            <a:lvl1pPr defTabSz="912813" eaLnBrk="0" hangingPunct="0">
              <a:defRPr>
                <a:solidFill>
                  <a:schemeClr val="tx1"/>
                </a:solidFill>
                <a:latin typeface="Arial" panose="020B0604020202020204" pitchFamily="34" charset="0"/>
              </a:defRPr>
            </a:lvl1pPr>
            <a:lvl2pPr marL="742950" indent="-285750" defTabSz="912813" eaLnBrk="0" hangingPunct="0">
              <a:defRPr>
                <a:solidFill>
                  <a:schemeClr val="tx1"/>
                </a:solidFill>
                <a:latin typeface="Arial" panose="020B0604020202020204" pitchFamily="34" charset="0"/>
              </a:defRPr>
            </a:lvl2pPr>
            <a:lvl3pPr marL="1143000" indent="-228600" defTabSz="912813" eaLnBrk="0" hangingPunct="0">
              <a:defRPr>
                <a:solidFill>
                  <a:schemeClr val="tx1"/>
                </a:solidFill>
                <a:latin typeface="Arial" panose="020B0604020202020204" pitchFamily="34" charset="0"/>
              </a:defRPr>
            </a:lvl3pPr>
            <a:lvl4pPr marL="1600200" indent="-228600" defTabSz="912813" eaLnBrk="0" hangingPunct="0">
              <a:defRPr>
                <a:solidFill>
                  <a:schemeClr val="tx1"/>
                </a:solidFill>
                <a:latin typeface="Arial" panose="020B0604020202020204" pitchFamily="34" charset="0"/>
              </a:defRPr>
            </a:lvl4pPr>
            <a:lvl5pPr marL="2057400" indent="-228600" defTabSz="912813" eaLnBrk="0" hangingPunct="0">
              <a:defRPr>
                <a:solidFill>
                  <a:schemeClr val="tx1"/>
                </a:solidFill>
                <a:latin typeface="Arial" panose="020B0604020202020204" pitchFamily="34" charset="0"/>
              </a:defRPr>
            </a:lvl5pPr>
            <a:lvl6pPr marL="2514600" indent="-228600" defTabSz="912813"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defRPr>
            </a:lvl6pPr>
            <a:lvl7pPr marL="2971800" indent="-228600" defTabSz="912813"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defRPr>
            </a:lvl7pPr>
            <a:lvl8pPr marL="3429000" indent="-228600" defTabSz="912813"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defRPr>
            </a:lvl8pPr>
            <a:lvl9pPr marL="3886200" indent="-228600" defTabSz="912813"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defRPr>
            </a:lvl9pPr>
          </a:lstStyle>
          <a:p>
            <a:pPr algn="ctr" eaLnBrk="1" hangingPunct="1">
              <a:spcBef>
                <a:spcPct val="50000"/>
              </a:spcBef>
            </a:pPr>
            <a:r>
              <a:rPr lang="vi-VN" sz="3200" b="1" dirty="0">
                <a:solidFill>
                  <a:srgbClr val="333333"/>
                </a:solidFill>
                <a:latin typeface="+mj-lt"/>
              </a:rPr>
              <a:t>Đối với sản xuất</a:t>
            </a:r>
            <a:endParaRPr lang="en-US" altLang="zh-CN" sz="3200" b="1" i="1" dirty="0">
              <a:solidFill>
                <a:srgbClr val="FF0000"/>
              </a:solidFill>
              <a:latin typeface="+mj-lt"/>
              <a:ea typeface="SimSun" panose="02010600030101010101" pitchFamily="2" charset="-122"/>
            </a:endParaRPr>
          </a:p>
        </p:txBody>
      </p:sp>
      <p:sp>
        <p:nvSpPr>
          <p:cNvPr id="2" name="TextBox 1">
            <a:extLst>
              <a:ext uri="{FF2B5EF4-FFF2-40B4-BE49-F238E27FC236}">
                <a16:creationId xmlns:a16="http://schemas.microsoft.com/office/drawing/2014/main" id="{CB8C5034-82E7-8A0F-A02A-FFFA027B8C2B}"/>
              </a:ext>
            </a:extLst>
          </p:cNvPr>
          <p:cNvSpPr txBox="1"/>
          <p:nvPr/>
        </p:nvSpPr>
        <p:spPr>
          <a:xfrm>
            <a:off x="234279" y="1981649"/>
            <a:ext cx="4548335" cy="3046988"/>
          </a:xfrm>
          <a:prstGeom prst="rect">
            <a:avLst/>
          </a:prstGeom>
          <a:noFill/>
        </p:spPr>
        <p:txBody>
          <a:bodyPr wrap="square" rtlCol="0">
            <a:spAutoFit/>
          </a:bodyPr>
          <a:lstStyle/>
          <a:p>
            <a:pPr algn="just"/>
            <a:r>
              <a:rPr lang="vi-VN" sz="3200" b="0" i="0" dirty="0" smtClean="0">
                <a:solidFill>
                  <a:srgbClr val="333333"/>
                </a:solidFill>
                <a:effectLst/>
                <a:latin typeface="+mj-lt"/>
              </a:rPr>
              <a:t>-</a:t>
            </a:r>
            <a:r>
              <a:rPr lang="en-US" sz="3200" b="0" i="0" dirty="0" smtClean="0">
                <a:solidFill>
                  <a:srgbClr val="333333"/>
                </a:solidFill>
                <a:effectLst/>
                <a:latin typeface="+mj-lt"/>
              </a:rPr>
              <a:t> </a:t>
            </a:r>
            <a:r>
              <a:rPr lang="vi-VN" sz="3200" b="0" i="0" dirty="0" smtClean="0">
                <a:solidFill>
                  <a:srgbClr val="333333"/>
                </a:solidFill>
                <a:effectLst/>
                <a:latin typeface="+mj-lt"/>
              </a:rPr>
              <a:t>Làm </a:t>
            </a:r>
            <a:r>
              <a:rPr lang="vi-VN" sz="3200" b="0" i="0" dirty="0">
                <a:solidFill>
                  <a:srgbClr val="333333"/>
                </a:solidFill>
                <a:effectLst/>
                <a:latin typeface="+mj-lt"/>
              </a:rPr>
              <a:t>thay đổi quá trình sản xuất, năng suất lao động được nâng cao, tạo của cải dồi dào cho xã hội</a:t>
            </a:r>
          </a:p>
          <a:p>
            <a:pPr algn="just"/>
            <a:r>
              <a:rPr lang="vi-VN" sz="3200" b="0" i="0" dirty="0">
                <a:solidFill>
                  <a:srgbClr val="333333"/>
                </a:solidFill>
                <a:effectLst/>
                <a:latin typeface="+mj-lt"/>
              </a:rPr>
              <a:t>- Thúc đẩy các ngành kinh tế khác</a:t>
            </a:r>
            <a:r>
              <a:rPr lang="vi-VN" sz="3200" b="0" i="0" dirty="0" smtClean="0">
                <a:solidFill>
                  <a:srgbClr val="333333"/>
                </a:solidFill>
                <a:effectLst/>
                <a:latin typeface="+mj-lt"/>
              </a:rPr>
              <a:t>.</a:t>
            </a:r>
            <a:endParaRPr lang="vi-VN" sz="3200" b="0" i="0" dirty="0">
              <a:solidFill>
                <a:srgbClr val="333333"/>
              </a:solidFill>
              <a:effectLst/>
              <a:latin typeface="+mj-lt"/>
            </a:endParaRPr>
          </a:p>
        </p:txBody>
      </p:sp>
      <p:sp>
        <p:nvSpPr>
          <p:cNvPr id="10" name="Google Shape;3502;p56">
            <a:extLst>
              <a:ext uri="{FF2B5EF4-FFF2-40B4-BE49-F238E27FC236}">
                <a16:creationId xmlns:a16="http://schemas.microsoft.com/office/drawing/2014/main" id="{246FE604-17A7-5723-0A1A-6093A5267DBE}"/>
              </a:ext>
            </a:extLst>
          </p:cNvPr>
          <p:cNvSpPr/>
          <p:nvPr/>
        </p:nvSpPr>
        <p:spPr>
          <a:xfrm>
            <a:off x="6209734" y="3017967"/>
            <a:ext cx="5861097" cy="3840033"/>
          </a:xfrm>
          <a:custGeom>
            <a:avLst/>
            <a:gdLst/>
            <a:ahLst/>
            <a:cxnLst/>
            <a:rect l="l" t="t" r="r" b="b"/>
            <a:pathLst>
              <a:path w="103075" h="62687" extrusionOk="0">
                <a:moveTo>
                  <a:pt x="1" y="0"/>
                </a:moveTo>
                <a:lnTo>
                  <a:pt x="1" y="51137"/>
                </a:lnTo>
                <a:cubicBezTo>
                  <a:pt x="1035" y="51237"/>
                  <a:pt x="2102" y="51370"/>
                  <a:pt x="2770" y="51937"/>
                </a:cubicBezTo>
                <a:cubicBezTo>
                  <a:pt x="3970" y="52971"/>
                  <a:pt x="3270" y="54606"/>
                  <a:pt x="4037" y="55774"/>
                </a:cubicBezTo>
                <a:cubicBezTo>
                  <a:pt x="4771" y="56808"/>
                  <a:pt x="6272" y="56374"/>
                  <a:pt x="6806" y="57642"/>
                </a:cubicBezTo>
                <a:cubicBezTo>
                  <a:pt x="7139" y="58475"/>
                  <a:pt x="7173" y="59476"/>
                  <a:pt x="7506" y="60310"/>
                </a:cubicBezTo>
                <a:cubicBezTo>
                  <a:pt x="7673" y="60744"/>
                  <a:pt x="8274" y="61311"/>
                  <a:pt x="8707" y="61444"/>
                </a:cubicBezTo>
                <a:cubicBezTo>
                  <a:pt x="8926" y="61520"/>
                  <a:pt x="9075" y="61556"/>
                  <a:pt x="9192" y="61556"/>
                </a:cubicBezTo>
                <a:cubicBezTo>
                  <a:pt x="9485" y="61556"/>
                  <a:pt x="9584" y="61335"/>
                  <a:pt x="10108" y="60977"/>
                </a:cubicBezTo>
                <a:cubicBezTo>
                  <a:pt x="10594" y="60634"/>
                  <a:pt x="11252" y="60242"/>
                  <a:pt x="11871" y="60242"/>
                </a:cubicBezTo>
                <a:cubicBezTo>
                  <a:pt x="11974" y="60242"/>
                  <a:pt x="12076" y="60253"/>
                  <a:pt x="12176" y="60277"/>
                </a:cubicBezTo>
                <a:cubicBezTo>
                  <a:pt x="12376" y="60310"/>
                  <a:pt x="12543" y="60577"/>
                  <a:pt x="12810" y="60610"/>
                </a:cubicBezTo>
                <a:cubicBezTo>
                  <a:pt x="12868" y="60617"/>
                  <a:pt x="12924" y="60621"/>
                  <a:pt x="12979" y="60621"/>
                </a:cubicBezTo>
                <a:cubicBezTo>
                  <a:pt x="14039" y="60621"/>
                  <a:pt x="14533" y="59358"/>
                  <a:pt x="15657" y="59358"/>
                </a:cubicBezTo>
                <a:cubicBezTo>
                  <a:pt x="15845" y="59358"/>
                  <a:pt x="16050" y="59394"/>
                  <a:pt x="16279" y="59476"/>
                </a:cubicBezTo>
                <a:cubicBezTo>
                  <a:pt x="17113" y="59810"/>
                  <a:pt x="17313" y="60610"/>
                  <a:pt x="18014" y="60977"/>
                </a:cubicBezTo>
                <a:cubicBezTo>
                  <a:pt x="18548" y="61277"/>
                  <a:pt x="18781" y="61144"/>
                  <a:pt x="19381" y="61211"/>
                </a:cubicBezTo>
                <a:cubicBezTo>
                  <a:pt x="21342" y="61370"/>
                  <a:pt x="23492" y="62686"/>
                  <a:pt x="25547" y="62686"/>
                </a:cubicBezTo>
                <a:cubicBezTo>
                  <a:pt x="26080" y="62686"/>
                  <a:pt x="26606" y="62598"/>
                  <a:pt x="27120" y="62378"/>
                </a:cubicBezTo>
                <a:cubicBezTo>
                  <a:pt x="27988" y="61978"/>
                  <a:pt x="28388" y="61111"/>
                  <a:pt x="29188" y="60577"/>
                </a:cubicBezTo>
                <a:cubicBezTo>
                  <a:pt x="29522" y="60377"/>
                  <a:pt x="29889" y="60243"/>
                  <a:pt x="30223" y="60043"/>
                </a:cubicBezTo>
                <a:cubicBezTo>
                  <a:pt x="31089" y="59523"/>
                  <a:pt x="31941" y="58989"/>
                  <a:pt x="32834" y="58989"/>
                </a:cubicBezTo>
                <a:cubicBezTo>
                  <a:pt x="33317" y="58989"/>
                  <a:pt x="33811" y="59145"/>
                  <a:pt x="34325" y="59543"/>
                </a:cubicBezTo>
                <a:cubicBezTo>
                  <a:pt x="34659" y="59776"/>
                  <a:pt x="34559" y="59943"/>
                  <a:pt x="34993" y="60077"/>
                </a:cubicBezTo>
                <a:cubicBezTo>
                  <a:pt x="35083" y="60101"/>
                  <a:pt x="35176" y="60112"/>
                  <a:pt x="35270" y="60112"/>
                </a:cubicBezTo>
                <a:cubicBezTo>
                  <a:pt x="35776" y="60112"/>
                  <a:pt x="36319" y="59805"/>
                  <a:pt x="36847" y="59805"/>
                </a:cubicBezTo>
                <a:cubicBezTo>
                  <a:pt x="37009" y="59805"/>
                  <a:pt x="37170" y="59834"/>
                  <a:pt x="37328" y="59910"/>
                </a:cubicBezTo>
                <a:cubicBezTo>
                  <a:pt x="38262" y="60310"/>
                  <a:pt x="38395" y="61311"/>
                  <a:pt x="39596" y="61544"/>
                </a:cubicBezTo>
                <a:cubicBezTo>
                  <a:pt x="39794" y="61570"/>
                  <a:pt x="39993" y="61578"/>
                  <a:pt x="40190" y="61578"/>
                </a:cubicBezTo>
                <a:cubicBezTo>
                  <a:pt x="40515" y="61578"/>
                  <a:pt x="40838" y="61557"/>
                  <a:pt x="41157" y="61557"/>
                </a:cubicBezTo>
                <a:cubicBezTo>
                  <a:pt x="41395" y="61557"/>
                  <a:pt x="41631" y="61569"/>
                  <a:pt x="41864" y="61611"/>
                </a:cubicBezTo>
                <a:cubicBezTo>
                  <a:pt x="42431" y="61711"/>
                  <a:pt x="43032" y="61911"/>
                  <a:pt x="43665" y="61911"/>
                </a:cubicBezTo>
                <a:cubicBezTo>
                  <a:pt x="44933" y="61911"/>
                  <a:pt x="46167" y="61311"/>
                  <a:pt x="47401" y="61211"/>
                </a:cubicBezTo>
                <a:cubicBezTo>
                  <a:pt x="48335" y="61111"/>
                  <a:pt x="49269" y="60977"/>
                  <a:pt x="50103" y="60644"/>
                </a:cubicBezTo>
                <a:cubicBezTo>
                  <a:pt x="50771" y="60410"/>
                  <a:pt x="51238" y="59943"/>
                  <a:pt x="51971" y="59743"/>
                </a:cubicBezTo>
                <a:cubicBezTo>
                  <a:pt x="52438" y="59610"/>
                  <a:pt x="52905" y="59643"/>
                  <a:pt x="53372" y="59476"/>
                </a:cubicBezTo>
                <a:cubicBezTo>
                  <a:pt x="54707" y="59109"/>
                  <a:pt x="56008" y="58442"/>
                  <a:pt x="57375" y="58075"/>
                </a:cubicBezTo>
                <a:cubicBezTo>
                  <a:pt x="58076" y="57875"/>
                  <a:pt x="58643" y="57975"/>
                  <a:pt x="59010" y="57375"/>
                </a:cubicBezTo>
                <a:cubicBezTo>
                  <a:pt x="59744" y="56107"/>
                  <a:pt x="58643" y="54439"/>
                  <a:pt x="59744" y="53305"/>
                </a:cubicBezTo>
                <a:cubicBezTo>
                  <a:pt x="61745" y="51270"/>
                  <a:pt x="64314" y="50903"/>
                  <a:pt x="66982" y="50870"/>
                </a:cubicBezTo>
                <a:cubicBezTo>
                  <a:pt x="67633" y="50870"/>
                  <a:pt x="68284" y="50534"/>
                  <a:pt x="68915" y="50534"/>
                </a:cubicBezTo>
                <a:cubicBezTo>
                  <a:pt x="69027" y="50534"/>
                  <a:pt x="69139" y="50545"/>
                  <a:pt x="69250" y="50570"/>
                </a:cubicBezTo>
                <a:cubicBezTo>
                  <a:pt x="69517" y="50603"/>
                  <a:pt x="70218" y="51137"/>
                  <a:pt x="70351" y="51204"/>
                </a:cubicBezTo>
                <a:cubicBezTo>
                  <a:pt x="70918" y="51437"/>
                  <a:pt x="71652" y="51570"/>
                  <a:pt x="72253" y="51704"/>
                </a:cubicBezTo>
                <a:cubicBezTo>
                  <a:pt x="72683" y="51795"/>
                  <a:pt x="73091" y="51862"/>
                  <a:pt x="73466" y="51862"/>
                </a:cubicBezTo>
                <a:cubicBezTo>
                  <a:pt x="74195" y="51862"/>
                  <a:pt x="74803" y="51607"/>
                  <a:pt x="75221" y="50770"/>
                </a:cubicBezTo>
                <a:cubicBezTo>
                  <a:pt x="75688" y="49869"/>
                  <a:pt x="75388" y="49035"/>
                  <a:pt x="76489" y="48568"/>
                </a:cubicBezTo>
                <a:cubicBezTo>
                  <a:pt x="77390" y="48201"/>
                  <a:pt x="78557" y="48468"/>
                  <a:pt x="79258" y="47801"/>
                </a:cubicBezTo>
                <a:cubicBezTo>
                  <a:pt x="79991" y="47101"/>
                  <a:pt x="80192" y="46067"/>
                  <a:pt x="80925" y="45399"/>
                </a:cubicBezTo>
                <a:cubicBezTo>
                  <a:pt x="81726" y="44732"/>
                  <a:pt x="82527" y="45133"/>
                  <a:pt x="83327" y="44799"/>
                </a:cubicBezTo>
                <a:cubicBezTo>
                  <a:pt x="84328" y="44365"/>
                  <a:pt x="83928" y="43431"/>
                  <a:pt x="83661" y="42764"/>
                </a:cubicBezTo>
                <a:cubicBezTo>
                  <a:pt x="83060" y="41530"/>
                  <a:pt x="82193" y="40296"/>
                  <a:pt x="82593" y="38795"/>
                </a:cubicBezTo>
                <a:cubicBezTo>
                  <a:pt x="82693" y="38528"/>
                  <a:pt x="82927" y="38461"/>
                  <a:pt x="82994" y="38194"/>
                </a:cubicBezTo>
                <a:cubicBezTo>
                  <a:pt x="83027" y="37861"/>
                  <a:pt x="82727" y="37527"/>
                  <a:pt x="82693" y="37227"/>
                </a:cubicBezTo>
                <a:cubicBezTo>
                  <a:pt x="82560" y="36693"/>
                  <a:pt x="82827" y="35793"/>
                  <a:pt x="82393" y="35359"/>
                </a:cubicBezTo>
                <a:cubicBezTo>
                  <a:pt x="82226" y="35192"/>
                  <a:pt x="81993" y="35225"/>
                  <a:pt x="81859" y="35092"/>
                </a:cubicBezTo>
                <a:cubicBezTo>
                  <a:pt x="81593" y="34892"/>
                  <a:pt x="81559" y="34725"/>
                  <a:pt x="81359" y="34392"/>
                </a:cubicBezTo>
                <a:cubicBezTo>
                  <a:pt x="80759" y="33424"/>
                  <a:pt x="80025" y="32757"/>
                  <a:pt x="79024" y="32223"/>
                </a:cubicBezTo>
                <a:lnTo>
                  <a:pt x="79024" y="32223"/>
                </a:lnTo>
                <a:cubicBezTo>
                  <a:pt x="79691" y="32457"/>
                  <a:pt x="80392" y="32290"/>
                  <a:pt x="81059" y="32457"/>
                </a:cubicBezTo>
                <a:cubicBezTo>
                  <a:pt x="81659" y="32624"/>
                  <a:pt x="82193" y="33057"/>
                  <a:pt x="82693" y="33357"/>
                </a:cubicBezTo>
                <a:cubicBezTo>
                  <a:pt x="83434" y="33743"/>
                  <a:pt x="84464" y="34391"/>
                  <a:pt x="85363" y="34391"/>
                </a:cubicBezTo>
                <a:cubicBezTo>
                  <a:pt x="85476" y="34391"/>
                  <a:pt x="85587" y="34381"/>
                  <a:pt x="85695" y="34358"/>
                </a:cubicBezTo>
                <a:cubicBezTo>
                  <a:pt x="86396" y="34191"/>
                  <a:pt x="86730" y="33758"/>
                  <a:pt x="87497" y="33758"/>
                </a:cubicBezTo>
                <a:cubicBezTo>
                  <a:pt x="88831" y="33724"/>
                  <a:pt x="89932" y="33458"/>
                  <a:pt x="90265" y="32023"/>
                </a:cubicBezTo>
                <a:cubicBezTo>
                  <a:pt x="90432" y="31356"/>
                  <a:pt x="90232" y="30222"/>
                  <a:pt x="90999" y="29788"/>
                </a:cubicBezTo>
                <a:cubicBezTo>
                  <a:pt x="91131" y="29722"/>
                  <a:pt x="91271" y="29703"/>
                  <a:pt x="91415" y="29703"/>
                </a:cubicBezTo>
                <a:cubicBezTo>
                  <a:pt x="91615" y="29703"/>
                  <a:pt x="91823" y="29740"/>
                  <a:pt x="92028" y="29740"/>
                </a:cubicBezTo>
                <a:cubicBezTo>
                  <a:pt x="92273" y="29740"/>
                  <a:pt x="92515" y="29687"/>
                  <a:pt x="92734" y="29455"/>
                </a:cubicBezTo>
                <a:cubicBezTo>
                  <a:pt x="93167" y="29054"/>
                  <a:pt x="93034" y="28354"/>
                  <a:pt x="93034" y="27787"/>
                </a:cubicBezTo>
                <a:cubicBezTo>
                  <a:pt x="93034" y="27553"/>
                  <a:pt x="93101" y="27020"/>
                  <a:pt x="93034" y="26753"/>
                </a:cubicBezTo>
                <a:cubicBezTo>
                  <a:pt x="92901" y="26119"/>
                  <a:pt x="92200" y="25519"/>
                  <a:pt x="92367" y="24851"/>
                </a:cubicBezTo>
                <a:cubicBezTo>
                  <a:pt x="92534" y="24184"/>
                  <a:pt x="93034" y="24218"/>
                  <a:pt x="93534" y="23751"/>
                </a:cubicBezTo>
                <a:cubicBezTo>
                  <a:pt x="94101" y="23217"/>
                  <a:pt x="94001" y="23350"/>
                  <a:pt x="93868" y="22750"/>
                </a:cubicBezTo>
                <a:cubicBezTo>
                  <a:pt x="93768" y="22283"/>
                  <a:pt x="93668" y="22250"/>
                  <a:pt x="93735" y="21749"/>
                </a:cubicBezTo>
                <a:cubicBezTo>
                  <a:pt x="93901" y="21082"/>
                  <a:pt x="93868" y="20582"/>
                  <a:pt x="94001" y="19881"/>
                </a:cubicBezTo>
                <a:cubicBezTo>
                  <a:pt x="94068" y="19181"/>
                  <a:pt x="94268" y="18213"/>
                  <a:pt x="95002" y="18046"/>
                </a:cubicBezTo>
                <a:cubicBezTo>
                  <a:pt x="95237" y="17988"/>
                  <a:pt x="95481" y="17966"/>
                  <a:pt x="95732" y="17966"/>
                </a:cubicBezTo>
                <a:cubicBezTo>
                  <a:pt x="96452" y="17966"/>
                  <a:pt x="97223" y="18145"/>
                  <a:pt x="97951" y="18145"/>
                </a:cubicBezTo>
                <a:cubicBezTo>
                  <a:pt x="98268" y="18145"/>
                  <a:pt x="98578" y="18111"/>
                  <a:pt x="98872" y="18013"/>
                </a:cubicBezTo>
                <a:cubicBezTo>
                  <a:pt x="100072" y="17579"/>
                  <a:pt x="99672" y="16279"/>
                  <a:pt x="99672" y="15244"/>
                </a:cubicBezTo>
                <a:cubicBezTo>
                  <a:pt x="99672" y="13677"/>
                  <a:pt x="99238" y="12409"/>
                  <a:pt x="100006" y="11041"/>
                </a:cubicBezTo>
                <a:cubicBezTo>
                  <a:pt x="100606" y="9907"/>
                  <a:pt x="100106" y="8540"/>
                  <a:pt x="100673" y="7339"/>
                </a:cubicBezTo>
                <a:cubicBezTo>
                  <a:pt x="101006" y="6505"/>
                  <a:pt x="101774" y="5938"/>
                  <a:pt x="101607" y="5004"/>
                </a:cubicBezTo>
                <a:cubicBezTo>
                  <a:pt x="101373" y="3436"/>
                  <a:pt x="99172" y="2569"/>
                  <a:pt x="99372" y="1001"/>
                </a:cubicBezTo>
                <a:cubicBezTo>
                  <a:pt x="99698" y="784"/>
                  <a:pt x="100045" y="728"/>
                  <a:pt x="100399" y="728"/>
                </a:cubicBezTo>
                <a:cubicBezTo>
                  <a:pt x="100771" y="728"/>
                  <a:pt x="101151" y="790"/>
                  <a:pt x="101518" y="790"/>
                </a:cubicBezTo>
                <a:cubicBezTo>
                  <a:pt x="101766" y="790"/>
                  <a:pt x="102009" y="762"/>
                  <a:pt x="102241" y="667"/>
                </a:cubicBezTo>
                <a:cubicBezTo>
                  <a:pt x="102507" y="567"/>
                  <a:pt x="102774" y="200"/>
                  <a:pt x="103075" y="0"/>
                </a:cubicBezTo>
                <a:close/>
              </a:path>
            </a:pathLst>
          </a:custGeom>
          <a:ln/>
        </p:spPr>
        <p:style>
          <a:lnRef idx="2">
            <a:schemeClr val="accent1"/>
          </a:lnRef>
          <a:fillRef idx="1">
            <a:schemeClr val="lt1"/>
          </a:fillRef>
          <a:effectRef idx="0">
            <a:schemeClr val="accent1"/>
          </a:effectRef>
          <a:fontRef idx="minor">
            <a:schemeClr val="dk1"/>
          </a:fontRef>
        </p:style>
        <p:txBody>
          <a:bodyPr spcFirstLastPara="1" wrap="square" lIns="121900" tIns="121900" rIns="121900" bIns="121900" anchor="ctr" anchorCtr="0">
            <a:noAutofit/>
          </a:bodyPr>
          <a:lstStyle/>
          <a:p>
            <a:endParaRPr sz="1867"/>
          </a:p>
        </p:txBody>
      </p:sp>
      <p:sp>
        <p:nvSpPr>
          <p:cNvPr id="5" name="TextBox 4">
            <a:extLst>
              <a:ext uri="{FF2B5EF4-FFF2-40B4-BE49-F238E27FC236}">
                <a16:creationId xmlns:a16="http://schemas.microsoft.com/office/drawing/2014/main" id="{03EE36CC-FE50-233F-586A-CE1E30908B1F}"/>
              </a:ext>
            </a:extLst>
          </p:cNvPr>
          <p:cNvSpPr txBox="1"/>
          <p:nvPr/>
        </p:nvSpPr>
        <p:spPr>
          <a:xfrm>
            <a:off x="6346213" y="3232664"/>
            <a:ext cx="4885894" cy="1815882"/>
          </a:xfrm>
          <a:prstGeom prst="rect">
            <a:avLst/>
          </a:prstGeom>
          <a:noFill/>
        </p:spPr>
        <p:txBody>
          <a:bodyPr wrap="square" rtlCol="0">
            <a:spAutoFit/>
          </a:bodyPr>
          <a:lstStyle/>
          <a:p>
            <a:r>
              <a:rPr lang="en-US" sz="2800" dirty="0" err="1">
                <a:latin typeface="Times  New Roman"/>
                <a:cs typeface="Times New Roman" pitchFamily="18" charset="0"/>
              </a:rPr>
              <a:t>Hình</a:t>
            </a:r>
            <a:r>
              <a:rPr lang="en-US" sz="2800" dirty="0">
                <a:latin typeface="Times  New Roman"/>
                <a:cs typeface="Times New Roman" pitchFamily="18" charset="0"/>
              </a:rPr>
              <a:t> </a:t>
            </a:r>
            <a:r>
              <a:rPr lang="en-US" sz="2800" dirty="0" err="1">
                <a:latin typeface="Times  New Roman"/>
                <a:cs typeface="Times New Roman" pitchFamily="18" charset="0"/>
              </a:rPr>
              <a:t>thành</a:t>
            </a:r>
            <a:r>
              <a:rPr lang="en-US" sz="2800" dirty="0">
                <a:latin typeface="Times  New Roman"/>
                <a:cs typeface="Times New Roman" pitchFamily="18" charset="0"/>
              </a:rPr>
              <a:t> 2 </a:t>
            </a:r>
            <a:r>
              <a:rPr lang="en-US" sz="2800" dirty="0" err="1">
                <a:latin typeface="Times  New Roman"/>
                <a:cs typeface="Times New Roman" pitchFamily="18" charset="0"/>
              </a:rPr>
              <a:t>giai</a:t>
            </a:r>
            <a:r>
              <a:rPr lang="en-US" sz="2800" dirty="0">
                <a:latin typeface="Times  New Roman"/>
                <a:cs typeface="Times New Roman" pitchFamily="18" charset="0"/>
              </a:rPr>
              <a:t> </a:t>
            </a:r>
            <a:r>
              <a:rPr lang="en-US" sz="2800" dirty="0" err="1">
                <a:latin typeface="Times  New Roman"/>
                <a:cs typeface="Times New Roman" pitchFamily="18" charset="0"/>
              </a:rPr>
              <a:t>cấp</a:t>
            </a:r>
            <a:r>
              <a:rPr lang="en-US" sz="2800" dirty="0">
                <a:latin typeface="Times  New Roman"/>
                <a:cs typeface="Times New Roman" pitchFamily="18" charset="0"/>
              </a:rPr>
              <a:t> </a:t>
            </a:r>
            <a:r>
              <a:rPr lang="en-US" sz="2800" dirty="0" err="1">
                <a:latin typeface="Times  New Roman"/>
                <a:cs typeface="Times New Roman" pitchFamily="18" charset="0"/>
              </a:rPr>
              <a:t>đối</a:t>
            </a:r>
            <a:r>
              <a:rPr lang="en-US" sz="2800" dirty="0">
                <a:latin typeface="Times  New Roman"/>
                <a:cs typeface="Times New Roman" pitchFamily="18" charset="0"/>
              </a:rPr>
              <a:t> </a:t>
            </a:r>
            <a:r>
              <a:rPr lang="en-US" sz="2800" dirty="0" err="1">
                <a:latin typeface="Times  New Roman"/>
                <a:cs typeface="Times New Roman" pitchFamily="18" charset="0"/>
              </a:rPr>
              <a:t>kháng</a:t>
            </a:r>
            <a:r>
              <a:rPr lang="en-US" sz="2800" dirty="0">
                <a:latin typeface="Times  New Roman"/>
                <a:cs typeface="Times New Roman" pitchFamily="18" charset="0"/>
              </a:rPr>
              <a:t> </a:t>
            </a:r>
            <a:r>
              <a:rPr lang="en-US" sz="2800" dirty="0" err="1">
                <a:latin typeface="Times  New Roman"/>
                <a:cs typeface="Times New Roman" pitchFamily="18" charset="0"/>
              </a:rPr>
              <a:t>của</a:t>
            </a:r>
            <a:r>
              <a:rPr lang="en-US" sz="2800" dirty="0">
                <a:latin typeface="Times  New Roman"/>
                <a:cs typeface="Times New Roman" pitchFamily="18" charset="0"/>
              </a:rPr>
              <a:t> </a:t>
            </a:r>
            <a:r>
              <a:rPr lang="en-US" sz="2800" dirty="0" err="1">
                <a:latin typeface="Times  New Roman"/>
                <a:cs typeface="Times New Roman" pitchFamily="18" charset="0"/>
              </a:rPr>
              <a:t>xã</a:t>
            </a:r>
            <a:r>
              <a:rPr lang="en-US" sz="2800" dirty="0">
                <a:latin typeface="Times  New Roman"/>
                <a:cs typeface="Times New Roman" pitchFamily="18" charset="0"/>
              </a:rPr>
              <a:t> </a:t>
            </a:r>
            <a:r>
              <a:rPr lang="en-US" sz="2800" dirty="0" err="1">
                <a:latin typeface="Times  New Roman"/>
                <a:cs typeface="Times New Roman" pitchFamily="18" charset="0"/>
              </a:rPr>
              <a:t>hội</a:t>
            </a:r>
            <a:r>
              <a:rPr lang="en-US" sz="2800" dirty="0">
                <a:latin typeface="Times  New Roman"/>
                <a:cs typeface="Times New Roman" pitchFamily="18" charset="0"/>
              </a:rPr>
              <a:t> </a:t>
            </a:r>
            <a:r>
              <a:rPr lang="en-US" sz="2800" dirty="0" err="1">
                <a:latin typeface="Times  New Roman"/>
                <a:cs typeface="Times New Roman" pitchFamily="18" charset="0"/>
              </a:rPr>
              <a:t>tư</a:t>
            </a:r>
            <a:r>
              <a:rPr lang="en-US" sz="2800" dirty="0">
                <a:latin typeface="Times  New Roman"/>
                <a:cs typeface="Times New Roman" pitchFamily="18" charset="0"/>
              </a:rPr>
              <a:t> </a:t>
            </a:r>
            <a:r>
              <a:rPr lang="en-US" sz="2800" dirty="0" err="1">
                <a:latin typeface="Times  New Roman"/>
                <a:cs typeface="Times New Roman" pitchFamily="18" charset="0"/>
              </a:rPr>
              <a:t>bản</a:t>
            </a:r>
            <a:r>
              <a:rPr lang="en-US" sz="2800" dirty="0">
                <a:latin typeface="Times  New Roman"/>
                <a:cs typeface="Times New Roman" pitchFamily="18" charset="0"/>
              </a:rPr>
              <a:t> </a:t>
            </a:r>
            <a:r>
              <a:rPr lang="en-US" sz="2800" dirty="0" err="1">
                <a:latin typeface="Times  New Roman"/>
                <a:cs typeface="Times New Roman" pitchFamily="18" charset="0"/>
              </a:rPr>
              <a:t>là</a:t>
            </a:r>
            <a:r>
              <a:rPr lang="en-US" sz="2800" dirty="0">
                <a:latin typeface="Times  New Roman"/>
                <a:cs typeface="Times New Roman" pitchFamily="18" charset="0"/>
              </a:rPr>
              <a:t> </a:t>
            </a:r>
            <a:r>
              <a:rPr lang="en-US" sz="2800" dirty="0" err="1">
                <a:latin typeface="Times  New Roman"/>
                <a:cs typeface="Times New Roman" pitchFamily="18" charset="0"/>
              </a:rPr>
              <a:t>giai</a:t>
            </a:r>
            <a:r>
              <a:rPr lang="en-US" sz="2800" dirty="0">
                <a:latin typeface="Times  New Roman"/>
                <a:cs typeface="Times New Roman" pitchFamily="18" charset="0"/>
              </a:rPr>
              <a:t> </a:t>
            </a:r>
            <a:r>
              <a:rPr lang="en-US" sz="2800" dirty="0" err="1">
                <a:latin typeface="Times  New Roman"/>
                <a:cs typeface="Times New Roman" pitchFamily="18" charset="0"/>
              </a:rPr>
              <a:t>cấp</a:t>
            </a:r>
            <a:r>
              <a:rPr lang="en-US" sz="2800" dirty="0">
                <a:latin typeface="Times  New Roman"/>
                <a:cs typeface="Times New Roman" pitchFamily="18" charset="0"/>
              </a:rPr>
              <a:t> </a:t>
            </a:r>
            <a:r>
              <a:rPr lang="en-US" sz="2800" dirty="0" err="1">
                <a:latin typeface="Times  New Roman"/>
                <a:cs typeface="Times New Roman" pitchFamily="18" charset="0"/>
              </a:rPr>
              <a:t>tư</a:t>
            </a:r>
            <a:r>
              <a:rPr lang="en-US" sz="2800" dirty="0">
                <a:latin typeface="Times  New Roman"/>
                <a:cs typeface="Times New Roman" pitchFamily="18" charset="0"/>
              </a:rPr>
              <a:t> </a:t>
            </a:r>
            <a:r>
              <a:rPr lang="en-US" sz="2800" dirty="0" err="1">
                <a:latin typeface="Times  New Roman"/>
                <a:cs typeface="Times New Roman" pitchFamily="18" charset="0"/>
              </a:rPr>
              <a:t>sản</a:t>
            </a:r>
            <a:r>
              <a:rPr lang="en-US" sz="2800" dirty="0">
                <a:latin typeface="Times  New Roman"/>
                <a:cs typeface="Times New Roman" pitchFamily="18" charset="0"/>
              </a:rPr>
              <a:t> </a:t>
            </a:r>
            <a:r>
              <a:rPr lang="en-US" sz="2800" dirty="0" err="1">
                <a:latin typeface="Times  New Roman"/>
                <a:cs typeface="Times New Roman" pitchFamily="18" charset="0"/>
              </a:rPr>
              <a:t>và</a:t>
            </a:r>
            <a:r>
              <a:rPr lang="en-US" sz="2800" dirty="0">
                <a:latin typeface="Times  New Roman"/>
                <a:cs typeface="Times New Roman" pitchFamily="18" charset="0"/>
              </a:rPr>
              <a:t> </a:t>
            </a:r>
            <a:r>
              <a:rPr lang="en-US" sz="2800" dirty="0" err="1">
                <a:latin typeface="Times  New Roman"/>
                <a:cs typeface="Times New Roman" pitchFamily="18" charset="0"/>
              </a:rPr>
              <a:t>giai</a:t>
            </a:r>
            <a:r>
              <a:rPr lang="en-US" sz="2800" dirty="0">
                <a:latin typeface="Times  New Roman"/>
                <a:cs typeface="Times New Roman" pitchFamily="18" charset="0"/>
              </a:rPr>
              <a:t> </a:t>
            </a:r>
            <a:r>
              <a:rPr lang="en-US" sz="2800" dirty="0" err="1">
                <a:latin typeface="Times  New Roman"/>
                <a:cs typeface="Times New Roman" pitchFamily="18" charset="0"/>
              </a:rPr>
              <a:t>cấp</a:t>
            </a:r>
            <a:r>
              <a:rPr lang="en-US" sz="2800" dirty="0">
                <a:latin typeface="Times  New Roman"/>
                <a:cs typeface="Times New Roman" pitchFamily="18" charset="0"/>
              </a:rPr>
              <a:t> </a:t>
            </a:r>
            <a:r>
              <a:rPr lang="en-US" sz="2800" dirty="0" err="1">
                <a:latin typeface="Times  New Roman"/>
                <a:cs typeface="Times New Roman" pitchFamily="18" charset="0"/>
              </a:rPr>
              <a:t>vô</a:t>
            </a:r>
            <a:r>
              <a:rPr lang="en-US" sz="2800" dirty="0">
                <a:latin typeface="Times  New Roman"/>
                <a:cs typeface="Times New Roman" pitchFamily="18" charset="0"/>
              </a:rPr>
              <a:t> </a:t>
            </a:r>
            <a:r>
              <a:rPr lang="en-US" sz="2800" dirty="0" err="1">
                <a:latin typeface="Times  New Roman"/>
                <a:cs typeface="Times New Roman" pitchFamily="18" charset="0"/>
              </a:rPr>
              <a:t>sản</a:t>
            </a:r>
            <a:r>
              <a:rPr lang="en-US" sz="2800" dirty="0">
                <a:latin typeface="Times  New Roman"/>
                <a:cs typeface="Times New Roman" pitchFamily="18" charset="0"/>
              </a:rPr>
              <a:t>. </a:t>
            </a:r>
            <a:r>
              <a:rPr lang="vi-VN" sz="2800" i="0" dirty="0">
                <a:solidFill>
                  <a:srgbClr val="333333"/>
                </a:solidFill>
                <a:effectLst/>
                <a:latin typeface="Times  New Roman"/>
              </a:rPr>
              <a:t>=&gt; Mâu thuẫn giai cấp.</a:t>
            </a:r>
            <a:endParaRPr lang="vi-VN" sz="2800" dirty="0">
              <a:latin typeface="Times  New Roman"/>
            </a:endParaRPr>
          </a:p>
        </p:txBody>
      </p:sp>
      <p:sp>
        <p:nvSpPr>
          <p:cNvPr id="9" name="Text Box 13">
            <a:extLst>
              <a:ext uri="{FF2B5EF4-FFF2-40B4-BE49-F238E27FC236}">
                <a16:creationId xmlns:a16="http://schemas.microsoft.com/office/drawing/2014/main" id="{CED51B83-F093-BBCA-FD54-DF0AA559F2BC}"/>
              </a:ext>
            </a:extLst>
          </p:cNvPr>
          <p:cNvSpPr txBox="1">
            <a:spLocks noChangeArrowheads="1"/>
          </p:cNvSpPr>
          <p:nvPr/>
        </p:nvSpPr>
        <p:spPr bwMode="auto">
          <a:xfrm>
            <a:off x="6209734" y="2457673"/>
            <a:ext cx="5903583" cy="646317"/>
          </a:xfrm>
          <a:prstGeom prst="rect">
            <a:avLst/>
          </a:prstGeom>
          <a:solidFill>
            <a:schemeClr val="accent2">
              <a:lumMod val="20000"/>
              <a:lumOff val="80000"/>
            </a:schemeClr>
          </a:solidFill>
          <a:ln>
            <a:noFill/>
          </a:ln>
        </p:spPr>
        <p:txBody>
          <a:bodyPr wrap="square" lIns="91428" tIns="45713" rIns="91428" bIns="45713">
            <a:spAutoFit/>
          </a:bodyPr>
          <a:lstStyle>
            <a:lvl1pPr defTabSz="912813" eaLnBrk="0" hangingPunct="0">
              <a:defRPr>
                <a:solidFill>
                  <a:schemeClr val="tx1"/>
                </a:solidFill>
                <a:latin typeface="Arial" panose="020B0604020202020204" pitchFamily="34" charset="0"/>
              </a:defRPr>
            </a:lvl1pPr>
            <a:lvl2pPr marL="742950" indent="-285750" defTabSz="912813" eaLnBrk="0" hangingPunct="0">
              <a:defRPr>
                <a:solidFill>
                  <a:schemeClr val="tx1"/>
                </a:solidFill>
                <a:latin typeface="Arial" panose="020B0604020202020204" pitchFamily="34" charset="0"/>
              </a:defRPr>
            </a:lvl2pPr>
            <a:lvl3pPr marL="1143000" indent="-228600" defTabSz="912813" eaLnBrk="0" hangingPunct="0">
              <a:defRPr>
                <a:solidFill>
                  <a:schemeClr val="tx1"/>
                </a:solidFill>
                <a:latin typeface="Arial" panose="020B0604020202020204" pitchFamily="34" charset="0"/>
              </a:defRPr>
            </a:lvl3pPr>
            <a:lvl4pPr marL="1600200" indent="-228600" defTabSz="912813" eaLnBrk="0" hangingPunct="0">
              <a:defRPr>
                <a:solidFill>
                  <a:schemeClr val="tx1"/>
                </a:solidFill>
                <a:latin typeface="Arial" panose="020B0604020202020204" pitchFamily="34" charset="0"/>
              </a:defRPr>
            </a:lvl4pPr>
            <a:lvl5pPr marL="2057400" indent="-228600" defTabSz="912813" eaLnBrk="0" hangingPunct="0">
              <a:defRPr>
                <a:solidFill>
                  <a:schemeClr val="tx1"/>
                </a:solidFill>
                <a:latin typeface="Arial" panose="020B0604020202020204" pitchFamily="34" charset="0"/>
              </a:defRPr>
            </a:lvl5pPr>
            <a:lvl6pPr marL="2514600" indent="-228600" defTabSz="912813"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defRPr>
            </a:lvl6pPr>
            <a:lvl7pPr marL="2971800" indent="-228600" defTabSz="912813"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defRPr>
            </a:lvl7pPr>
            <a:lvl8pPr marL="3429000" indent="-228600" defTabSz="912813"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defRPr>
            </a:lvl8pPr>
            <a:lvl9pPr marL="3886200" indent="-228600" defTabSz="912813"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defRPr>
            </a:lvl9pPr>
          </a:lstStyle>
          <a:p>
            <a:pPr algn="ctr" eaLnBrk="1" hangingPunct="1">
              <a:spcBef>
                <a:spcPct val="50000"/>
              </a:spcBef>
            </a:pPr>
            <a:r>
              <a:rPr lang="vi-VN" sz="3600" b="1" dirty="0">
                <a:solidFill>
                  <a:srgbClr val="333333"/>
                </a:solidFill>
                <a:latin typeface="+mj-lt"/>
              </a:rPr>
              <a:t>Đối </a:t>
            </a:r>
            <a:r>
              <a:rPr lang="vi-VN" sz="3600" b="1">
                <a:solidFill>
                  <a:srgbClr val="333333"/>
                </a:solidFill>
                <a:latin typeface="+mj-lt"/>
              </a:rPr>
              <a:t>với đời sống</a:t>
            </a:r>
            <a:endParaRPr lang="en-US" altLang="zh-CN" sz="3600" b="1" i="1" dirty="0">
              <a:solidFill>
                <a:srgbClr val="FF0000"/>
              </a:solidFill>
              <a:latin typeface="+mj-lt"/>
              <a:ea typeface="SimSun" panose="02010600030101010101" pitchFamily="2" charset="-122"/>
            </a:endParaRPr>
          </a:p>
        </p:txBody>
      </p:sp>
      <p:pic>
        <p:nvPicPr>
          <p:cNvPr id="11" name="Picture 10">
            <a:extLst>
              <a:ext uri="{FF2B5EF4-FFF2-40B4-BE49-F238E27FC236}">
                <a16:creationId xmlns:a16="http://schemas.microsoft.com/office/drawing/2014/main" id="{A09231A6-BF88-9677-79F7-B8725B8DF591}"/>
              </a:ext>
            </a:extLst>
          </p:cNvPr>
          <p:cNvPicPr>
            <a:picLocks noChangeAspect="1"/>
          </p:cNvPicPr>
          <p:nvPr/>
        </p:nvPicPr>
        <p:blipFill>
          <a:blip r:embed="rId2"/>
          <a:stretch>
            <a:fillRect/>
          </a:stretch>
        </p:blipFill>
        <p:spPr>
          <a:xfrm>
            <a:off x="-76568" y="32226"/>
            <a:ext cx="12268568" cy="887917"/>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sp>
        <p:nvSpPr>
          <p:cNvPr id="12" name="TextBox 11">
            <a:extLst>
              <a:ext uri="{FF2B5EF4-FFF2-40B4-BE49-F238E27FC236}">
                <a16:creationId xmlns:a16="http://schemas.microsoft.com/office/drawing/2014/main" id="{B4B758D5-15F8-178E-5BB5-1C62E17ABA27}"/>
              </a:ext>
            </a:extLst>
          </p:cNvPr>
          <p:cNvSpPr txBox="1"/>
          <p:nvPr/>
        </p:nvSpPr>
        <p:spPr>
          <a:xfrm>
            <a:off x="914399" y="202975"/>
            <a:ext cx="10992655"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2400" b="1" dirty="0">
                <a:ln w="0"/>
                <a:solidFill>
                  <a:schemeClr val="tx1"/>
                </a:solidFill>
                <a:effectLst>
                  <a:outerShdw blurRad="38100" dist="19050" dir="2700000" algn="tl" rotWithShape="0">
                    <a:schemeClr val="dk1">
                      <a:alpha val="40000"/>
                    </a:schemeClr>
                  </a:outerShdw>
                </a:effectLst>
                <a:latin typeface="Times  New Roman"/>
              </a:rPr>
              <a:t>2</a:t>
            </a:r>
            <a:r>
              <a:rPr lang="vi-VN" sz="2400" b="1" i="0" dirty="0">
                <a:ln w="0"/>
                <a:solidFill>
                  <a:schemeClr val="tx1"/>
                </a:solidFill>
                <a:effectLst>
                  <a:outerShdw blurRad="38100" dist="19050" dir="2700000" algn="tl" rotWithShape="0">
                    <a:schemeClr val="dk1">
                      <a:alpha val="40000"/>
                    </a:schemeClr>
                  </a:outerShdw>
                </a:effectLst>
                <a:latin typeface="Times  New Roman"/>
              </a:rPr>
              <a:t>. Những tác động cách mạng công nghiệp đối với sản xuất và đời sống</a:t>
            </a:r>
            <a:endParaRPr kumimoji="0" lang="en-US" sz="2400" b="1" i="0" u="none" strike="noStrike" kern="1200" normalizeH="0" baseline="0" noProof="0" dirty="0">
              <a:ln w="0"/>
              <a:solidFill>
                <a:schemeClr val="tx1"/>
              </a:solidFill>
              <a:effectLst>
                <a:outerShdw blurRad="38100" dist="19050" dir="2700000" algn="tl" rotWithShape="0">
                  <a:schemeClr val="dk1">
                    <a:alpha val="40000"/>
                  </a:schemeClr>
                </a:outerShdw>
              </a:effectLst>
              <a:uLnTx/>
              <a:uFillTx/>
              <a:latin typeface="Times  New Roman"/>
              <a:ea typeface="+mn-ea"/>
              <a:cs typeface="Times New Roman" panose="02020603050405020304" pitchFamily="18" charset="0"/>
            </a:endParaRPr>
          </a:p>
        </p:txBody>
      </p:sp>
    </p:spTree>
    <p:extLst>
      <p:ext uri="{BB962C8B-B14F-4D97-AF65-F5344CB8AC3E}">
        <p14:creationId xmlns:p14="http://schemas.microsoft.com/office/powerpoint/2010/main" val="8042979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ircle(in)">
                                      <p:cBhvr>
                                        <p:cTn id="7" dur="20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1000" fill="hold"/>
                                        <p:tgtEl>
                                          <p:spTgt spid="2"/>
                                        </p:tgtEl>
                                        <p:attrNameLst>
                                          <p:attrName>ppt_w</p:attrName>
                                        </p:attrNameLst>
                                      </p:cBhvr>
                                      <p:tavLst>
                                        <p:tav tm="0">
                                          <p:val>
                                            <p:fltVal val="0"/>
                                          </p:val>
                                        </p:tav>
                                        <p:tav tm="100000">
                                          <p:val>
                                            <p:strVal val="#ppt_w"/>
                                          </p:val>
                                        </p:tav>
                                      </p:tavLst>
                                    </p:anim>
                                    <p:anim calcmode="lin" valueType="num">
                                      <p:cBhvr>
                                        <p:cTn id="13" dur="1000" fill="hold"/>
                                        <p:tgtEl>
                                          <p:spTgt spid="2"/>
                                        </p:tgtEl>
                                        <p:attrNameLst>
                                          <p:attrName>ppt_h</p:attrName>
                                        </p:attrNameLst>
                                      </p:cBhvr>
                                      <p:tavLst>
                                        <p:tav tm="0">
                                          <p:val>
                                            <p:fltVal val="0"/>
                                          </p:val>
                                        </p:tav>
                                        <p:tav tm="100000">
                                          <p:val>
                                            <p:strVal val="#ppt_h"/>
                                          </p:val>
                                        </p:tav>
                                      </p:tavLst>
                                    </p:anim>
                                    <p:anim calcmode="lin" valueType="num">
                                      <p:cBhvr>
                                        <p:cTn id="14" dur="1000" fill="hold"/>
                                        <p:tgtEl>
                                          <p:spTgt spid="2"/>
                                        </p:tgtEl>
                                        <p:attrNameLst>
                                          <p:attrName>style.rotation</p:attrName>
                                        </p:attrNameLst>
                                      </p:cBhvr>
                                      <p:tavLst>
                                        <p:tav tm="0">
                                          <p:val>
                                            <p:fltVal val="90"/>
                                          </p:val>
                                        </p:tav>
                                        <p:tav tm="100000">
                                          <p:val>
                                            <p:fltVal val="0"/>
                                          </p:val>
                                        </p:tav>
                                      </p:tavLst>
                                    </p:anim>
                                    <p:animEffect transition="in" filter="fade">
                                      <p:cBhvr>
                                        <p:cTn id="15" dur="10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circle(in)">
                                      <p:cBhvr>
                                        <p:cTn id="20" dur="20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31" presetClass="entr" presetSubtype="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p:cTn id="25" dur="1000" fill="hold"/>
                                        <p:tgtEl>
                                          <p:spTgt spid="5"/>
                                        </p:tgtEl>
                                        <p:attrNameLst>
                                          <p:attrName>ppt_w</p:attrName>
                                        </p:attrNameLst>
                                      </p:cBhvr>
                                      <p:tavLst>
                                        <p:tav tm="0">
                                          <p:val>
                                            <p:fltVal val="0"/>
                                          </p:val>
                                        </p:tav>
                                        <p:tav tm="100000">
                                          <p:val>
                                            <p:strVal val="#ppt_w"/>
                                          </p:val>
                                        </p:tav>
                                      </p:tavLst>
                                    </p:anim>
                                    <p:anim calcmode="lin" valueType="num">
                                      <p:cBhvr>
                                        <p:cTn id="26" dur="1000" fill="hold"/>
                                        <p:tgtEl>
                                          <p:spTgt spid="5"/>
                                        </p:tgtEl>
                                        <p:attrNameLst>
                                          <p:attrName>ppt_h</p:attrName>
                                        </p:attrNameLst>
                                      </p:cBhvr>
                                      <p:tavLst>
                                        <p:tav tm="0">
                                          <p:val>
                                            <p:fltVal val="0"/>
                                          </p:val>
                                        </p:tav>
                                        <p:tav tm="100000">
                                          <p:val>
                                            <p:strVal val="#ppt_h"/>
                                          </p:val>
                                        </p:tav>
                                      </p:tavLst>
                                    </p:anim>
                                    <p:anim calcmode="lin" valueType="num">
                                      <p:cBhvr>
                                        <p:cTn id="27" dur="1000" fill="hold"/>
                                        <p:tgtEl>
                                          <p:spTgt spid="5"/>
                                        </p:tgtEl>
                                        <p:attrNameLst>
                                          <p:attrName>style.rotation</p:attrName>
                                        </p:attrNameLst>
                                      </p:cBhvr>
                                      <p:tavLst>
                                        <p:tav tm="0">
                                          <p:val>
                                            <p:fltVal val="90"/>
                                          </p:val>
                                        </p:tav>
                                        <p:tav tm="100000">
                                          <p:val>
                                            <p:fltVal val="0"/>
                                          </p:val>
                                        </p:tav>
                                      </p:tavLst>
                                    </p:anim>
                                    <p:animEffect transition="in" filter="fade">
                                      <p:cBhvr>
                                        <p:cTn id="28"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 grpId="0"/>
      <p:bldP spid="5" grpId="0"/>
      <p:bldP spid="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496"/>
        <p:cNvGrpSpPr/>
        <p:nvPr/>
      </p:nvGrpSpPr>
      <p:grpSpPr>
        <a:xfrm>
          <a:off x="0" y="0"/>
          <a:ext cx="0" cy="0"/>
          <a:chOff x="0" y="0"/>
          <a:chExt cx="0" cy="0"/>
        </a:xfrm>
      </p:grpSpPr>
      <p:sp>
        <p:nvSpPr>
          <p:cNvPr id="3502" name="Google Shape;3502;p56"/>
          <p:cNvSpPr/>
          <p:nvPr/>
        </p:nvSpPr>
        <p:spPr>
          <a:xfrm>
            <a:off x="209433" y="1177162"/>
            <a:ext cx="4870505" cy="2948684"/>
          </a:xfrm>
          <a:custGeom>
            <a:avLst/>
            <a:gdLst/>
            <a:ahLst/>
            <a:cxnLst/>
            <a:rect l="l" t="t" r="r" b="b"/>
            <a:pathLst>
              <a:path w="103075" h="62687" extrusionOk="0">
                <a:moveTo>
                  <a:pt x="1" y="0"/>
                </a:moveTo>
                <a:lnTo>
                  <a:pt x="1" y="51137"/>
                </a:lnTo>
                <a:cubicBezTo>
                  <a:pt x="1035" y="51237"/>
                  <a:pt x="2102" y="51370"/>
                  <a:pt x="2770" y="51937"/>
                </a:cubicBezTo>
                <a:cubicBezTo>
                  <a:pt x="3970" y="52971"/>
                  <a:pt x="3270" y="54606"/>
                  <a:pt x="4037" y="55774"/>
                </a:cubicBezTo>
                <a:cubicBezTo>
                  <a:pt x="4771" y="56808"/>
                  <a:pt x="6272" y="56374"/>
                  <a:pt x="6806" y="57642"/>
                </a:cubicBezTo>
                <a:cubicBezTo>
                  <a:pt x="7139" y="58475"/>
                  <a:pt x="7173" y="59476"/>
                  <a:pt x="7506" y="60310"/>
                </a:cubicBezTo>
                <a:cubicBezTo>
                  <a:pt x="7673" y="60744"/>
                  <a:pt x="8274" y="61311"/>
                  <a:pt x="8707" y="61444"/>
                </a:cubicBezTo>
                <a:cubicBezTo>
                  <a:pt x="8926" y="61520"/>
                  <a:pt x="9075" y="61556"/>
                  <a:pt x="9192" y="61556"/>
                </a:cubicBezTo>
                <a:cubicBezTo>
                  <a:pt x="9485" y="61556"/>
                  <a:pt x="9584" y="61335"/>
                  <a:pt x="10108" y="60977"/>
                </a:cubicBezTo>
                <a:cubicBezTo>
                  <a:pt x="10594" y="60634"/>
                  <a:pt x="11252" y="60242"/>
                  <a:pt x="11871" y="60242"/>
                </a:cubicBezTo>
                <a:cubicBezTo>
                  <a:pt x="11974" y="60242"/>
                  <a:pt x="12076" y="60253"/>
                  <a:pt x="12176" y="60277"/>
                </a:cubicBezTo>
                <a:cubicBezTo>
                  <a:pt x="12376" y="60310"/>
                  <a:pt x="12543" y="60577"/>
                  <a:pt x="12810" y="60610"/>
                </a:cubicBezTo>
                <a:cubicBezTo>
                  <a:pt x="12868" y="60617"/>
                  <a:pt x="12924" y="60621"/>
                  <a:pt x="12979" y="60621"/>
                </a:cubicBezTo>
                <a:cubicBezTo>
                  <a:pt x="14039" y="60621"/>
                  <a:pt x="14533" y="59358"/>
                  <a:pt x="15657" y="59358"/>
                </a:cubicBezTo>
                <a:cubicBezTo>
                  <a:pt x="15845" y="59358"/>
                  <a:pt x="16050" y="59394"/>
                  <a:pt x="16279" y="59476"/>
                </a:cubicBezTo>
                <a:cubicBezTo>
                  <a:pt x="17113" y="59810"/>
                  <a:pt x="17313" y="60610"/>
                  <a:pt x="18014" y="60977"/>
                </a:cubicBezTo>
                <a:cubicBezTo>
                  <a:pt x="18548" y="61277"/>
                  <a:pt x="18781" y="61144"/>
                  <a:pt x="19381" y="61211"/>
                </a:cubicBezTo>
                <a:cubicBezTo>
                  <a:pt x="21342" y="61370"/>
                  <a:pt x="23492" y="62686"/>
                  <a:pt x="25547" y="62686"/>
                </a:cubicBezTo>
                <a:cubicBezTo>
                  <a:pt x="26080" y="62686"/>
                  <a:pt x="26606" y="62598"/>
                  <a:pt x="27120" y="62378"/>
                </a:cubicBezTo>
                <a:cubicBezTo>
                  <a:pt x="27988" y="61978"/>
                  <a:pt x="28388" y="61111"/>
                  <a:pt x="29188" y="60577"/>
                </a:cubicBezTo>
                <a:cubicBezTo>
                  <a:pt x="29522" y="60377"/>
                  <a:pt x="29889" y="60243"/>
                  <a:pt x="30223" y="60043"/>
                </a:cubicBezTo>
                <a:cubicBezTo>
                  <a:pt x="31089" y="59523"/>
                  <a:pt x="31941" y="58989"/>
                  <a:pt x="32834" y="58989"/>
                </a:cubicBezTo>
                <a:cubicBezTo>
                  <a:pt x="33317" y="58989"/>
                  <a:pt x="33811" y="59145"/>
                  <a:pt x="34325" y="59543"/>
                </a:cubicBezTo>
                <a:cubicBezTo>
                  <a:pt x="34659" y="59776"/>
                  <a:pt x="34559" y="59943"/>
                  <a:pt x="34993" y="60077"/>
                </a:cubicBezTo>
                <a:cubicBezTo>
                  <a:pt x="35083" y="60101"/>
                  <a:pt x="35176" y="60112"/>
                  <a:pt x="35270" y="60112"/>
                </a:cubicBezTo>
                <a:cubicBezTo>
                  <a:pt x="35776" y="60112"/>
                  <a:pt x="36319" y="59805"/>
                  <a:pt x="36847" y="59805"/>
                </a:cubicBezTo>
                <a:cubicBezTo>
                  <a:pt x="37009" y="59805"/>
                  <a:pt x="37170" y="59834"/>
                  <a:pt x="37328" y="59910"/>
                </a:cubicBezTo>
                <a:cubicBezTo>
                  <a:pt x="38262" y="60310"/>
                  <a:pt x="38395" y="61311"/>
                  <a:pt x="39596" y="61544"/>
                </a:cubicBezTo>
                <a:cubicBezTo>
                  <a:pt x="39794" y="61570"/>
                  <a:pt x="39993" y="61578"/>
                  <a:pt x="40190" y="61578"/>
                </a:cubicBezTo>
                <a:cubicBezTo>
                  <a:pt x="40515" y="61578"/>
                  <a:pt x="40838" y="61557"/>
                  <a:pt x="41157" y="61557"/>
                </a:cubicBezTo>
                <a:cubicBezTo>
                  <a:pt x="41395" y="61557"/>
                  <a:pt x="41631" y="61569"/>
                  <a:pt x="41864" y="61611"/>
                </a:cubicBezTo>
                <a:cubicBezTo>
                  <a:pt x="42431" y="61711"/>
                  <a:pt x="43032" y="61911"/>
                  <a:pt x="43665" y="61911"/>
                </a:cubicBezTo>
                <a:cubicBezTo>
                  <a:pt x="44933" y="61911"/>
                  <a:pt x="46167" y="61311"/>
                  <a:pt x="47401" y="61211"/>
                </a:cubicBezTo>
                <a:cubicBezTo>
                  <a:pt x="48335" y="61111"/>
                  <a:pt x="49269" y="60977"/>
                  <a:pt x="50103" y="60644"/>
                </a:cubicBezTo>
                <a:cubicBezTo>
                  <a:pt x="50771" y="60410"/>
                  <a:pt x="51238" y="59943"/>
                  <a:pt x="51971" y="59743"/>
                </a:cubicBezTo>
                <a:cubicBezTo>
                  <a:pt x="52438" y="59610"/>
                  <a:pt x="52905" y="59643"/>
                  <a:pt x="53372" y="59476"/>
                </a:cubicBezTo>
                <a:cubicBezTo>
                  <a:pt x="54707" y="59109"/>
                  <a:pt x="56008" y="58442"/>
                  <a:pt x="57375" y="58075"/>
                </a:cubicBezTo>
                <a:cubicBezTo>
                  <a:pt x="58076" y="57875"/>
                  <a:pt x="58643" y="57975"/>
                  <a:pt x="59010" y="57375"/>
                </a:cubicBezTo>
                <a:cubicBezTo>
                  <a:pt x="59744" y="56107"/>
                  <a:pt x="58643" y="54439"/>
                  <a:pt x="59744" y="53305"/>
                </a:cubicBezTo>
                <a:cubicBezTo>
                  <a:pt x="61745" y="51270"/>
                  <a:pt x="64314" y="50903"/>
                  <a:pt x="66982" y="50870"/>
                </a:cubicBezTo>
                <a:cubicBezTo>
                  <a:pt x="67633" y="50870"/>
                  <a:pt x="68284" y="50534"/>
                  <a:pt x="68915" y="50534"/>
                </a:cubicBezTo>
                <a:cubicBezTo>
                  <a:pt x="69027" y="50534"/>
                  <a:pt x="69139" y="50545"/>
                  <a:pt x="69250" y="50570"/>
                </a:cubicBezTo>
                <a:cubicBezTo>
                  <a:pt x="69517" y="50603"/>
                  <a:pt x="70218" y="51137"/>
                  <a:pt x="70351" y="51204"/>
                </a:cubicBezTo>
                <a:cubicBezTo>
                  <a:pt x="70918" y="51437"/>
                  <a:pt x="71652" y="51570"/>
                  <a:pt x="72253" y="51704"/>
                </a:cubicBezTo>
                <a:cubicBezTo>
                  <a:pt x="72683" y="51795"/>
                  <a:pt x="73091" y="51862"/>
                  <a:pt x="73466" y="51862"/>
                </a:cubicBezTo>
                <a:cubicBezTo>
                  <a:pt x="74195" y="51862"/>
                  <a:pt x="74803" y="51607"/>
                  <a:pt x="75221" y="50770"/>
                </a:cubicBezTo>
                <a:cubicBezTo>
                  <a:pt x="75688" y="49869"/>
                  <a:pt x="75388" y="49035"/>
                  <a:pt x="76489" y="48568"/>
                </a:cubicBezTo>
                <a:cubicBezTo>
                  <a:pt x="77390" y="48201"/>
                  <a:pt x="78557" y="48468"/>
                  <a:pt x="79258" y="47801"/>
                </a:cubicBezTo>
                <a:cubicBezTo>
                  <a:pt x="79991" y="47101"/>
                  <a:pt x="80192" y="46067"/>
                  <a:pt x="80925" y="45399"/>
                </a:cubicBezTo>
                <a:cubicBezTo>
                  <a:pt x="81726" y="44732"/>
                  <a:pt x="82527" y="45133"/>
                  <a:pt x="83327" y="44799"/>
                </a:cubicBezTo>
                <a:cubicBezTo>
                  <a:pt x="84328" y="44365"/>
                  <a:pt x="83928" y="43431"/>
                  <a:pt x="83661" y="42764"/>
                </a:cubicBezTo>
                <a:cubicBezTo>
                  <a:pt x="83060" y="41530"/>
                  <a:pt x="82193" y="40296"/>
                  <a:pt x="82593" y="38795"/>
                </a:cubicBezTo>
                <a:cubicBezTo>
                  <a:pt x="82693" y="38528"/>
                  <a:pt x="82927" y="38461"/>
                  <a:pt x="82994" y="38194"/>
                </a:cubicBezTo>
                <a:cubicBezTo>
                  <a:pt x="83027" y="37861"/>
                  <a:pt x="82727" y="37527"/>
                  <a:pt x="82693" y="37227"/>
                </a:cubicBezTo>
                <a:cubicBezTo>
                  <a:pt x="82560" y="36693"/>
                  <a:pt x="82827" y="35793"/>
                  <a:pt x="82393" y="35359"/>
                </a:cubicBezTo>
                <a:cubicBezTo>
                  <a:pt x="82226" y="35192"/>
                  <a:pt x="81993" y="35225"/>
                  <a:pt x="81859" y="35092"/>
                </a:cubicBezTo>
                <a:cubicBezTo>
                  <a:pt x="81593" y="34892"/>
                  <a:pt x="81559" y="34725"/>
                  <a:pt x="81359" y="34392"/>
                </a:cubicBezTo>
                <a:cubicBezTo>
                  <a:pt x="80759" y="33424"/>
                  <a:pt x="80025" y="32757"/>
                  <a:pt x="79024" y="32223"/>
                </a:cubicBezTo>
                <a:lnTo>
                  <a:pt x="79024" y="32223"/>
                </a:lnTo>
                <a:cubicBezTo>
                  <a:pt x="79691" y="32457"/>
                  <a:pt x="80392" y="32290"/>
                  <a:pt x="81059" y="32457"/>
                </a:cubicBezTo>
                <a:cubicBezTo>
                  <a:pt x="81659" y="32624"/>
                  <a:pt x="82193" y="33057"/>
                  <a:pt x="82693" y="33357"/>
                </a:cubicBezTo>
                <a:cubicBezTo>
                  <a:pt x="83434" y="33743"/>
                  <a:pt x="84464" y="34391"/>
                  <a:pt x="85363" y="34391"/>
                </a:cubicBezTo>
                <a:cubicBezTo>
                  <a:pt x="85476" y="34391"/>
                  <a:pt x="85587" y="34381"/>
                  <a:pt x="85695" y="34358"/>
                </a:cubicBezTo>
                <a:cubicBezTo>
                  <a:pt x="86396" y="34191"/>
                  <a:pt x="86730" y="33758"/>
                  <a:pt x="87497" y="33758"/>
                </a:cubicBezTo>
                <a:cubicBezTo>
                  <a:pt x="88831" y="33724"/>
                  <a:pt x="89932" y="33458"/>
                  <a:pt x="90265" y="32023"/>
                </a:cubicBezTo>
                <a:cubicBezTo>
                  <a:pt x="90432" y="31356"/>
                  <a:pt x="90232" y="30222"/>
                  <a:pt x="90999" y="29788"/>
                </a:cubicBezTo>
                <a:cubicBezTo>
                  <a:pt x="91131" y="29722"/>
                  <a:pt x="91271" y="29703"/>
                  <a:pt x="91415" y="29703"/>
                </a:cubicBezTo>
                <a:cubicBezTo>
                  <a:pt x="91615" y="29703"/>
                  <a:pt x="91823" y="29740"/>
                  <a:pt x="92028" y="29740"/>
                </a:cubicBezTo>
                <a:cubicBezTo>
                  <a:pt x="92273" y="29740"/>
                  <a:pt x="92515" y="29687"/>
                  <a:pt x="92734" y="29455"/>
                </a:cubicBezTo>
                <a:cubicBezTo>
                  <a:pt x="93167" y="29054"/>
                  <a:pt x="93034" y="28354"/>
                  <a:pt x="93034" y="27787"/>
                </a:cubicBezTo>
                <a:cubicBezTo>
                  <a:pt x="93034" y="27553"/>
                  <a:pt x="93101" y="27020"/>
                  <a:pt x="93034" y="26753"/>
                </a:cubicBezTo>
                <a:cubicBezTo>
                  <a:pt x="92901" y="26119"/>
                  <a:pt x="92200" y="25519"/>
                  <a:pt x="92367" y="24851"/>
                </a:cubicBezTo>
                <a:cubicBezTo>
                  <a:pt x="92534" y="24184"/>
                  <a:pt x="93034" y="24218"/>
                  <a:pt x="93534" y="23751"/>
                </a:cubicBezTo>
                <a:cubicBezTo>
                  <a:pt x="94101" y="23217"/>
                  <a:pt x="94001" y="23350"/>
                  <a:pt x="93868" y="22750"/>
                </a:cubicBezTo>
                <a:cubicBezTo>
                  <a:pt x="93768" y="22283"/>
                  <a:pt x="93668" y="22250"/>
                  <a:pt x="93735" y="21749"/>
                </a:cubicBezTo>
                <a:cubicBezTo>
                  <a:pt x="93901" y="21082"/>
                  <a:pt x="93868" y="20582"/>
                  <a:pt x="94001" y="19881"/>
                </a:cubicBezTo>
                <a:cubicBezTo>
                  <a:pt x="94068" y="19181"/>
                  <a:pt x="94268" y="18213"/>
                  <a:pt x="95002" y="18046"/>
                </a:cubicBezTo>
                <a:cubicBezTo>
                  <a:pt x="95237" y="17988"/>
                  <a:pt x="95481" y="17966"/>
                  <a:pt x="95732" y="17966"/>
                </a:cubicBezTo>
                <a:cubicBezTo>
                  <a:pt x="96452" y="17966"/>
                  <a:pt x="97223" y="18145"/>
                  <a:pt x="97951" y="18145"/>
                </a:cubicBezTo>
                <a:cubicBezTo>
                  <a:pt x="98268" y="18145"/>
                  <a:pt x="98578" y="18111"/>
                  <a:pt x="98872" y="18013"/>
                </a:cubicBezTo>
                <a:cubicBezTo>
                  <a:pt x="100072" y="17579"/>
                  <a:pt x="99672" y="16279"/>
                  <a:pt x="99672" y="15244"/>
                </a:cubicBezTo>
                <a:cubicBezTo>
                  <a:pt x="99672" y="13677"/>
                  <a:pt x="99238" y="12409"/>
                  <a:pt x="100006" y="11041"/>
                </a:cubicBezTo>
                <a:cubicBezTo>
                  <a:pt x="100606" y="9907"/>
                  <a:pt x="100106" y="8540"/>
                  <a:pt x="100673" y="7339"/>
                </a:cubicBezTo>
                <a:cubicBezTo>
                  <a:pt x="101006" y="6505"/>
                  <a:pt x="101774" y="5938"/>
                  <a:pt x="101607" y="5004"/>
                </a:cubicBezTo>
                <a:cubicBezTo>
                  <a:pt x="101373" y="3436"/>
                  <a:pt x="99172" y="2569"/>
                  <a:pt x="99372" y="1001"/>
                </a:cubicBezTo>
                <a:cubicBezTo>
                  <a:pt x="99698" y="784"/>
                  <a:pt x="100045" y="728"/>
                  <a:pt x="100399" y="728"/>
                </a:cubicBezTo>
                <a:cubicBezTo>
                  <a:pt x="100771" y="728"/>
                  <a:pt x="101151" y="790"/>
                  <a:pt x="101518" y="790"/>
                </a:cubicBezTo>
                <a:cubicBezTo>
                  <a:pt x="101766" y="790"/>
                  <a:pt x="102009" y="762"/>
                  <a:pt x="102241" y="667"/>
                </a:cubicBezTo>
                <a:cubicBezTo>
                  <a:pt x="102507" y="567"/>
                  <a:pt x="102774" y="200"/>
                  <a:pt x="103075" y="0"/>
                </a:cubicBezTo>
                <a:close/>
              </a:path>
            </a:pathLst>
          </a:custGeom>
          <a:solidFill>
            <a:schemeClr val="bg1"/>
          </a:solidFill>
          <a:ln>
            <a:noFill/>
          </a:ln>
          <a:effectLst>
            <a:outerShdw blurRad="57150" dist="19050" dir="5220000" algn="bl" rotWithShape="0">
              <a:srgbClr val="000000">
                <a:alpha val="39000"/>
              </a:srgbClr>
            </a:outerShdw>
          </a:effectLst>
        </p:spPr>
        <p:txBody>
          <a:bodyPr spcFirstLastPara="1" wrap="square" lIns="121900" tIns="121900" rIns="121900" bIns="121900" anchor="ctr" anchorCtr="0">
            <a:noAutofit/>
          </a:bodyPr>
          <a:lstStyle/>
          <a:p>
            <a:endParaRPr sz="1867"/>
          </a:p>
        </p:txBody>
      </p:sp>
      <p:pic>
        <p:nvPicPr>
          <p:cNvPr id="7" name="Picture 6">
            <a:extLst>
              <a:ext uri="{FF2B5EF4-FFF2-40B4-BE49-F238E27FC236}">
                <a16:creationId xmlns:a16="http://schemas.microsoft.com/office/drawing/2014/main" id="{5787C237-D2C1-4C62-4802-2D915AD8AAF0}"/>
              </a:ext>
            </a:extLst>
          </p:cNvPr>
          <p:cNvPicPr>
            <a:picLocks noChangeAspect="1"/>
          </p:cNvPicPr>
          <p:nvPr/>
        </p:nvPicPr>
        <p:blipFill>
          <a:blip r:embed="rId3"/>
          <a:stretch>
            <a:fillRect/>
          </a:stretch>
        </p:blipFill>
        <p:spPr>
          <a:xfrm>
            <a:off x="376717" y="813492"/>
            <a:ext cx="4185008" cy="186391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9" name="Google Shape;3502;p56">
            <a:extLst>
              <a:ext uri="{FF2B5EF4-FFF2-40B4-BE49-F238E27FC236}">
                <a16:creationId xmlns:a16="http://schemas.microsoft.com/office/drawing/2014/main" id="{16F1A384-5908-28F1-0279-B258B58CD57E}"/>
              </a:ext>
            </a:extLst>
          </p:cNvPr>
          <p:cNvSpPr/>
          <p:nvPr/>
        </p:nvSpPr>
        <p:spPr>
          <a:xfrm>
            <a:off x="6345284" y="1381129"/>
            <a:ext cx="4771356" cy="2948684"/>
          </a:xfrm>
          <a:custGeom>
            <a:avLst/>
            <a:gdLst/>
            <a:ahLst/>
            <a:cxnLst/>
            <a:rect l="l" t="t" r="r" b="b"/>
            <a:pathLst>
              <a:path w="103075" h="62687" extrusionOk="0">
                <a:moveTo>
                  <a:pt x="1" y="0"/>
                </a:moveTo>
                <a:lnTo>
                  <a:pt x="1" y="51137"/>
                </a:lnTo>
                <a:cubicBezTo>
                  <a:pt x="1035" y="51237"/>
                  <a:pt x="2102" y="51370"/>
                  <a:pt x="2770" y="51937"/>
                </a:cubicBezTo>
                <a:cubicBezTo>
                  <a:pt x="3970" y="52971"/>
                  <a:pt x="3270" y="54606"/>
                  <a:pt x="4037" y="55774"/>
                </a:cubicBezTo>
                <a:cubicBezTo>
                  <a:pt x="4771" y="56808"/>
                  <a:pt x="6272" y="56374"/>
                  <a:pt x="6806" y="57642"/>
                </a:cubicBezTo>
                <a:cubicBezTo>
                  <a:pt x="7139" y="58475"/>
                  <a:pt x="7173" y="59476"/>
                  <a:pt x="7506" y="60310"/>
                </a:cubicBezTo>
                <a:cubicBezTo>
                  <a:pt x="7673" y="60744"/>
                  <a:pt x="8274" y="61311"/>
                  <a:pt x="8707" y="61444"/>
                </a:cubicBezTo>
                <a:cubicBezTo>
                  <a:pt x="8926" y="61520"/>
                  <a:pt x="9075" y="61556"/>
                  <a:pt x="9192" y="61556"/>
                </a:cubicBezTo>
                <a:cubicBezTo>
                  <a:pt x="9485" y="61556"/>
                  <a:pt x="9584" y="61335"/>
                  <a:pt x="10108" y="60977"/>
                </a:cubicBezTo>
                <a:cubicBezTo>
                  <a:pt x="10594" y="60634"/>
                  <a:pt x="11252" y="60242"/>
                  <a:pt x="11871" y="60242"/>
                </a:cubicBezTo>
                <a:cubicBezTo>
                  <a:pt x="11974" y="60242"/>
                  <a:pt x="12076" y="60253"/>
                  <a:pt x="12176" y="60277"/>
                </a:cubicBezTo>
                <a:cubicBezTo>
                  <a:pt x="12376" y="60310"/>
                  <a:pt x="12543" y="60577"/>
                  <a:pt x="12810" y="60610"/>
                </a:cubicBezTo>
                <a:cubicBezTo>
                  <a:pt x="12868" y="60617"/>
                  <a:pt x="12924" y="60621"/>
                  <a:pt x="12979" y="60621"/>
                </a:cubicBezTo>
                <a:cubicBezTo>
                  <a:pt x="14039" y="60621"/>
                  <a:pt x="14533" y="59358"/>
                  <a:pt x="15657" y="59358"/>
                </a:cubicBezTo>
                <a:cubicBezTo>
                  <a:pt x="15845" y="59358"/>
                  <a:pt x="16050" y="59394"/>
                  <a:pt x="16279" y="59476"/>
                </a:cubicBezTo>
                <a:cubicBezTo>
                  <a:pt x="17113" y="59810"/>
                  <a:pt x="17313" y="60610"/>
                  <a:pt x="18014" y="60977"/>
                </a:cubicBezTo>
                <a:cubicBezTo>
                  <a:pt x="18548" y="61277"/>
                  <a:pt x="18781" y="61144"/>
                  <a:pt x="19381" y="61211"/>
                </a:cubicBezTo>
                <a:cubicBezTo>
                  <a:pt x="21342" y="61370"/>
                  <a:pt x="23492" y="62686"/>
                  <a:pt x="25547" y="62686"/>
                </a:cubicBezTo>
                <a:cubicBezTo>
                  <a:pt x="26080" y="62686"/>
                  <a:pt x="26606" y="62598"/>
                  <a:pt x="27120" y="62378"/>
                </a:cubicBezTo>
                <a:cubicBezTo>
                  <a:pt x="27988" y="61978"/>
                  <a:pt x="28388" y="61111"/>
                  <a:pt x="29188" y="60577"/>
                </a:cubicBezTo>
                <a:cubicBezTo>
                  <a:pt x="29522" y="60377"/>
                  <a:pt x="29889" y="60243"/>
                  <a:pt x="30223" y="60043"/>
                </a:cubicBezTo>
                <a:cubicBezTo>
                  <a:pt x="31089" y="59523"/>
                  <a:pt x="31941" y="58989"/>
                  <a:pt x="32834" y="58989"/>
                </a:cubicBezTo>
                <a:cubicBezTo>
                  <a:pt x="33317" y="58989"/>
                  <a:pt x="33811" y="59145"/>
                  <a:pt x="34325" y="59543"/>
                </a:cubicBezTo>
                <a:cubicBezTo>
                  <a:pt x="34659" y="59776"/>
                  <a:pt x="34559" y="59943"/>
                  <a:pt x="34993" y="60077"/>
                </a:cubicBezTo>
                <a:cubicBezTo>
                  <a:pt x="35083" y="60101"/>
                  <a:pt x="35176" y="60112"/>
                  <a:pt x="35270" y="60112"/>
                </a:cubicBezTo>
                <a:cubicBezTo>
                  <a:pt x="35776" y="60112"/>
                  <a:pt x="36319" y="59805"/>
                  <a:pt x="36847" y="59805"/>
                </a:cubicBezTo>
                <a:cubicBezTo>
                  <a:pt x="37009" y="59805"/>
                  <a:pt x="37170" y="59834"/>
                  <a:pt x="37328" y="59910"/>
                </a:cubicBezTo>
                <a:cubicBezTo>
                  <a:pt x="38262" y="60310"/>
                  <a:pt x="38395" y="61311"/>
                  <a:pt x="39596" y="61544"/>
                </a:cubicBezTo>
                <a:cubicBezTo>
                  <a:pt x="39794" y="61570"/>
                  <a:pt x="39993" y="61578"/>
                  <a:pt x="40190" y="61578"/>
                </a:cubicBezTo>
                <a:cubicBezTo>
                  <a:pt x="40515" y="61578"/>
                  <a:pt x="40838" y="61557"/>
                  <a:pt x="41157" y="61557"/>
                </a:cubicBezTo>
                <a:cubicBezTo>
                  <a:pt x="41395" y="61557"/>
                  <a:pt x="41631" y="61569"/>
                  <a:pt x="41864" y="61611"/>
                </a:cubicBezTo>
                <a:cubicBezTo>
                  <a:pt x="42431" y="61711"/>
                  <a:pt x="43032" y="61911"/>
                  <a:pt x="43665" y="61911"/>
                </a:cubicBezTo>
                <a:cubicBezTo>
                  <a:pt x="44933" y="61911"/>
                  <a:pt x="46167" y="61311"/>
                  <a:pt x="47401" y="61211"/>
                </a:cubicBezTo>
                <a:cubicBezTo>
                  <a:pt x="48335" y="61111"/>
                  <a:pt x="49269" y="60977"/>
                  <a:pt x="50103" y="60644"/>
                </a:cubicBezTo>
                <a:cubicBezTo>
                  <a:pt x="50771" y="60410"/>
                  <a:pt x="51238" y="59943"/>
                  <a:pt x="51971" y="59743"/>
                </a:cubicBezTo>
                <a:cubicBezTo>
                  <a:pt x="52438" y="59610"/>
                  <a:pt x="52905" y="59643"/>
                  <a:pt x="53372" y="59476"/>
                </a:cubicBezTo>
                <a:cubicBezTo>
                  <a:pt x="54707" y="59109"/>
                  <a:pt x="56008" y="58442"/>
                  <a:pt x="57375" y="58075"/>
                </a:cubicBezTo>
                <a:cubicBezTo>
                  <a:pt x="58076" y="57875"/>
                  <a:pt x="58643" y="57975"/>
                  <a:pt x="59010" y="57375"/>
                </a:cubicBezTo>
                <a:cubicBezTo>
                  <a:pt x="59744" y="56107"/>
                  <a:pt x="58643" y="54439"/>
                  <a:pt x="59744" y="53305"/>
                </a:cubicBezTo>
                <a:cubicBezTo>
                  <a:pt x="61745" y="51270"/>
                  <a:pt x="64314" y="50903"/>
                  <a:pt x="66982" y="50870"/>
                </a:cubicBezTo>
                <a:cubicBezTo>
                  <a:pt x="67633" y="50870"/>
                  <a:pt x="68284" y="50534"/>
                  <a:pt x="68915" y="50534"/>
                </a:cubicBezTo>
                <a:cubicBezTo>
                  <a:pt x="69027" y="50534"/>
                  <a:pt x="69139" y="50545"/>
                  <a:pt x="69250" y="50570"/>
                </a:cubicBezTo>
                <a:cubicBezTo>
                  <a:pt x="69517" y="50603"/>
                  <a:pt x="70218" y="51137"/>
                  <a:pt x="70351" y="51204"/>
                </a:cubicBezTo>
                <a:cubicBezTo>
                  <a:pt x="70918" y="51437"/>
                  <a:pt x="71652" y="51570"/>
                  <a:pt x="72253" y="51704"/>
                </a:cubicBezTo>
                <a:cubicBezTo>
                  <a:pt x="72683" y="51795"/>
                  <a:pt x="73091" y="51862"/>
                  <a:pt x="73466" y="51862"/>
                </a:cubicBezTo>
                <a:cubicBezTo>
                  <a:pt x="74195" y="51862"/>
                  <a:pt x="74803" y="51607"/>
                  <a:pt x="75221" y="50770"/>
                </a:cubicBezTo>
                <a:cubicBezTo>
                  <a:pt x="75688" y="49869"/>
                  <a:pt x="75388" y="49035"/>
                  <a:pt x="76489" y="48568"/>
                </a:cubicBezTo>
                <a:cubicBezTo>
                  <a:pt x="77390" y="48201"/>
                  <a:pt x="78557" y="48468"/>
                  <a:pt x="79258" y="47801"/>
                </a:cubicBezTo>
                <a:cubicBezTo>
                  <a:pt x="79991" y="47101"/>
                  <a:pt x="80192" y="46067"/>
                  <a:pt x="80925" y="45399"/>
                </a:cubicBezTo>
                <a:cubicBezTo>
                  <a:pt x="81726" y="44732"/>
                  <a:pt x="82527" y="45133"/>
                  <a:pt x="83327" y="44799"/>
                </a:cubicBezTo>
                <a:cubicBezTo>
                  <a:pt x="84328" y="44365"/>
                  <a:pt x="83928" y="43431"/>
                  <a:pt x="83661" y="42764"/>
                </a:cubicBezTo>
                <a:cubicBezTo>
                  <a:pt x="83060" y="41530"/>
                  <a:pt x="82193" y="40296"/>
                  <a:pt x="82593" y="38795"/>
                </a:cubicBezTo>
                <a:cubicBezTo>
                  <a:pt x="82693" y="38528"/>
                  <a:pt x="82927" y="38461"/>
                  <a:pt x="82994" y="38194"/>
                </a:cubicBezTo>
                <a:cubicBezTo>
                  <a:pt x="83027" y="37861"/>
                  <a:pt x="82727" y="37527"/>
                  <a:pt x="82693" y="37227"/>
                </a:cubicBezTo>
                <a:cubicBezTo>
                  <a:pt x="82560" y="36693"/>
                  <a:pt x="82827" y="35793"/>
                  <a:pt x="82393" y="35359"/>
                </a:cubicBezTo>
                <a:cubicBezTo>
                  <a:pt x="82226" y="35192"/>
                  <a:pt x="81993" y="35225"/>
                  <a:pt x="81859" y="35092"/>
                </a:cubicBezTo>
                <a:cubicBezTo>
                  <a:pt x="81593" y="34892"/>
                  <a:pt x="81559" y="34725"/>
                  <a:pt x="81359" y="34392"/>
                </a:cubicBezTo>
                <a:cubicBezTo>
                  <a:pt x="80759" y="33424"/>
                  <a:pt x="80025" y="32757"/>
                  <a:pt x="79024" y="32223"/>
                </a:cubicBezTo>
                <a:lnTo>
                  <a:pt x="79024" y="32223"/>
                </a:lnTo>
                <a:cubicBezTo>
                  <a:pt x="79691" y="32457"/>
                  <a:pt x="80392" y="32290"/>
                  <a:pt x="81059" y="32457"/>
                </a:cubicBezTo>
                <a:cubicBezTo>
                  <a:pt x="81659" y="32624"/>
                  <a:pt x="82193" y="33057"/>
                  <a:pt x="82693" y="33357"/>
                </a:cubicBezTo>
                <a:cubicBezTo>
                  <a:pt x="83434" y="33743"/>
                  <a:pt x="84464" y="34391"/>
                  <a:pt x="85363" y="34391"/>
                </a:cubicBezTo>
                <a:cubicBezTo>
                  <a:pt x="85476" y="34391"/>
                  <a:pt x="85587" y="34381"/>
                  <a:pt x="85695" y="34358"/>
                </a:cubicBezTo>
                <a:cubicBezTo>
                  <a:pt x="86396" y="34191"/>
                  <a:pt x="86730" y="33758"/>
                  <a:pt x="87497" y="33758"/>
                </a:cubicBezTo>
                <a:cubicBezTo>
                  <a:pt x="88831" y="33724"/>
                  <a:pt x="89932" y="33458"/>
                  <a:pt x="90265" y="32023"/>
                </a:cubicBezTo>
                <a:cubicBezTo>
                  <a:pt x="90432" y="31356"/>
                  <a:pt x="90232" y="30222"/>
                  <a:pt x="90999" y="29788"/>
                </a:cubicBezTo>
                <a:cubicBezTo>
                  <a:pt x="91131" y="29722"/>
                  <a:pt x="91271" y="29703"/>
                  <a:pt x="91415" y="29703"/>
                </a:cubicBezTo>
                <a:cubicBezTo>
                  <a:pt x="91615" y="29703"/>
                  <a:pt x="91823" y="29740"/>
                  <a:pt x="92028" y="29740"/>
                </a:cubicBezTo>
                <a:cubicBezTo>
                  <a:pt x="92273" y="29740"/>
                  <a:pt x="92515" y="29687"/>
                  <a:pt x="92734" y="29455"/>
                </a:cubicBezTo>
                <a:cubicBezTo>
                  <a:pt x="93167" y="29054"/>
                  <a:pt x="93034" y="28354"/>
                  <a:pt x="93034" y="27787"/>
                </a:cubicBezTo>
                <a:cubicBezTo>
                  <a:pt x="93034" y="27553"/>
                  <a:pt x="93101" y="27020"/>
                  <a:pt x="93034" y="26753"/>
                </a:cubicBezTo>
                <a:cubicBezTo>
                  <a:pt x="92901" y="26119"/>
                  <a:pt x="92200" y="25519"/>
                  <a:pt x="92367" y="24851"/>
                </a:cubicBezTo>
                <a:cubicBezTo>
                  <a:pt x="92534" y="24184"/>
                  <a:pt x="93034" y="24218"/>
                  <a:pt x="93534" y="23751"/>
                </a:cubicBezTo>
                <a:cubicBezTo>
                  <a:pt x="94101" y="23217"/>
                  <a:pt x="94001" y="23350"/>
                  <a:pt x="93868" y="22750"/>
                </a:cubicBezTo>
                <a:cubicBezTo>
                  <a:pt x="93768" y="22283"/>
                  <a:pt x="93668" y="22250"/>
                  <a:pt x="93735" y="21749"/>
                </a:cubicBezTo>
                <a:cubicBezTo>
                  <a:pt x="93901" y="21082"/>
                  <a:pt x="93868" y="20582"/>
                  <a:pt x="94001" y="19881"/>
                </a:cubicBezTo>
                <a:cubicBezTo>
                  <a:pt x="94068" y="19181"/>
                  <a:pt x="94268" y="18213"/>
                  <a:pt x="95002" y="18046"/>
                </a:cubicBezTo>
                <a:cubicBezTo>
                  <a:pt x="95237" y="17988"/>
                  <a:pt x="95481" y="17966"/>
                  <a:pt x="95732" y="17966"/>
                </a:cubicBezTo>
                <a:cubicBezTo>
                  <a:pt x="96452" y="17966"/>
                  <a:pt x="97223" y="18145"/>
                  <a:pt x="97951" y="18145"/>
                </a:cubicBezTo>
                <a:cubicBezTo>
                  <a:pt x="98268" y="18145"/>
                  <a:pt x="98578" y="18111"/>
                  <a:pt x="98872" y="18013"/>
                </a:cubicBezTo>
                <a:cubicBezTo>
                  <a:pt x="100072" y="17579"/>
                  <a:pt x="99672" y="16279"/>
                  <a:pt x="99672" y="15244"/>
                </a:cubicBezTo>
                <a:cubicBezTo>
                  <a:pt x="99672" y="13677"/>
                  <a:pt x="99238" y="12409"/>
                  <a:pt x="100006" y="11041"/>
                </a:cubicBezTo>
                <a:cubicBezTo>
                  <a:pt x="100606" y="9907"/>
                  <a:pt x="100106" y="8540"/>
                  <a:pt x="100673" y="7339"/>
                </a:cubicBezTo>
                <a:cubicBezTo>
                  <a:pt x="101006" y="6505"/>
                  <a:pt x="101774" y="5938"/>
                  <a:pt x="101607" y="5004"/>
                </a:cubicBezTo>
                <a:cubicBezTo>
                  <a:pt x="101373" y="3436"/>
                  <a:pt x="99172" y="2569"/>
                  <a:pt x="99372" y="1001"/>
                </a:cubicBezTo>
                <a:cubicBezTo>
                  <a:pt x="99698" y="784"/>
                  <a:pt x="100045" y="728"/>
                  <a:pt x="100399" y="728"/>
                </a:cubicBezTo>
                <a:cubicBezTo>
                  <a:pt x="100771" y="728"/>
                  <a:pt x="101151" y="790"/>
                  <a:pt x="101518" y="790"/>
                </a:cubicBezTo>
                <a:cubicBezTo>
                  <a:pt x="101766" y="790"/>
                  <a:pt x="102009" y="762"/>
                  <a:pt x="102241" y="667"/>
                </a:cubicBezTo>
                <a:cubicBezTo>
                  <a:pt x="102507" y="567"/>
                  <a:pt x="102774" y="200"/>
                  <a:pt x="103075" y="0"/>
                </a:cubicBezTo>
                <a:close/>
              </a:path>
            </a:pathLst>
          </a:custGeom>
          <a:solidFill>
            <a:schemeClr val="bg1"/>
          </a:solidFill>
          <a:ln>
            <a:noFill/>
          </a:ln>
          <a:effectLst>
            <a:outerShdw blurRad="57150" dist="19050" dir="5220000" algn="bl" rotWithShape="0">
              <a:srgbClr val="000000">
                <a:alpha val="39000"/>
              </a:srgbClr>
            </a:outerShdw>
          </a:effectLst>
        </p:spPr>
        <p:txBody>
          <a:bodyPr spcFirstLastPara="1" wrap="square" lIns="121900" tIns="121900" rIns="121900" bIns="121900" anchor="ctr" anchorCtr="0">
            <a:noAutofit/>
          </a:bodyPr>
          <a:lstStyle/>
          <a:p>
            <a:endParaRPr sz="1867"/>
          </a:p>
        </p:txBody>
      </p:sp>
      <p:pic>
        <p:nvPicPr>
          <p:cNvPr id="1027" name="Picture 3" descr="Lịch sử 8) Bài 8: SỰ PHÁT TRIỂN CỦA KHOA HỌC KỸ THUẬT - VĂN HỌC - NGHỆ  THUẬT THẾ KỶ XVIII - XIX - C0binhminhhbhp.edu.vn">
            <a:extLst>
              <a:ext uri="{FF2B5EF4-FFF2-40B4-BE49-F238E27FC236}">
                <a16:creationId xmlns:a16="http://schemas.microsoft.com/office/drawing/2014/main" id="{B5DDFB01-4F17-E567-235E-ADBA0AD61DB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74669" y="1560927"/>
            <a:ext cx="3176626" cy="195362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ED8A4F5B-D2B3-E64A-B7DB-24819C72D391}"/>
              </a:ext>
            </a:extLst>
          </p:cNvPr>
          <p:cNvSpPr txBox="1"/>
          <p:nvPr/>
        </p:nvSpPr>
        <p:spPr>
          <a:xfrm>
            <a:off x="2091663" y="197262"/>
            <a:ext cx="8258902" cy="553998"/>
          </a:xfrm>
          <a:prstGeom prst="rect">
            <a:avLst/>
          </a:prstGeom>
          <a:noFill/>
        </p:spPr>
        <p:txBody>
          <a:bodyPr wrap="square" lIns="0" tIns="0" rIns="0" bIns="0" rtlCol="0">
            <a:spAutoFit/>
          </a:bodyPr>
          <a:lstStyle/>
          <a:p>
            <a:r>
              <a:rPr lang="en-US" sz="3600" b="1" dirty="0">
                <a:solidFill>
                  <a:srgbClr val="C00000"/>
                </a:solidFill>
                <a:latin typeface="Tahoma" panose="020B0604030504040204" pitchFamily="34" charset="0"/>
                <a:ea typeface="Tahoma" panose="020B0604030504040204" pitchFamily="34" charset="0"/>
                <a:cs typeface="Tahoma" panose="020B0604030504040204" pitchFamily="34" charset="0"/>
              </a:rPr>
              <a:t>BÀI 2. </a:t>
            </a:r>
            <a:r>
              <a:rPr lang="vi-VN" sz="3600" b="1" dirty="0">
                <a:solidFill>
                  <a:srgbClr val="C00000"/>
                </a:solidFill>
                <a:latin typeface="Tahoma" panose="020B0604030504040204" pitchFamily="34" charset="0"/>
                <a:ea typeface="Tahoma" panose="020B0604030504040204" pitchFamily="34" charset="0"/>
                <a:cs typeface="Tahoma" panose="020B0604030504040204" pitchFamily="34" charset="0"/>
              </a:rPr>
              <a:t> CÁCH MẠNG CÔNG NGHIỆP</a:t>
            </a:r>
            <a:endParaRPr lang="en-US" sz="3600" b="1" dirty="0">
              <a:solidFill>
                <a:srgbClr val="C00000"/>
              </a:solidFill>
              <a:latin typeface="Tahoma" panose="020B0604030504040204" pitchFamily="34" charset="0"/>
              <a:ea typeface="Tahoma" panose="020B0604030504040204" pitchFamily="34" charset="0"/>
              <a:cs typeface="Tahoma" panose="020B0604030504040204" pitchFamily="34" charset="0"/>
            </a:endParaRPr>
          </a:p>
        </p:txBody>
      </p:sp>
      <p:sp>
        <p:nvSpPr>
          <p:cNvPr id="20" name="Google Shape;5642;p54">
            <a:extLst>
              <a:ext uri="{FF2B5EF4-FFF2-40B4-BE49-F238E27FC236}">
                <a16:creationId xmlns:a16="http://schemas.microsoft.com/office/drawing/2014/main" id="{F7558026-2709-DE72-3138-2D401ABE50D9}"/>
              </a:ext>
            </a:extLst>
          </p:cNvPr>
          <p:cNvSpPr txBox="1">
            <a:spLocks noGrp="1"/>
          </p:cNvSpPr>
          <p:nvPr/>
        </p:nvSpPr>
        <p:spPr>
          <a:xfrm>
            <a:off x="286466" y="3443303"/>
            <a:ext cx="5136155" cy="470809"/>
          </a:xfrm>
          <a:prstGeom prst="rect">
            <a:avLst/>
          </a:prstGeom>
          <a:solidFill>
            <a:schemeClr val="accent3">
              <a:lumMod val="20000"/>
              <a:lumOff val="80000"/>
            </a:schemeClr>
          </a:solidFill>
          <a:ln/>
        </p:spPr>
        <p:style>
          <a:lnRef idx="2">
            <a:schemeClr val="accent1"/>
          </a:lnRef>
          <a:fillRef idx="1">
            <a:schemeClr val="lt1"/>
          </a:fillRef>
          <a:effectRef idx="0">
            <a:schemeClr val="accent1"/>
          </a:effectRef>
          <a:fontRef idx="minor">
            <a:schemeClr val="dk1"/>
          </a:fontRef>
        </p:style>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3600"/>
              <a:buFont typeface="PT Serif"/>
              <a:buNone/>
              <a:defRPr sz="3600" b="1" i="0" u="none" strike="noStrike" cap="none">
                <a:solidFill>
                  <a:schemeClr val="dk2"/>
                </a:solidFill>
                <a:latin typeface="PT Serif"/>
                <a:ea typeface="PT Serif"/>
                <a:cs typeface="PT Serif"/>
                <a:sym typeface="PT Serif"/>
              </a:defRPr>
            </a:lvl1pPr>
            <a:lvl2pPr marR="0" lvl="1" algn="ctr" rtl="0">
              <a:lnSpc>
                <a:spcPct val="100000"/>
              </a:lnSpc>
              <a:spcBef>
                <a:spcPts val="0"/>
              </a:spcBef>
              <a:spcAft>
                <a:spcPts val="0"/>
              </a:spcAft>
              <a:buClr>
                <a:schemeClr val="dk1"/>
              </a:buClr>
              <a:buSzPts val="3600"/>
              <a:buFont typeface="PT Serif"/>
              <a:buNone/>
              <a:defRPr sz="3600" b="1" i="0" u="none" strike="noStrike" cap="none">
                <a:solidFill>
                  <a:schemeClr val="dk1"/>
                </a:solidFill>
                <a:latin typeface="PT Serif"/>
                <a:ea typeface="PT Serif"/>
                <a:cs typeface="PT Serif"/>
                <a:sym typeface="PT Serif"/>
              </a:defRPr>
            </a:lvl2pPr>
            <a:lvl3pPr marR="0" lvl="2" algn="ctr" rtl="0">
              <a:lnSpc>
                <a:spcPct val="100000"/>
              </a:lnSpc>
              <a:spcBef>
                <a:spcPts val="0"/>
              </a:spcBef>
              <a:spcAft>
                <a:spcPts val="0"/>
              </a:spcAft>
              <a:buClr>
                <a:schemeClr val="dk1"/>
              </a:buClr>
              <a:buSzPts val="3600"/>
              <a:buFont typeface="PT Serif"/>
              <a:buNone/>
              <a:defRPr sz="3600" b="1" i="0" u="none" strike="noStrike" cap="none">
                <a:solidFill>
                  <a:schemeClr val="dk1"/>
                </a:solidFill>
                <a:latin typeface="PT Serif"/>
                <a:ea typeface="PT Serif"/>
                <a:cs typeface="PT Serif"/>
                <a:sym typeface="PT Serif"/>
              </a:defRPr>
            </a:lvl3pPr>
            <a:lvl4pPr marR="0" lvl="3" algn="ctr" rtl="0">
              <a:lnSpc>
                <a:spcPct val="100000"/>
              </a:lnSpc>
              <a:spcBef>
                <a:spcPts val="0"/>
              </a:spcBef>
              <a:spcAft>
                <a:spcPts val="0"/>
              </a:spcAft>
              <a:buClr>
                <a:schemeClr val="dk1"/>
              </a:buClr>
              <a:buSzPts val="3600"/>
              <a:buFont typeface="PT Serif"/>
              <a:buNone/>
              <a:defRPr sz="3600" b="1" i="0" u="none" strike="noStrike" cap="none">
                <a:solidFill>
                  <a:schemeClr val="dk1"/>
                </a:solidFill>
                <a:latin typeface="PT Serif"/>
                <a:ea typeface="PT Serif"/>
                <a:cs typeface="PT Serif"/>
                <a:sym typeface="PT Serif"/>
              </a:defRPr>
            </a:lvl4pPr>
            <a:lvl5pPr marR="0" lvl="4" algn="ctr" rtl="0">
              <a:lnSpc>
                <a:spcPct val="100000"/>
              </a:lnSpc>
              <a:spcBef>
                <a:spcPts val="0"/>
              </a:spcBef>
              <a:spcAft>
                <a:spcPts val="0"/>
              </a:spcAft>
              <a:buClr>
                <a:schemeClr val="dk1"/>
              </a:buClr>
              <a:buSzPts val="3600"/>
              <a:buFont typeface="PT Serif"/>
              <a:buNone/>
              <a:defRPr sz="3600" b="1" i="0" u="none" strike="noStrike" cap="none">
                <a:solidFill>
                  <a:schemeClr val="dk1"/>
                </a:solidFill>
                <a:latin typeface="PT Serif"/>
                <a:ea typeface="PT Serif"/>
                <a:cs typeface="PT Serif"/>
                <a:sym typeface="PT Serif"/>
              </a:defRPr>
            </a:lvl5pPr>
            <a:lvl6pPr marR="0" lvl="5" algn="ctr" rtl="0">
              <a:lnSpc>
                <a:spcPct val="100000"/>
              </a:lnSpc>
              <a:spcBef>
                <a:spcPts val="0"/>
              </a:spcBef>
              <a:spcAft>
                <a:spcPts val="0"/>
              </a:spcAft>
              <a:buClr>
                <a:schemeClr val="dk1"/>
              </a:buClr>
              <a:buSzPts val="3600"/>
              <a:buFont typeface="PT Serif"/>
              <a:buNone/>
              <a:defRPr sz="3600" b="1" i="0" u="none" strike="noStrike" cap="none">
                <a:solidFill>
                  <a:schemeClr val="dk1"/>
                </a:solidFill>
                <a:latin typeface="PT Serif"/>
                <a:ea typeface="PT Serif"/>
                <a:cs typeface="PT Serif"/>
                <a:sym typeface="PT Serif"/>
              </a:defRPr>
            </a:lvl6pPr>
            <a:lvl7pPr marR="0" lvl="6" algn="ctr" rtl="0">
              <a:lnSpc>
                <a:spcPct val="100000"/>
              </a:lnSpc>
              <a:spcBef>
                <a:spcPts val="0"/>
              </a:spcBef>
              <a:spcAft>
                <a:spcPts val="0"/>
              </a:spcAft>
              <a:buClr>
                <a:schemeClr val="dk1"/>
              </a:buClr>
              <a:buSzPts val="3600"/>
              <a:buFont typeface="PT Serif"/>
              <a:buNone/>
              <a:defRPr sz="3600" b="1" i="0" u="none" strike="noStrike" cap="none">
                <a:solidFill>
                  <a:schemeClr val="dk1"/>
                </a:solidFill>
                <a:latin typeface="PT Serif"/>
                <a:ea typeface="PT Serif"/>
                <a:cs typeface="PT Serif"/>
                <a:sym typeface="PT Serif"/>
              </a:defRPr>
            </a:lvl7pPr>
            <a:lvl8pPr marR="0" lvl="7" algn="ctr" rtl="0">
              <a:lnSpc>
                <a:spcPct val="100000"/>
              </a:lnSpc>
              <a:spcBef>
                <a:spcPts val="0"/>
              </a:spcBef>
              <a:spcAft>
                <a:spcPts val="0"/>
              </a:spcAft>
              <a:buClr>
                <a:schemeClr val="dk1"/>
              </a:buClr>
              <a:buSzPts val="3600"/>
              <a:buFont typeface="PT Serif"/>
              <a:buNone/>
              <a:defRPr sz="3600" b="1" i="0" u="none" strike="noStrike" cap="none">
                <a:solidFill>
                  <a:schemeClr val="dk1"/>
                </a:solidFill>
                <a:latin typeface="PT Serif"/>
                <a:ea typeface="PT Serif"/>
                <a:cs typeface="PT Serif"/>
                <a:sym typeface="PT Serif"/>
              </a:defRPr>
            </a:lvl8pPr>
            <a:lvl9pPr marR="0" lvl="8" algn="ctr" rtl="0">
              <a:lnSpc>
                <a:spcPct val="100000"/>
              </a:lnSpc>
              <a:spcBef>
                <a:spcPts val="0"/>
              </a:spcBef>
              <a:spcAft>
                <a:spcPts val="0"/>
              </a:spcAft>
              <a:buClr>
                <a:schemeClr val="dk1"/>
              </a:buClr>
              <a:buSzPts val="3600"/>
              <a:buFont typeface="PT Serif"/>
              <a:buNone/>
              <a:defRPr sz="3600" b="1" i="0" u="none" strike="noStrike" cap="none">
                <a:solidFill>
                  <a:schemeClr val="dk1"/>
                </a:solidFill>
                <a:latin typeface="PT Serif"/>
                <a:ea typeface="PT Serif"/>
                <a:cs typeface="PT Serif"/>
                <a:sym typeface="PT Serif"/>
              </a:defRPr>
            </a:lvl9pPr>
          </a:lstStyle>
          <a:p>
            <a:pPr marL="0" marR="0" lvl="0" indent="0" algn="l" defTabSz="1219170" rtl="0" eaLnBrk="1" fontAlgn="auto" latinLnBrk="0" hangingPunct="1">
              <a:lnSpc>
                <a:spcPct val="100000"/>
              </a:lnSpc>
              <a:spcBef>
                <a:spcPts val="0"/>
              </a:spcBef>
              <a:spcAft>
                <a:spcPts val="0"/>
              </a:spcAft>
              <a:buClr>
                <a:srgbClr val="44546A"/>
              </a:buClr>
              <a:buSzPts val="3600"/>
              <a:buFont typeface="PT Serif"/>
              <a:buNone/>
              <a:tabLst/>
              <a:defRPr/>
            </a:pPr>
            <a:r>
              <a:rPr kumimoji="0" lang="vi-VN" sz="3200" b="1" i="0" strike="noStrike" kern="1200" cap="none" spc="0" normalizeH="0" baseline="0" noProof="0" dirty="0">
                <a:ln>
                  <a:noFill/>
                </a:ln>
                <a:solidFill>
                  <a:srgbClr val="002060"/>
                </a:solidFill>
                <a:effectLst/>
                <a:uLnTx/>
                <a:uFillTx/>
                <a:latin typeface="Times  New Roman"/>
                <a:sym typeface="PT Serif"/>
              </a:rPr>
              <a:t>Nội dung bài học</a:t>
            </a:r>
            <a:endParaRPr kumimoji="0" sz="3200" b="1" i="0" strike="noStrike" kern="1200" cap="none" spc="0" normalizeH="0" baseline="0" noProof="0" dirty="0">
              <a:ln>
                <a:noFill/>
              </a:ln>
              <a:solidFill>
                <a:srgbClr val="002060"/>
              </a:solidFill>
              <a:effectLst/>
              <a:uLnTx/>
              <a:uFillTx/>
              <a:latin typeface="Times  New Roman"/>
              <a:sym typeface="PT Serif"/>
            </a:endParaRPr>
          </a:p>
        </p:txBody>
      </p:sp>
      <p:sp>
        <p:nvSpPr>
          <p:cNvPr id="21" name="TextBox 20">
            <a:extLst>
              <a:ext uri="{FF2B5EF4-FFF2-40B4-BE49-F238E27FC236}">
                <a16:creationId xmlns:a16="http://schemas.microsoft.com/office/drawing/2014/main" id="{3A135ED5-D420-F47F-7A2D-6D82B9EEDF4E}"/>
              </a:ext>
            </a:extLst>
          </p:cNvPr>
          <p:cNvSpPr txBox="1"/>
          <p:nvPr/>
        </p:nvSpPr>
        <p:spPr>
          <a:xfrm>
            <a:off x="299079" y="4448528"/>
            <a:ext cx="9239893" cy="461665"/>
          </a:xfrm>
          <a:prstGeom prst="rect">
            <a:avLst/>
          </a:prstGeom>
          <a:noFill/>
          <a:ln w="6350">
            <a:solidFill>
              <a:schemeClr val="tx1"/>
            </a:solidFill>
          </a:ln>
        </p:spPr>
        <p:txBody>
          <a:bodyPr wrap="square">
            <a:spAutoFit/>
          </a:bodyPr>
          <a:lstStyle/>
          <a:p>
            <a:r>
              <a:rPr lang="vi-VN" sz="2400" b="1" i="0" dirty="0">
                <a:solidFill>
                  <a:srgbClr val="333333"/>
                </a:solidFill>
                <a:effectLst/>
                <a:latin typeface="+mj-lt"/>
              </a:rPr>
              <a:t>1. Những thành tựu tiêu biểu trong Cách mạng công nghiệp</a:t>
            </a:r>
            <a:endParaRPr lang="vi-VN" sz="2400" dirty="0">
              <a:latin typeface="+mj-lt"/>
            </a:endParaRPr>
          </a:p>
        </p:txBody>
      </p:sp>
      <p:sp>
        <p:nvSpPr>
          <p:cNvPr id="22" name="TextBox 21">
            <a:extLst>
              <a:ext uri="{FF2B5EF4-FFF2-40B4-BE49-F238E27FC236}">
                <a16:creationId xmlns:a16="http://schemas.microsoft.com/office/drawing/2014/main" id="{711E8059-8502-495A-4DC2-9D97FD59CC84}"/>
              </a:ext>
            </a:extLst>
          </p:cNvPr>
          <p:cNvSpPr txBox="1"/>
          <p:nvPr/>
        </p:nvSpPr>
        <p:spPr>
          <a:xfrm>
            <a:off x="286466" y="5213776"/>
            <a:ext cx="10064099" cy="461665"/>
          </a:xfrm>
          <a:prstGeom prst="rect">
            <a:avLst/>
          </a:prstGeom>
          <a:noFill/>
          <a:ln w="6350">
            <a:solidFill>
              <a:schemeClr val="tx1"/>
            </a:solidFill>
          </a:ln>
        </p:spPr>
        <p:txBody>
          <a:bodyPr wrap="square">
            <a:spAutoFit/>
          </a:bodyPr>
          <a:lstStyle/>
          <a:p>
            <a:r>
              <a:rPr lang="vi-VN" sz="2400" b="1" i="0" dirty="0">
                <a:solidFill>
                  <a:srgbClr val="333333"/>
                </a:solidFill>
                <a:effectLst/>
                <a:latin typeface="+mj-lt"/>
              </a:rPr>
              <a:t>2. Những tác động của Cách mạng công nghiệp đối với sản xuất và đời sống</a:t>
            </a:r>
            <a:endParaRPr lang="vi-VN" sz="2400" dirty="0">
              <a:latin typeface="+mj-lt"/>
            </a:endParaRPr>
          </a:p>
        </p:txBody>
      </p:sp>
    </p:spTree>
  </p:cSld>
  <p:clrMapOvr>
    <a:masterClrMapping/>
  </p:clrMapOvr>
  <p:transition>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22B5FB0-69F0-DEF1-15C9-6CD973D98D77}"/>
              </a:ext>
            </a:extLst>
          </p:cNvPr>
          <p:cNvPicPr>
            <a:picLocks noChangeAspect="1"/>
          </p:cNvPicPr>
          <p:nvPr/>
        </p:nvPicPr>
        <p:blipFill>
          <a:blip r:embed="rId2"/>
          <a:stretch>
            <a:fillRect/>
          </a:stretch>
        </p:blipFill>
        <p:spPr>
          <a:xfrm>
            <a:off x="1727199" y="176422"/>
            <a:ext cx="8624065" cy="5716377"/>
          </a:xfrm>
          <a:prstGeom prst="rect">
            <a:avLst/>
          </a:prstGeom>
        </p:spPr>
      </p:pic>
      <p:sp>
        <p:nvSpPr>
          <p:cNvPr id="5" name="Rectangle 4">
            <a:extLst>
              <a:ext uri="{FF2B5EF4-FFF2-40B4-BE49-F238E27FC236}">
                <a16:creationId xmlns:a16="http://schemas.microsoft.com/office/drawing/2014/main" id="{16C10E32-A2DE-DF63-604D-2DFF6E656AC0}"/>
              </a:ext>
            </a:extLst>
          </p:cNvPr>
          <p:cNvSpPr/>
          <p:nvPr/>
        </p:nvSpPr>
        <p:spPr>
          <a:xfrm>
            <a:off x="367355" y="6130379"/>
            <a:ext cx="10760601" cy="517065"/>
          </a:xfrm>
          <a:prstGeom prst="rect">
            <a:avLst/>
          </a:prstGeom>
        </p:spPr>
        <p:txBody>
          <a:bodyPr wrap="square">
            <a:spAutoFit/>
          </a:bodyPr>
          <a:lstStyle/>
          <a:p>
            <a:pPr algn="ctr">
              <a:lnSpc>
                <a:spcPct val="115000"/>
              </a:lnSpc>
              <a:spcAft>
                <a:spcPts val="0"/>
              </a:spcAft>
            </a:pPr>
            <a:r>
              <a:rPr lang="en-US" sz="2400" b="1" dirty="0">
                <a:latin typeface="Times New Roman" panose="02020603050405020304" pitchFamily="18" charset="0"/>
                <a:ea typeface="Calibri" panose="020F0502020204030204" pitchFamily="34" charset="0"/>
              </a:rPr>
              <a:t>GIAI CẤP CÔNG NHÂN LAO ĐỘNG BỊ TƯ SẢN BÓC LỘT THẬM TỆ</a:t>
            </a:r>
            <a:endParaRPr lang="en-US" sz="2400" b="1" dirty="0">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275201481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72610C4-D162-32FF-C88A-A78A2574E009}"/>
              </a:ext>
            </a:extLst>
          </p:cNvPr>
          <p:cNvPicPr>
            <a:picLocks noChangeAspect="1"/>
          </p:cNvPicPr>
          <p:nvPr/>
        </p:nvPicPr>
        <p:blipFill>
          <a:blip r:embed="rId2"/>
          <a:stretch>
            <a:fillRect/>
          </a:stretch>
        </p:blipFill>
        <p:spPr>
          <a:xfrm>
            <a:off x="358587" y="282947"/>
            <a:ext cx="5450541" cy="4961406"/>
          </a:xfrm>
          <a:prstGeom prst="rect">
            <a:avLst/>
          </a:prstGeom>
        </p:spPr>
      </p:pic>
      <p:pic>
        <p:nvPicPr>
          <p:cNvPr id="3" name="Picture 2">
            <a:extLst>
              <a:ext uri="{FF2B5EF4-FFF2-40B4-BE49-F238E27FC236}">
                <a16:creationId xmlns:a16="http://schemas.microsoft.com/office/drawing/2014/main" id="{3D311BEC-A9CB-7558-E363-56886766293D}"/>
              </a:ext>
            </a:extLst>
          </p:cNvPr>
          <p:cNvPicPr>
            <a:picLocks noChangeAspect="1"/>
          </p:cNvPicPr>
          <p:nvPr/>
        </p:nvPicPr>
        <p:blipFill>
          <a:blip r:embed="rId3"/>
          <a:stretch>
            <a:fillRect/>
          </a:stretch>
        </p:blipFill>
        <p:spPr>
          <a:xfrm>
            <a:off x="5952564" y="282946"/>
            <a:ext cx="6096000" cy="4961407"/>
          </a:xfrm>
          <a:prstGeom prst="rect">
            <a:avLst/>
          </a:prstGeom>
        </p:spPr>
      </p:pic>
      <p:sp>
        <p:nvSpPr>
          <p:cNvPr id="4" name="Rectangle 3">
            <a:extLst>
              <a:ext uri="{FF2B5EF4-FFF2-40B4-BE49-F238E27FC236}">
                <a16:creationId xmlns:a16="http://schemas.microsoft.com/office/drawing/2014/main" id="{C3C3A5AA-0CB2-C8CA-FFB5-F1185F11DB0A}"/>
              </a:ext>
            </a:extLst>
          </p:cNvPr>
          <p:cNvSpPr/>
          <p:nvPr/>
        </p:nvSpPr>
        <p:spPr>
          <a:xfrm>
            <a:off x="1397438" y="5690952"/>
            <a:ext cx="9978774" cy="954107"/>
          </a:xfrm>
          <a:prstGeom prst="rect">
            <a:avLst/>
          </a:prstGeom>
        </p:spPr>
        <p:txBody>
          <a:bodyPr wrap="square">
            <a:spAutoFit/>
          </a:bodyPr>
          <a:lstStyle/>
          <a:p>
            <a:pPr algn="ctr"/>
            <a:r>
              <a:rPr lang="fr-FR" sz="2800" dirty="0" err="1">
                <a:solidFill>
                  <a:srgbClr val="000000"/>
                </a:solidFill>
                <a:latin typeface="Times New Roman" panose="02020603050405020304" pitchFamily="18" charset="0"/>
                <a:ea typeface="Calibri" panose="020F0502020204030204" pitchFamily="34" charset="0"/>
              </a:rPr>
              <a:t>Nhiều</a:t>
            </a:r>
            <a:r>
              <a:rPr lang="fr-FR" sz="2800" dirty="0">
                <a:solidFill>
                  <a:srgbClr val="000000"/>
                </a:solidFill>
                <a:latin typeface="Times New Roman" panose="02020603050405020304" pitchFamily="18" charset="0"/>
                <a:ea typeface="Calibri" panose="020F0502020204030204" pitchFamily="34" charset="0"/>
              </a:rPr>
              <a:t> </a:t>
            </a:r>
            <a:r>
              <a:rPr lang="fr-FR" sz="2800" dirty="0" err="1">
                <a:solidFill>
                  <a:srgbClr val="000000"/>
                </a:solidFill>
                <a:latin typeface="Times New Roman" panose="02020603050405020304" pitchFamily="18" charset="0"/>
                <a:ea typeface="Calibri" panose="020F0502020204030204" pitchFamily="34" charset="0"/>
              </a:rPr>
              <a:t>trung</a:t>
            </a:r>
            <a:r>
              <a:rPr lang="fr-FR" sz="2800" dirty="0">
                <a:solidFill>
                  <a:srgbClr val="000000"/>
                </a:solidFill>
                <a:latin typeface="Times New Roman" panose="02020603050405020304" pitchFamily="18" charset="0"/>
                <a:ea typeface="Calibri" panose="020F0502020204030204" pitchFamily="34" charset="0"/>
              </a:rPr>
              <a:t> </a:t>
            </a:r>
            <a:r>
              <a:rPr lang="fr-FR" sz="2800" dirty="0" err="1">
                <a:solidFill>
                  <a:srgbClr val="000000"/>
                </a:solidFill>
                <a:latin typeface="Times New Roman" panose="02020603050405020304" pitchFamily="18" charset="0"/>
                <a:ea typeface="Calibri" panose="020F0502020204030204" pitchFamily="34" charset="0"/>
              </a:rPr>
              <a:t>tâm</a:t>
            </a:r>
            <a:r>
              <a:rPr lang="fr-FR" sz="2800" dirty="0">
                <a:solidFill>
                  <a:srgbClr val="000000"/>
                </a:solidFill>
                <a:latin typeface="Times New Roman" panose="02020603050405020304" pitchFamily="18" charset="0"/>
                <a:ea typeface="Calibri" panose="020F0502020204030204" pitchFamily="34" charset="0"/>
              </a:rPr>
              <a:t> </a:t>
            </a:r>
            <a:r>
              <a:rPr lang="fr-FR" sz="2800" dirty="0" err="1">
                <a:solidFill>
                  <a:srgbClr val="000000"/>
                </a:solidFill>
                <a:latin typeface="Times New Roman" panose="02020603050405020304" pitchFamily="18" charset="0"/>
                <a:ea typeface="Calibri" panose="020F0502020204030204" pitchFamily="34" charset="0"/>
              </a:rPr>
              <a:t>công</a:t>
            </a:r>
            <a:r>
              <a:rPr lang="fr-FR" sz="2800" dirty="0">
                <a:solidFill>
                  <a:srgbClr val="000000"/>
                </a:solidFill>
                <a:latin typeface="Times New Roman" panose="02020603050405020304" pitchFamily="18" charset="0"/>
                <a:ea typeface="Calibri" panose="020F0502020204030204" pitchFamily="34" charset="0"/>
              </a:rPr>
              <a:t> </a:t>
            </a:r>
            <a:r>
              <a:rPr lang="fr-FR" sz="2800" dirty="0" err="1">
                <a:solidFill>
                  <a:srgbClr val="000000"/>
                </a:solidFill>
                <a:latin typeface="Times New Roman" panose="02020603050405020304" pitchFamily="18" charset="0"/>
                <a:ea typeface="Calibri" panose="020F0502020204030204" pitchFamily="34" charset="0"/>
              </a:rPr>
              <a:t>nghiệp</a:t>
            </a:r>
            <a:r>
              <a:rPr lang="fr-FR" sz="2800" dirty="0">
                <a:solidFill>
                  <a:srgbClr val="000000"/>
                </a:solidFill>
                <a:latin typeface="Times New Roman" panose="02020603050405020304" pitchFamily="18" charset="0"/>
                <a:ea typeface="Calibri" panose="020F0502020204030204" pitchFamily="34" charset="0"/>
              </a:rPr>
              <a:t> </a:t>
            </a:r>
            <a:r>
              <a:rPr lang="fr-FR" sz="2800" dirty="0" err="1">
                <a:solidFill>
                  <a:srgbClr val="000000"/>
                </a:solidFill>
                <a:latin typeface="Times New Roman" panose="02020603050405020304" pitchFamily="18" charset="0"/>
                <a:ea typeface="Calibri" panose="020F0502020204030204" pitchFamily="34" charset="0"/>
              </a:rPr>
              <a:t>mới</a:t>
            </a:r>
            <a:r>
              <a:rPr lang="fr-FR" sz="2800" dirty="0">
                <a:solidFill>
                  <a:srgbClr val="000000"/>
                </a:solidFill>
                <a:latin typeface="Times New Roman" panose="02020603050405020304" pitchFamily="18" charset="0"/>
                <a:ea typeface="Calibri" panose="020F0502020204030204" pitchFamily="34" charset="0"/>
              </a:rPr>
              <a:t> </a:t>
            </a:r>
            <a:r>
              <a:rPr lang="fr-FR" sz="2800" dirty="0" err="1">
                <a:solidFill>
                  <a:srgbClr val="000000"/>
                </a:solidFill>
                <a:latin typeface="Times New Roman" panose="02020603050405020304" pitchFamily="18" charset="0"/>
                <a:ea typeface="Calibri" panose="020F0502020204030204" pitchFamily="34" charset="0"/>
              </a:rPr>
              <a:t>và</a:t>
            </a:r>
            <a:r>
              <a:rPr lang="fr-FR" sz="2800" dirty="0">
                <a:solidFill>
                  <a:srgbClr val="000000"/>
                </a:solidFill>
                <a:latin typeface="Times New Roman" panose="02020603050405020304" pitchFamily="18" charset="0"/>
                <a:ea typeface="Calibri" panose="020F0502020204030204" pitchFamily="34" charset="0"/>
              </a:rPr>
              <a:t> </a:t>
            </a:r>
            <a:r>
              <a:rPr lang="fr-FR" sz="2800" dirty="0" err="1">
                <a:solidFill>
                  <a:srgbClr val="000000"/>
                </a:solidFill>
                <a:latin typeface="Times New Roman" panose="02020603050405020304" pitchFamily="18" charset="0"/>
                <a:ea typeface="Calibri" panose="020F0502020204030204" pitchFamily="34" charset="0"/>
              </a:rPr>
              <a:t>thành</a:t>
            </a:r>
            <a:r>
              <a:rPr lang="fr-FR" sz="2800" dirty="0">
                <a:solidFill>
                  <a:srgbClr val="000000"/>
                </a:solidFill>
                <a:latin typeface="Times New Roman" panose="02020603050405020304" pitchFamily="18" charset="0"/>
                <a:ea typeface="Calibri" panose="020F0502020204030204" pitchFamily="34" charset="0"/>
              </a:rPr>
              <a:t> </a:t>
            </a:r>
            <a:r>
              <a:rPr lang="fr-FR" sz="2800" dirty="0" err="1">
                <a:solidFill>
                  <a:srgbClr val="000000"/>
                </a:solidFill>
                <a:latin typeface="Times New Roman" panose="02020603050405020304" pitchFamily="18" charset="0"/>
                <a:ea typeface="Calibri" panose="020F0502020204030204" pitchFamily="34" charset="0"/>
              </a:rPr>
              <a:t>thị</a:t>
            </a:r>
            <a:r>
              <a:rPr lang="fr-FR" sz="2800" dirty="0">
                <a:solidFill>
                  <a:srgbClr val="000000"/>
                </a:solidFill>
                <a:latin typeface="Times New Roman" panose="02020603050405020304" pitchFamily="18" charset="0"/>
                <a:ea typeface="Calibri" panose="020F0502020204030204" pitchFamily="34" charset="0"/>
              </a:rPr>
              <a:t> </a:t>
            </a:r>
            <a:r>
              <a:rPr lang="fr-FR" sz="2800" dirty="0" err="1">
                <a:solidFill>
                  <a:srgbClr val="000000"/>
                </a:solidFill>
                <a:latin typeface="Times New Roman" panose="02020603050405020304" pitchFamily="18" charset="0"/>
                <a:ea typeface="Calibri" panose="020F0502020204030204" pitchFamily="34" charset="0"/>
              </a:rPr>
              <a:t>đông</a:t>
            </a:r>
            <a:r>
              <a:rPr lang="fr-FR" sz="2800" dirty="0">
                <a:solidFill>
                  <a:srgbClr val="000000"/>
                </a:solidFill>
                <a:latin typeface="Times New Roman" panose="02020603050405020304" pitchFamily="18" charset="0"/>
                <a:ea typeface="Calibri" panose="020F0502020204030204" pitchFamily="34" charset="0"/>
              </a:rPr>
              <a:t> </a:t>
            </a:r>
            <a:r>
              <a:rPr lang="fr-FR" sz="2800" dirty="0" err="1">
                <a:solidFill>
                  <a:srgbClr val="000000"/>
                </a:solidFill>
                <a:latin typeface="Times New Roman" panose="02020603050405020304" pitchFamily="18" charset="0"/>
                <a:ea typeface="Calibri" panose="020F0502020204030204" pitchFamily="34" charset="0"/>
              </a:rPr>
              <a:t>dân</a:t>
            </a:r>
            <a:r>
              <a:rPr lang="fr-FR" sz="2800" dirty="0">
                <a:solidFill>
                  <a:srgbClr val="000000"/>
                </a:solidFill>
                <a:latin typeface="Times New Roman" panose="02020603050405020304" pitchFamily="18" charset="0"/>
                <a:ea typeface="Calibri" panose="020F0502020204030204" pitchFamily="34" charset="0"/>
              </a:rPr>
              <a:t> ra </a:t>
            </a:r>
            <a:r>
              <a:rPr lang="fr-FR" sz="2800" dirty="0" err="1">
                <a:solidFill>
                  <a:srgbClr val="000000"/>
                </a:solidFill>
                <a:latin typeface="Times New Roman" panose="02020603050405020304" pitchFamily="18" charset="0"/>
                <a:ea typeface="Calibri" panose="020F0502020204030204" pitchFamily="34" charset="0"/>
              </a:rPr>
              <a:t>đời</a:t>
            </a:r>
            <a:r>
              <a:rPr lang="fr-FR" sz="2800" dirty="0">
                <a:solidFill>
                  <a:srgbClr val="000000"/>
                </a:solidFill>
                <a:latin typeface="Times New Roman" panose="02020603050405020304" pitchFamily="18" charset="0"/>
                <a:ea typeface="Calibri" panose="020F0502020204030204" pitchFamily="34" charset="0"/>
              </a:rPr>
              <a:t>: London, Paris, </a:t>
            </a:r>
            <a:r>
              <a:rPr lang="fr-FR" sz="2800" dirty="0" err="1">
                <a:solidFill>
                  <a:srgbClr val="000000"/>
                </a:solidFill>
                <a:latin typeface="Times New Roman" panose="02020603050405020304" pitchFamily="18" charset="0"/>
                <a:ea typeface="Calibri" panose="020F0502020204030204" pitchFamily="34" charset="0"/>
              </a:rPr>
              <a:t>Newyork</a:t>
            </a:r>
            <a:r>
              <a:rPr lang="fr-FR" sz="2800" dirty="0">
                <a:solidFill>
                  <a:srgbClr val="000000"/>
                </a:solidFill>
                <a:latin typeface="Times New Roman" panose="02020603050405020304" pitchFamily="18" charset="0"/>
                <a:ea typeface="Calibri" panose="020F0502020204030204" pitchFamily="34" charset="0"/>
              </a:rPr>
              <a:t>…</a:t>
            </a:r>
            <a:endParaRPr lang="en-US" sz="2800" dirty="0"/>
          </a:p>
        </p:txBody>
      </p:sp>
    </p:spTree>
    <p:extLst>
      <p:ext uri="{BB962C8B-B14F-4D97-AF65-F5344CB8AC3E}">
        <p14:creationId xmlns:p14="http://schemas.microsoft.com/office/powerpoint/2010/main" val="283695077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6">
            <a:extLst>
              <a:ext uri="{FF2B5EF4-FFF2-40B4-BE49-F238E27FC236}">
                <a16:creationId xmlns:a16="http://schemas.microsoft.com/office/drawing/2014/main" id="{F36CFA07-F4ED-CA91-0211-823EA86F7567}"/>
              </a:ext>
            </a:extLst>
          </p:cNvPr>
          <p:cNvSpPr>
            <a:spLocks noChangeArrowheads="1"/>
          </p:cNvSpPr>
          <p:nvPr/>
        </p:nvSpPr>
        <p:spPr bwMode="auto">
          <a:xfrm>
            <a:off x="239843" y="5851526"/>
            <a:ext cx="11662347" cy="8921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defRPr>
            </a:lvl9pPr>
          </a:lstStyle>
          <a:p>
            <a:pPr eaLnBrk="1" hangingPunct="1">
              <a:spcBef>
                <a:spcPct val="50000"/>
              </a:spcBef>
            </a:pPr>
            <a:r>
              <a:rPr lang="en-US" altLang="zh-CN" sz="2600" b="1" dirty="0">
                <a:solidFill>
                  <a:srgbClr val="FF0000"/>
                </a:solidFill>
                <a:latin typeface="Times New Roman" panose="02020603050405020304" pitchFamily="18" charset="0"/>
                <a:ea typeface="SimSun" panose="02010600030101010101" pitchFamily="2" charset="-122"/>
              </a:rPr>
              <a:t>Quan </a:t>
            </a:r>
            <a:r>
              <a:rPr lang="en-US" altLang="zh-CN" sz="2600" b="1" dirty="0" err="1">
                <a:solidFill>
                  <a:srgbClr val="FF0000"/>
                </a:solidFill>
                <a:latin typeface="Times New Roman" panose="02020603050405020304" pitchFamily="18" charset="0"/>
                <a:ea typeface="SimSun" panose="02010600030101010101" pitchFamily="2" charset="-122"/>
              </a:rPr>
              <a:t>sát</a:t>
            </a:r>
            <a:r>
              <a:rPr lang="en-US" altLang="zh-CN" sz="2600" b="1" dirty="0">
                <a:solidFill>
                  <a:srgbClr val="FF0000"/>
                </a:solidFill>
                <a:latin typeface="Times New Roman" panose="02020603050405020304" pitchFamily="18" charset="0"/>
                <a:ea typeface="SimSun" panose="02010600030101010101" pitchFamily="2" charset="-122"/>
              </a:rPr>
              <a:t> 2 </a:t>
            </a:r>
            <a:r>
              <a:rPr lang="en-US" altLang="zh-CN" sz="2600" b="1" dirty="0" err="1">
                <a:solidFill>
                  <a:srgbClr val="FF0000"/>
                </a:solidFill>
                <a:latin typeface="Times New Roman" panose="02020603050405020304" pitchFamily="18" charset="0"/>
                <a:ea typeface="SimSun" panose="02010600030101010101" pitchFamily="2" charset="-122"/>
              </a:rPr>
              <a:t>lược</a:t>
            </a:r>
            <a:r>
              <a:rPr lang="en-US" altLang="zh-CN" sz="2600" b="1" dirty="0">
                <a:solidFill>
                  <a:srgbClr val="FF0000"/>
                </a:solidFill>
                <a:latin typeface="Times New Roman" panose="02020603050405020304" pitchFamily="18" charset="0"/>
                <a:ea typeface="SimSun" panose="02010600030101010101" pitchFamily="2" charset="-122"/>
              </a:rPr>
              <a:t> </a:t>
            </a:r>
            <a:r>
              <a:rPr lang="en-US" altLang="zh-CN" sz="2600" b="1" dirty="0" err="1">
                <a:solidFill>
                  <a:srgbClr val="FF0000"/>
                </a:solidFill>
                <a:latin typeface="Times New Roman" panose="02020603050405020304" pitchFamily="18" charset="0"/>
                <a:ea typeface="SimSun" panose="02010600030101010101" pitchFamily="2" charset="-122"/>
              </a:rPr>
              <a:t>đồ</a:t>
            </a:r>
            <a:r>
              <a:rPr lang="en-US" altLang="zh-CN" sz="2600" b="1" dirty="0">
                <a:solidFill>
                  <a:srgbClr val="FF0000"/>
                </a:solidFill>
                <a:latin typeface="Times New Roman" panose="02020603050405020304" pitchFamily="18" charset="0"/>
                <a:ea typeface="SimSun" panose="02010600030101010101" pitchFamily="2" charset="-122"/>
              </a:rPr>
              <a:t>, </a:t>
            </a:r>
            <a:r>
              <a:rPr lang="en-US" altLang="zh-CN" sz="2600" b="1" dirty="0" err="1">
                <a:solidFill>
                  <a:srgbClr val="FF0000"/>
                </a:solidFill>
                <a:latin typeface="Times New Roman" panose="02020603050405020304" pitchFamily="18" charset="0"/>
                <a:ea typeface="SimSun" panose="02010600030101010101" pitchFamily="2" charset="-122"/>
              </a:rPr>
              <a:t>em</a:t>
            </a:r>
            <a:r>
              <a:rPr lang="en-US" altLang="zh-CN" sz="2600" b="1" dirty="0">
                <a:solidFill>
                  <a:srgbClr val="FF0000"/>
                </a:solidFill>
                <a:latin typeface="Times New Roman" panose="02020603050405020304" pitchFamily="18" charset="0"/>
                <a:ea typeface="SimSun" panose="02010600030101010101" pitchFamily="2" charset="-122"/>
              </a:rPr>
              <a:t> </a:t>
            </a:r>
            <a:r>
              <a:rPr lang="en-US" altLang="zh-CN" sz="2600" b="1" dirty="0" err="1">
                <a:solidFill>
                  <a:srgbClr val="FF0000"/>
                </a:solidFill>
                <a:latin typeface="Times New Roman" panose="02020603050405020304" pitchFamily="18" charset="0"/>
                <a:ea typeface="SimSun" panose="02010600030101010101" pitchFamily="2" charset="-122"/>
              </a:rPr>
              <a:t>hãy</a:t>
            </a:r>
            <a:r>
              <a:rPr lang="en-US" altLang="zh-CN" sz="2600" b="1" dirty="0">
                <a:solidFill>
                  <a:srgbClr val="FF0000"/>
                </a:solidFill>
                <a:latin typeface="Times New Roman" panose="02020603050405020304" pitchFamily="18" charset="0"/>
                <a:ea typeface="SimSun" panose="02010600030101010101" pitchFamily="2" charset="-122"/>
              </a:rPr>
              <a:t> </a:t>
            </a:r>
            <a:r>
              <a:rPr lang="en-US" altLang="zh-CN" sz="2600" b="1" dirty="0" err="1">
                <a:solidFill>
                  <a:srgbClr val="FF0000"/>
                </a:solidFill>
                <a:latin typeface="Times New Roman" panose="02020603050405020304" pitchFamily="18" charset="0"/>
                <a:ea typeface="SimSun" panose="02010600030101010101" pitchFamily="2" charset="-122"/>
              </a:rPr>
              <a:t>nêu</a:t>
            </a:r>
            <a:r>
              <a:rPr lang="en-US" altLang="zh-CN" sz="2600" b="1" dirty="0">
                <a:solidFill>
                  <a:srgbClr val="FF0000"/>
                </a:solidFill>
                <a:latin typeface="Times New Roman" panose="02020603050405020304" pitchFamily="18" charset="0"/>
                <a:ea typeface="SimSun" panose="02010600030101010101" pitchFamily="2" charset="-122"/>
              </a:rPr>
              <a:t> </a:t>
            </a:r>
            <a:r>
              <a:rPr lang="en-US" altLang="zh-CN" sz="2600" b="1" dirty="0" err="1">
                <a:solidFill>
                  <a:srgbClr val="FF0000"/>
                </a:solidFill>
                <a:latin typeface="Times New Roman" panose="02020603050405020304" pitchFamily="18" charset="0"/>
                <a:ea typeface="SimSun" panose="02010600030101010101" pitchFamily="2" charset="-122"/>
              </a:rPr>
              <a:t>những</a:t>
            </a:r>
            <a:r>
              <a:rPr lang="en-US" altLang="zh-CN" sz="2600" b="1" dirty="0">
                <a:solidFill>
                  <a:srgbClr val="FF0000"/>
                </a:solidFill>
                <a:latin typeface="Times New Roman" panose="02020603050405020304" pitchFamily="18" charset="0"/>
                <a:ea typeface="SimSun" panose="02010600030101010101" pitchFamily="2" charset="-122"/>
              </a:rPr>
              <a:t> </a:t>
            </a:r>
            <a:r>
              <a:rPr lang="en-US" altLang="zh-CN" sz="2600" b="1" dirty="0" err="1">
                <a:solidFill>
                  <a:srgbClr val="FF0000"/>
                </a:solidFill>
                <a:latin typeface="Times New Roman" panose="02020603050405020304" pitchFamily="18" charset="0"/>
                <a:ea typeface="SimSun" panose="02010600030101010101" pitchFamily="2" charset="-122"/>
              </a:rPr>
              <a:t>biến</a:t>
            </a:r>
            <a:r>
              <a:rPr lang="en-US" altLang="zh-CN" sz="2600" b="1" dirty="0">
                <a:solidFill>
                  <a:srgbClr val="FF0000"/>
                </a:solidFill>
                <a:latin typeface="Times New Roman" panose="02020603050405020304" pitchFamily="18" charset="0"/>
                <a:ea typeface="SimSun" panose="02010600030101010101" pitchFamily="2" charset="-122"/>
              </a:rPr>
              <a:t> </a:t>
            </a:r>
            <a:r>
              <a:rPr lang="en-US" altLang="zh-CN" sz="2600" b="1" dirty="0" err="1">
                <a:solidFill>
                  <a:srgbClr val="FF0000"/>
                </a:solidFill>
                <a:latin typeface="Times New Roman" panose="02020603050405020304" pitchFamily="18" charset="0"/>
                <a:ea typeface="SimSun" panose="02010600030101010101" pitchFamily="2" charset="-122"/>
              </a:rPr>
              <a:t>đổi</a:t>
            </a:r>
            <a:r>
              <a:rPr lang="en-US" altLang="zh-CN" sz="2600" b="1" dirty="0">
                <a:solidFill>
                  <a:srgbClr val="FF0000"/>
                </a:solidFill>
                <a:latin typeface="Times New Roman" panose="02020603050405020304" pitchFamily="18" charset="0"/>
                <a:ea typeface="SimSun" panose="02010600030101010101" pitchFamily="2" charset="-122"/>
              </a:rPr>
              <a:t> </a:t>
            </a:r>
            <a:r>
              <a:rPr lang="en-US" altLang="zh-CN" sz="2600" b="1" dirty="0" err="1">
                <a:solidFill>
                  <a:srgbClr val="FF0000"/>
                </a:solidFill>
                <a:latin typeface="Times New Roman" panose="02020603050405020304" pitchFamily="18" charset="0"/>
                <a:ea typeface="SimSun" panose="02010600030101010101" pitchFamily="2" charset="-122"/>
              </a:rPr>
              <a:t>của</a:t>
            </a:r>
            <a:r>
              <a:rPr lang="en-US" altLang="zh-CN" sz="2600" b="1" dirty="0">
                <a:solidFill>
                  <a:srgbClr val="FF0000"/>
                </a:solidFill>
                <a:latin typeface="Times New Roman" panose="02020603050405020304" pitchFamily="18" charset="0"/>
                <a:ea typeface="SimSun" panose="02010600030101010101" pitchFamily="2" charset="-122"/>
              </a:rPr>
              <a:t> </a:t>
            </a:r>
            <a:r>
              <a:rPr lang="en-US" altLang="zh-CN" sz="2600" b="1" dirty="0" err="1">
                <a:solidFill>
                  <a:srgbClr val="FF0000"/>
                </a:solidFill>
                <a:latin typeface="Times New Roman" panose="02020603050405020304" pitchFamily="18" charset="0"/>
                <a:ea typeface="SimSun" panose="02010600030101010101" pitchFamily="2" charset="-122"/>
              </a:rPr>
              <a:t>nước</a:t>
            </a:r>
            <a:r>
              <a:rPr lang="en-US" altLang="zh-CN" sz="2600" b="1" dirty="0">
                <a:solidFill>
                  <a:srgbClr val="FF0000"/>
                </a:solidFill>
                <a:latin typeface="Times New Roman" panose="02020603050405020304" pitchFamily="18" charset="0"/>
                <a:ea typeface="SimSun" panose="02010600030101010101" pitchFamily="2" charset="-122"/>
              </a:rPr>
              <a:t> Anh </a:t>
            </a:r>
            <a:r>
              <a:rPr lang="en-US" altLang="zh-CN" sz="2600" b="1" dirty="0" err="1">
                <a:solidFill>
                  <a:srgbClr val="FF0000"/>
                </a:solidFill>
                <a:latin typeface="Times New Roman" panose="02020603050405020304" pitchFamily="18" charset="0"/>
                <a:ea typeface="SimSun" panose="02010600030101010101" pitchFamily="2" charset="-122"/>
              </a:rPr>
              <a:t>sau</a:t>
            </a:r>
            <a:r>
              <a:rPr lang="en-US" altLang="zh-CN" sz="2600" b="1" dirty="0">
                <a:solidFill>
                  <a:srgbClr val="FF0000"/>
                </a:solidFill>
                <a:latin typeface="Times New Roman" panose="02020603050405020304" pitchFamily="18" charset="0"/>
                <a:ea typeface="SimSun" panose="02010600030101010101" pitchFamily="2" charset="-122"/>
              </a:rPr>
              <a:t> </a:t>
            </a:r>
            <a:r>
              <a:rPr lang="en-US" altLang="zh-CN" sz="2600" b="1" dirty="0" err="1">
                <a:solidFill>
                  <a:srgbClr val="FF0000"/>
                </a:solidFill>
                <a:latin typeface="Times New Roman" panose="02020603050405020304" pitchFamily="18" charset="0"/>
                <a:ea typeface="SimSun" panose="02010600030101010101" pitchFamily="2" charset="-122"/>
              </a:rPr>
              <a:t>khi</a:t>
            </a:r>
            <a:r>
              <a:rPr lang="en-US" altLang="zh-CN" sz="2600" b="1" dirty="0">
                <a:solidFill>
                  <a:srgbClr val="FF0000"/>
                </a:solidFill>
                <a:latin typeface="Times New Roman" panose="02020603050405020304" pitchFamily="18" charset="0"/>
                <a:ea typeface="SimSun" panose="02010600030101010101" pitchFamily="2" charset="-122"/>
              </a:rPr>
              <a:t> </a:t>
            </a:r>
            <a:r>
              <a:rPr lang="en-US" altLang="zh-CN" sz="2600" b="1" dirty="0" err="1">
                <a:solidFill>
                  <a:srgbClr val="FF0000"/>
                </a:solidFill>
                <a:latin typeface="Times New Roman" panose="02020603050405020304" pitchFamily="18" charset="0"/>
                <a:ea typeface="SimSun" panose="02010600030101010101" pitchFamily="2" charset="-122"/>
              </a:rPr>
              <a:t>hoàn</a:t>
            </a:r>
            <a:r>
              <a:rPr lang="en-US" altLang="zh-CN" sz="2600" b="1" dirty="0">
                <a:solidFill>
                  <a:srgbClr val="FF0000"/>
                </a:solidFill>
                <a:latin typeface="Times New Roman" panose="02020603050405020304" pitchFamily="18" charset="0"/>
                <a:ea typeface="SimSun" panose="02010600030101010101" pitchFamily="2" charset="-122"/>
              </a:rPr>
              <a:t> </a:t>
            </a:r>
            <a:r>
              <a:rPr lang="en-US" altLang="zh-CN" sz="2600" b="1" dirty="0" err="1">
                <a:solidFill>
                  <a:srgbClr val="FF0000"/>
                </a:solidFill>
                <a:latin typeface="Times New Roman" panose="02020603050405020304" pitchFamily="18" charset="0"/>
                <a:ea typeface="SimSun" panose="02010600030101010101" pitchFamily="2" charset="-122"/>
              </a:rPr>
              <a:t>thành</a:t>
            </a:r>
            <a:r>
              <a:rPr lang="en-US" altLang="zh-CN" sz="2600" b="1" dirty="0">
                <a:solidFill>
                  <a:srgbClr val="FF0000"/>
                </a:solidFill>
                <a:latin typeface="Times New Roman" panose="02020603050405020304" pitchFamily="18" charset="0"/>
                <a:ea typeface="SimSun" panose="02010600030101010101" pitchFamily="2" charset="-122"/>
              </a:rPr>
              <a:t> </a:t>
            </a:r>
            <a:r>
              <a:rPr lang="en-US" altLang="zh-CN" sz="2600" b="1" dirty="0" err="1">
                <a:solidFill>
                  <a:srgbClr val="FF0000"/>
                </a:solidFill>
                <a:latin typeface="Times New Roman" panose="02020603050405020304" pitchFamily="18" charset="0"/>
                <a:ea typeface="SimSun" panose="02010600030101010101" pitchFamily="2" charset="-122"/>
              </a:rPr>
              <a:t>cách</a:t>
            </a:r>
            <a:r>
              <a:rPr lang="en-US" altLang="zh-CN" sz="2600" b="1" dirty="0">
                <a:solidFill>
                  <a:srgbClr val="FF0000"/>
                </a:solidFill>
                <a:latin typeface="Times New Roman" panose="02020603050405020304" pitchFamily="18" charset="0"/>
                <a:ea typeface="SimSun" panose="02010600030101010101" pitchFamily="2" charset="-122"/>
              </a:rPr>
              <a:t> </a:t>
            </a:r>
            <a:r>
              <a:rPr lang="en-US" altLang="zh-CN" sz="2600" b="1" dirty="0" err="1">
                <a:solidFill>
                  <a:srgbClr val="FF0000"/>
                </a:solidFill>
                <a:latin typeface="Times New Roman" panose="02020603050405020304" pitchFamily="18" charset="0"/>
                <a:ea typeface="SimSun" panose="02010600030101010101" pitchFamily="2" charset="-122"/>
              </a:rPr>
              <a:t>mạng</a:t>
            </a:r>
            <a:r>
              <a:rPr lang="en-US" altLang="zh-CN" sz="2600" b="1" dirty="0">
                <a:solidFill>
                  <a:srgbClr val="FF0000"/>
                </a:solidFill>
                <a:latin typeface="Times New Roman" panose="02020603050405020304" pitchFamily="18" charset="0"/>
                <a:ea typeface="SimSun" panose="02010600030101010101" pitchFamily="2" charset="-122"/>
              </a:rPr>
              <a:t> </a:t>
            </a:r>
            <a:r>
              <a:rPr lang="en-US" altLang="zh-CN" sz="2600" b="1" dirty="0" err="1">
                <a:solidFill>
                  <a:srgbClr val="FF0000"/>
                </a:solidFill>
                <a:latin typeface="Times New Roman" panose="02020603050405020304" pitchFamily="18" charset="0"/>
                <a:ea typeface="SimSun" panose="02010600030101010101" pitchFamily="2" charset="-122"/>
              </a:rPr>
              <a:t>công</a:t>
            </a:r>
            <a:r>
              <a:rPr lang="en-US" altLang="zh-CN" sz="2600" b="1" dirty="0">
                <a:solidFill>
                  <a:srgbClr val="FF0000"/>
                </a:solidFill>
                <a:latin typeface="Times New Roman" panose="02020603050405020304" pitchFamily="18" charset="0"/>
                <a:ea typeface="SimSun" panose="02010600030101010101" pitchFamily="2" charset="-122"/>
              </a:rPr>
              <a:t> </a:t>
            </a:r>
            <a:r>
              <a:rPr lang="en-US" altLang="zh-CN" sz="2600" b="1" dirty="0" err="1">
                <a:solidFill>
                  <a:srgbClr val="FF0000"/>
                </a:solidFill>
                <a:latin typeface="Times New Roman" panose="02020603050405020304" pitchFamily="18" charset="0"/>
                <a:ea typeface="SimSun" panose="02010600030101010101" pitchFamily="2" charset="-122"/>
              </a:rPr>
              <a:t>nghiệp</a:t>
            </a:r>
            <a:r>
              <a:rPr lang="en-US" altLang="zh-CN" sz="2600" b="1" dirty="0">
                <a:solidFill>
                  <a:srgbClr val="FF0000"/>
                </a:solidFill>
                <a:latin typeface="Times New Roman" panose="02020603050405020304" pitchFamily="18" charset="0"/>
                <a:ea typeface="SimSun" panose="02010600030101010101" pitchFamily="2" charset="-122"/>
              </a:rPr>
              <a:t>?</a:t>
            </a:r>
          </a:p>
        </p:txBody>
      </p:sp>
      <p:pic>
        <p:nvPicPr>
          <p:cNvPr id="3" name="Picture 2">
            <a:extLst>
              <a:ext uri="{FF2B5EF4-FFF2-40B4-BE49-F238E27FC236}">
                <a16:creationId xmlns:a16="http://schemas.microsoft.com/office/drawing/2014/main" id="{9564C40F-475B-1E29-5D9F-A79E3F98244E}"/>
              </a:ext>
            </a:extLst>
          </p:cNvPr>
          <p:cNvPicPr>
            <a:picLocks noChangeAspect="1"/>
          </p:cNvPicPr>
          <p:nvPr/>
        </p:nvPicPr>
        <p:blipFill rotWithShape="1">
          <a:blip r:embed="rId2"/>
          <a:srcRect t="9136"/>
          <a:stretch/>
        </p:blipFill>
        <p:spPr>
          <a:xfrm>
            <a:off x="524656" y="534572"/>
            <a:ext cx="10942819" cy="5316954"/>
          </a:xfrm>
          <a:prstGeom prst="rect">
            <a:avLst/>
          </a:prstGeom>
        </p:spPr>
      </p:pic>
    </p:spTree>
    <p:extLst>
      <p:ext uri="{BB962C8B-B14F-4D97-AF65-F5344CB8AC3E}">
        <p14:creationId xmlns:p14="http://schemas.microsoft.com/office/powerpoint/2010/main" val="428848832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diamond(in)">
                                      <p:cBhvr>
                                        <p:cTn id="7" dur="1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96"/>
        <p:cNvGrpSpPr/>
        <p:nvPr/>
      </p:nvGrpSpPr>
      <p:grpSpPr>
        <a:xfrm>
          <a:off x="0" y="0"/>
          <a:ext cx="0" cy="0"/>
          <a:chOff x="0" y="0"/>
          <a:chExt cx="0" cy="0"/>
        </a:xfrm>
      </p:grpSpPr>
      <p:sp>
        <p:nvSpPr>
          <p:cNvPr id="297" name="Google Shape;297;p22"/>
          <p:cNvSpPr/>
          <p:nvPr/>
        </p:nvSpPr>
        <p:spPr>
          <a:xfrm>
            <a:off x="697267" y="1667592"/>
            <a:ext cx="4989279" cy="3884923"/>
          </a:xfrm>
          <a:custGeom>
            <a:avLst/>
            <a:gdLst/>
            <a:ahLst/>
            <a:cxnLst/>
            <a:rect l="l" t="t" r="r" b="b"/>
            <a:pathLst>
              <a:path w="82525" h="49828" extrusionOk="0">
                <a:moveTo>
                  <a:pt x="63463" y="14936"/>
                </a:moveTo>
                <a:cubicBezTo>
                  <a:pt x="63499" y="15007"/>
                  <a:pt x="63534" y="15055"/>
                  <a:pt x="63570" y="15115"/>
                </a:cubicBezTo>
                <a:cubicBezTo>
                  <a:pt x="63511" y="15079"/>
                  <a:pt x="63439" y="15055"/>
                  <a:pt x="63380" y="15019"/>
                </a:cubicBezTo>
                <a:cubicBezTo>
                  <a:pt x="63415" y="14996"/>
                  <a:pt x="63439" y="14972"/>
                  <a:pt x="63463" y="14936"/>
                </a:cubicBezTo>
                <a:close/>
                <a:moveTo>
                  <a:pt x="42663" y="30640"/>
                </a:moveTo>
                <a:cubicBezTo>
                  <a:pt x="42651" y="30652"/>
                  <a:pt x="42639" y="30664"/>
                  <a:pt x="42627" y="30676"/>
                </a:cubicBezTo>
                <a:cubicBezTo>
                  <a:pt x="42627" y="30676"/>
                  <a:pt x="42627" y="30664"/>
                  <a:pt x="42627" y="30664"/>
                </a:cubicBezTo>
                <a:cubicBezTo>
                  <a:pt x="42639" y="30652"/>
                  <a:pt x="42651" y="30640"/>
                  <a:pt x="42663" y="30640"/>
                </a:cubicBezTo>
                <a:close/>
                <a:moveTo>
                  <a:pt x="56898" y="1"/>
                </a:moveTo>
                <a:cubicBezTo>
                  <a:pt x="56324" y="1"/>
                  <a:pt x="55747" y="187"/>
                  <a:pt x="55402" y="601"/>
                </a:cubicBezTo>
                <a:cubicBezTo>
                  <a:pt x="54390" y="1827"/>
                  <a:pt x="53366" y="3054"/>
                  <a:pt x="52319" y="4268"/>
                </a:cubicBezTo>
                <a:lnTo>
                  <a:pt x="52521" y="3958"/>
                </a:lnTo>
                <a:cubicBezTo>
                  <a:pt x="53541" y="2401"/>
                  <a:pt x="52099" y="884"/>
                  <a:pt x="50562" y="884"/>
                </a:cubicBezTo>
                <a:cubicBezTo>
                  <a:pt x="50054" y="884"/>
                  <a:pt x="49536" y="1050"/>
                  <a:pt x="49092" y="1434"/>
                </a:cubicBezTo>
                <a:cubicBezTo>
                  <a:pt x="45663" y="4399"/>
                  <a:pt x="42210" y="7387"/>
                  <a:pt x="38484" y="10007"/>
                </a:cubicBezTo>
                <a:cubicBezTo>
                  <a:pt x="39448" y="8911"/>
                  <a:pt x="40436" y="7828"/>
                  <a:pt x="41472" y="6780"/>
                </a:cubicBezTo>
                <a:cubicBezTo>
                  <a:pt x="42827" y="5416"/>
                  <a:pt x="41608" y="3170"/>
                  <a:pt x="39931" y="3170"/>
                </a:cubicBezTo>
                <a:cubicBezTo>
                  <a:pt x="39574" y="3170"/>
                  <a:pt x="39196" y="3272"/>
                  <a:pt x="38817" y="3506"/>
                </a:cubicBezTo>
                <a:cubicBezTo>
                  <a:pt x="38472" y="3720"/>
                  <a:pt x="38138" y="3947"/>
                  <a:pt x="37817" y="4173"/>
                </a:cubicBezTo>
                <a:cubicBezTo>
                  <a:pt x="38014" y="2979"/>
                  <a:pt x="37108" y="1704"/>
                  <a:pt x="35752" y="1704"/>
                </a:cubicBezTo>
                <a:cubicBezTo>
                  <a:pt x="35552" y="1704"/>
                  <a:pt x="35343" y="1732"/>
                  <a:pt x="35126" y="1792"/>
                </a:cubicBezTo>
                <a:cubicBezTo>
                  <a:pt x="32864" y="2399"/>
                  <a:pt x="30816" y="3435"/>
                  <a:pt x="28875" y="4649"/>
                </a:cubicBezTo>
                <a:cubicBezTo>
                  <a:pt x="29030" y="4518"/>
                  <a:pt x="29185" y="4387"/>
                  <a:pt x="29340" y="4256"/>
                </a:cubicBezTo>
                <a:cubicBezTo>
                  <a:pt x="30880" y="2964"/>
                  <a:pt x="29476" y="743"/>
                  <a:pt x="27765" y="743"/>
                </a:cubicBezTo>
                <a:cubicBezTo>
                  <a:pt x="27426" y="743"/>
                  <a:pt x="27075" y="831"/>
                  <a:pt x="26732" y="1030"/>
                </a:cubicBezTo>
                <a:lnTo>
                  <a:pt x="19577" y="5173"/>
                </a:lnTo>
                <a:cubicBezTo>
                  <a:pt x="18993" y="5506"/>
                  <a:pt x="18410" y="5852"/>
                  <a:pt x="17838" y="6185"/>
                </a:cubicBezTo>
                <a:cubicBezTo>
                  <a:pt x="18445" y="5482"/>
                  <a:pt x="19112" y="4804"/>
                  <a:pt x="19803" y="4149"/>
                </a:cubicBezTo>
                <a:cubicBezTo>
                  <a:pt x="19839" y="4152"/>
                  <a:pt x="19875" y="4153"/>
                  <a:pt x="19911" y="4153"/>
                </a:cubicBezTo>
                <a:cubicBezTo>
                  <a:pt x="20316" y="4153"/>
                  <a:pt x="20720" y="3966"/>
                  <a:pt x="20993" y="3518"/>
                </a:cubicBezTo>
                <a:lnTo>
                  <a:pt x="21732" y="2315"/>
                </a:lnTo>
                <a:cubicBezTo>
                  <a:pt x="22442" y="1161"/>
                  <a:pt x="21427" y="113"/>
                  <a:pt x="20279" y="113"/>
                </a:cubicBezTo>
                <a:cubicBezTo>
                  <a:pt x="20042" y="113"/>
                  <a:pt x="19799" y="158"/>
                  <a:pt x="19565" y="256"/>
                </a:cubicBezTo>
                <a:cubicBezTo>
                  <a:pt x="15338" y="2065"/>
                  <a:pt x="12397" y="6078"/>
                  <a:pt x="10802" y="10090"/>
                </a:cubicBezTo>
                <a:cubicBezTo>
                  <a:pt x="10480" y="10900"/>
                  <a:pt x="11016" y="11912"/>
                  <a:pt x="11754" y="12317"/>
                </a:cubicBezTo>
                <a:cubicBezTo>
                  <a:pt x="12298" y="12619"/>
                  <a:pt x="12834" y="12743"/>
                  <a:pt x="13363" y="12743"/>
                </a:cubicBezTo>
                <a:cubicBezTo>
                  <a:pt x="14061" y="12743"/>
                  <a:pt x="14745" y="12526"/>
                  <a:pt x="15409" y="12221"/>
                </a:cubicBezTo>
                <a:lnTo>
                  <a:pt x="15409" y="12221"/>
                </a:lnTo>
                <a:cubicBezTo>
                  <a:pt x="15302" y="12376"/>
                  <a:pt x="15183" y="12531"/>
                  <a:pt x="15076" y="12686"/>
                </a:cubicBezTo>
                <a:cubicBezTo>
                  <a:pt x="14080" y="14148"/>
                  <a:pt x="15477" y="15796"/>
                  <a:pt x="17063" y="15796"/>
                </a:cubicBezTo>
                <a:cubicBezTo>
                  <a:pt x="17221" y="15796"/>
                  <a:pt x="17381" y="15780"/>
                  <a:pt x="17541" y="15746"/>
                </a:cubicBezTo>
                <a:cubicBezTo>
                  <a:pt x="19910" y="15246"/>
                  <a:pt x="22041" y="14222"/>
                  <a:pt x="24053" y="12995"/>
                </a:cubicBezTo>
                <a:lnTo>
                  <a:pt x="24053" y="12995"/>
                </a:lnTo>
                <a:cubicBezTo>
                  <a:pt x="22898" y="14353"/>
                  <a:pt x="21827" y="15758"/>
                  <a:pt x="20874" y="17246"/>
                </a:cubicBezTo>
                <a:cubicBezTo>
                  <a:pt x="20757" y="17226"/>
                  <a:pt x="20636" y="17215"/>
                  <a:pt x="20512" y="17215"/>
                </a:cubicBezTo>
                <a:cubicBezTo>
                  <a:pt x="20046" y="17215"/>
                  <a:pt x="19542" y="17365"/>
                  <a:pt x="19053" y="17722"/>
                </a:cubicBezTo>
                <a:cubicBezTo>
                  <a:pt x="17850" y="18627"/>
                  <a:pt x="16659" y="19544"/>
                  <a:pt x="15457" y="20449"/>
                </a:cubicBezTo>
                <a:cubicBezTo>
                  <a:pt x="15600" y="20258"/>
                  <a:pt x="15743" y="20068"/>
                  <a:pt x="15897" y="19877"/>
                </a:cubicBezTo>
                <a:cubicBezTo>
                  <a:pt x="16588" y="19056"/>
                  <a:pt x="16743" y="17924"/>
                  <a:pt x="15897" y="17115"/>
                </a:cubicBezTo>
                <a:cubicBezTo>
                  <a:pt x="15496" y="16731"/>
                  <a:pt x="14993" y="16552"/>
                  <a:pt x="14486" y="16552"/>
                </a:cubicBezTo>
                <a:cubicBezTo>
                  <a:pt x="13955" y="16552"/>
                  <a:pt x="13419" y="16749"/>
                  <a:pt x="12992" y="17115"/>
                </a:cubicBezTo>
                <a:cubicBezTo>
                  <a:pt x="11099" y="18746"/>
                  <a:pt x="9182" y="20341"/>
                  <a:pt x="7230" y="21913"/>
                </a:cubicBezTo>
                <a:cubicBezTo>
                  <a:pt x="6765" y="22282"/>
                  <a:pt x="6301" y="22663"/>
                  <a:pt x="5837" y="23032"/>
                </a:cubicBezTo>
                <a:cubicBezTo>
                  <a:pt x="5872" y="22973"/>
                  <a:pt x="5896" y="22901"/>
                  <a:pt x="5932" y="22842"/>
                </a:cubicBezTo>
                <a:cubicBezTo>
                  <a:pt x="6337" y="22151"/>
                  <a:pt x="6777" y="21496"/>
                  <a:pt x="7289" y="20889"/>
                </a:cubicBezTo>
                <a:cubicBezTo>
                  <a:pt x="7599" y="20532"/>
                  <a:pt x="7920" y="20187"/>
                  <a:pt x="8266" y="19865"/>
                </a:cubicBezTo>
                <a:cubicBezTo>
                  <a:pt x="8373" y="19746"/>
                  <a:pt x="8599" y="19615"/>
                  <a:pt x="8670" y="19484"/>
                </a:cubicBezTo>
                <a:cubicBezTo>
                  <a:pt x="8682" y="19472"/>
                  <a:pt x="8682" y="19472"/>
                  <a:pt x="8682" y="19460"/>
                </a:cubicBezTo>
                <a:cubicBezTo>
                  <a:pt x="8863" y="19550"/>
                  <a:pt x="9047" y="19590"/>
                  <a:pt x="9227" y="19590"/>
                </a:cubicBezTo>
                <a:cubicBezTo>
                  <a:pt x="10366" y="19590"/>
                  <a:pt x="11350" y="17987"/>
                  <a:pt x="10302" y="17103"/>
                </a:cubicBezTo>
                <a:cubicBezTo>
                  <a:pt x="9771" y="16663"/>
                  <a:pt x="9221" y="16481"/>
                  <a:pt x="8670" y="16481"/>
                </a:cubicBezTo>
                <a:cubicBezTo>
                  <a:pt x="6820" y="16481"/>
                  <a:pt x="4967" y="18534"/>
                  <a:pt x="3884" y="19782"/>
                </a:cubicBezTo>
                <a:cubicBezTo>
                  <a:pt x="2205" y="21734"/>
                  <a:pt x="836" y="24056"/>
                  <a:pt x="253" y="26545"/>
                </a:cubicBezTo>
                <a:cubicBezTo>
                  <a:pt x="1" y="27631"/>
                  <a:pt x="761" y="29004"/>
                  <a:pt x="2056" y="29004"/>
                </a:cubicBezTo>
                <a:cubicBezTo>
                  <a:pt x="2109" y="29004"/>
                  <a:pt x="2163" y="29002"/>
                  <a:pt x="2217" y="28997"/>
                </a:cubicBezTo>
                <a:cubicBezTo>
                  <a:pt x="3420" y="28902"/>
                  <a:pt x="4479" y="28521"/>
                  <a:pt x="5456" y="28009"/>
                </a:cubicBezTo>
                <a:lnTo>
                  <a:pt x="5456" y="28009"/>
                </a:lnTo>
                <a:cubicBezTo>
                  <a:pt x="5420" y="28092"/>
                  <a:pt x="5372" y="28164"/>
                  <a:pt x="5325" y="28235"/>
                </a:cubicBezTo>
                <a:cubicBezTo>
                  <a:pt x="4848" y="29104"/>
                  <a:pt x="5015" y="30176"/>
                  <a:pt x="5861" y="30771"/>
                </a:cubicBezTo>
                <a:cubicBezTo>
                  <a:pt x="6248" y="31049"/>
                  <a:pt x="6658" y="31174"/>
                  <a:pt x="7067" y="31174"/>
                </a:cubicBezTo>
                <a:cubicBezTo>
                  <a:pt x="7589" y="31174"/>
                  <a:pt x="8108" y="30970"/>
                  <a:pt x="8575" y="30616"/>
                </a:cubicBezTo>
                <a:cubicBezTo>
                  <a:pt x="9587" y="29866"/>
                  <a:pt x="10599" y="29092"/>
                  <a:pt x="11611" y="28330"/>
                </a:cubicBezTo>
                <a:lnTo>
                  <a:pt x="11611" y="28330"/>
                </a:lnTo>
                <a:cubicBezTo>
                  <a:pt x="11349" y="28854"/>
                  <a:pt x="11099" y="29390"/>
                  <a:pt x="10873" y="29926"/>
                </a:cubicBezTo>
                <a:cubicBezTo>
                  <a:pt x="10563" y="30640"/>
                  <a:pt x="11028" y="31581"/>
                  <a:pt x="11611" y="32010"/>
                </a:cubicBezTo>
                <a:cubicBezTo>
                  <a:pt x="12003" y="32284"/>
                  <a:pt x="12424" y="32411"/>
                  <a:pt x="12854" y="32411"/>
                </a:cubicBezTo>
                <a:cubicBezTo>
                  <a:pt x="13207" y="32411"/>
                  <a:pt x="13567" y="32325"/>
                  <a:pt x="13921" y="32164"/>
                </a:cubicBezTo>
                <a:cubicBezTo>
                  <a:pt x="15588" y="31402"/>
                  <a:pt x="17124" y="30438"/>
                  <a:pt x="18600" y="29390"/>
                </a:cubicBezTo>
                <a:lnTo>
                  <a:pt x="18600" y="29390"/>
                </a:lnTo>
                <a:cubicBezTo>
                  <a:pt x="18481" y="29581"/>
                  <a:pt x="18362" y="29759"/>
                  <a:pt x="18255" y="29938"/>
                </a:cubicBezTo>
                <a:cubicBezTo>
                  <a:pt x="17437" y="31266"/>
                  <a:pt x="18641" y="32983"/>
                  <a:pt x="20070" y="32983"/>
                </a:cubicBezTo>
                <a:cubicBezTo>
                  <a:pt x="20409" y="32983"/>
                  <a:pt x="20760" y="32886"/>
                  <a:pt x="21101" y="32664"/>
                </a:cubicBezTo>
                <a:cubicBezTo>
                  <a:pt x="22875" y="31498"/>
                  <a:pt x="24660" y="30319"/>
                  <a:pt x="26423" y="29128"/>
                </a:cubicBezTo>
                <a:lnTo>
                  <a:pt x="26423" y="29128"/>
                </a:lnTo>
                <a:cubicBezTo>
                  <a:pt x="26208" y="29819"/>
                  <a:pt x="26399" y="30616"/>
                  <a:pt x="26935" y="31117"/>
                </a:cubicBezTo>
                <a:cubicBezTo>
                  <a:pt x="27089" y="31271"/>
                  <a:pt x="27256" y="31378"/>
                  <a:pt x="27435" y="31462"/>
                </a:cubicBezTo>
                <a:cubicBezTo>
                  <a:pt x="27161" y="31736"/>
                  <a:pt x="26887" y="32010"/>
                  <a:pt x="26613" y="32271"/>
                </a:cubicBezTo>
                <a:cubicBezTo>
                  <a:pt x="24911" y="33926"/>
                  <a:pt x="23208" y="35569"/>
                  <a:pt x="21505" y="37213"/>
                </a:cubicBezTo>
                <a:cubicBezTo>
                  <a:pt x="20815" y="37891"/>
                  <a:pt x="20755" y="38951"/>
                  <a:pt x="21351" y="39689"/>
                </a:cubicBezTo>
                <a:cubicBezTo>
                  <a:pt x="21716" y="40142"/>
                  <a:pt x="22347" y="40441"/>
                  <a:pt x="22967" y="40441"/>
                </a:cubicBezTo>
                <a:cubicBezTo>
                  <a:pt x="23276" y="40441"/>
                  <a:pt x="23582" y="40367"/>
                  <a:pt x="23851" y="40201"/>
                </a:cubicBezTo>
                <a:lnTo>
                  <a:pt x="23851" y="40201"/>
                </a:lnTo>
                <a:cubicBezTo>
                  <a:pt x="23577" y="40534"/>
                  <a:pt x="23303" y="40868"/>
                  <a:pt x="23029" y="41201"/>
                </a:cubicBezTo>
                <a:cubicBezTo>
                  <a:pt x="23029" y="41201"/>
                  <a:pt x="23017" y="41213"/>
                  <a:pt x="23017" y="41213"/>
                </a:cubicBezTo>
                <a:cubicBezTo>
                  <a:pt x="22922" y="41332"/>
                  <a:pt x="22827" y="41451"/>
                  <a:pt x="22732" y="41570"/>
                </a:cubicBezTo>
                <a:cubicBezTo>
                  <a:pt x="22184" y="42249"/>
                  <a:pt x="22541" y="43356"/>
                  <a:pt x="23196" y="43820"/>
                </a:cubicBezTo>
                <a:cubicBezTo>
                  <a:pt x="23363" y="43940"/>
                  <a:pt x="23541" y="44023"/>
                  <a:pt x="23732" y="44082"/>
                </a:cubicBezTo>
                <a:cubicBezTo>
                  <a:pt x="23666" y="45072"/>
                  <a:pt x="24645" y="45718"/>
                  <a:pt x="25627" y="45718"/>
                </a:cubicBezTo>
                <a:cubicBezTo>
                  <a:pt x="26075" y="45718"/>
                  <a:pt x="26524" y="45583"/>
                  <a:pt x="26875" y="45285"/>
                </a:cubicBezTo>
                <a:cubicBezTo>
                  <a:pt x="27101" y="45094"/>
                  <a:pt x="27327" y="44892"/>
                  <a:pt x="27542" y="44690"/>
                </a:cubicBezTo>
                <a:cubicBezTo>
                  <a:pt x="27613" y="44821"/>
                  <a:pt x="27697" y="44940"/>
                  <a:pt x="27792" y="45047"/>
                </a:cubicBezTo>
                <a:cubicBezTo>
                  <a:pt x="27321" y="46354"/>
                  <a:pt x="28484" y="47445"/>
                  <a:pt x="29757" y="47445"/>
                </a:cubicBezTo>
                <a:cubicBezTo>
                  <a:pt x="30224" y="47445"/>
                  <a:pt x="30704" y="47299"/>
                  <a:pt x="31126" y="46964"/>
                </a:cubicBezTo>
                <a:cubicBezTo>
                  <a:pt x="32269" y="46059"/>
                  <a:pt x="33400" y="45142"/>
                  <a:pt x="34507" y="44213"/>
                </a:cubicBezTo>
                <a:lnTo>
                  <a:pt x="34507" y="44213"/>
                </a:lnTo>
                <a:cubicBezTo>
                  <a:pt x="34197" y="44809"/>
                  <a:pt x="33924" y="45428"/>
                  <a:pt x="33697" y="46071"/>
                </a:cubicBezTo>
                <a:cubicBezTo>
                  <a:pt x="33201" y="47482"/>
                  <a:pt x="34468" y="48518"/>
                  <a:pt x="35755" y="48518"/>
                </a:cubicBezTo>
                <a:cubicBezTo>
                  <a:pt x="36260" y="48518"/>
                  <a:pt x="36768" y="48359"/>
                  <a:pt x="37174" y="48000"/>
                </a:cubicBezTo>
                <a:cubicBezTo>
                  <a:pt x="38734" y="46595"/>
                  <a:pt x="40305" y="45202"/>
                  <a:pt x="41865" y="43797"/>
                </a:cubicBezTo>
                <a:lnTo>
                  <a:pt x="41865" y="43797"/>
                </a:lnTo>
                <a:cubicBezTo>
                  <a:pt x="41508" y="44499"/>
                  <a:pt x="41151" y="45190"/>
                  <a:pt x="40793" y="45892"/>
                </a:cubicBezTo>
                <a:cubicBezTo>
                  <a:pt x="40031" y="47369"/>
                  <a:pt x="40996" y="48714"/>
                  <a:pt x="42615" y="48916"/>
                </a:cubicBezTo>
                <a:cubicBezTo>
                  <a:pt x="42760" y="48935"/>
                  <a:pt x="42904" y="48944"/>
                  <a:pt x="43045" y="48944"/>
                </a:cubicBezTo>
                <a:cubicBezTo>
                  <a:pt x="44454" y="48944"/>
                  <a:pt x="45660" y="48062"/>
                  <a:pt x="46699" y="47023"/>
                </a:cubicBezTo>
                <a:lnTo>
                  <a:pt x="46699" y="47023"/>
                </a:lnTo>
                <a:cubicBezTo>
                  <a:pt x="46169" y="48468"/>
                  <a:pt x="47206" y="49827"/>
                  <a:pt x="48636" y="49827"/>
                </a:cubicBezTo>
                <a:cubicBezTo>
                  <a:pt x="48974" y="49827"/>
                  <a:pt x="49333" y="49751"/>
                  <a:pt x="49699" y="49583"/>
                </a:cubicBezTo>
                <a:cubicBezTo>
                  <a:pt x="52176" y="48452"/>
                  <a:pt x="53509" y="46309"/>
                  <a:pt x="54795" y="44178"/>
                </a:cubicBezTo>
                <a:cubicBezTo>
                  <a:pt x="54915" y="44214"/>
                  <a:pt x="55042" y="44235"/>
                  <a:pt x="55173" y="44235"/>
                </a:cubicBezTo>
                <a:cubicBezTo>
                  <a:pt x="55381" y="44235"/>
                  <a:pt x="55600" y="44183"/>
                  <a:pt x="55819" y="44059"/>
                </a:cubicBezTo>
                <a:cubicBezTo>
                  <a:pt x="55843" y="44035"/>
                  <a:pt x="55867" y="44023"/>
                  <a:pt x="55891" y="43999"/>
                </a:cubicBezTo>
                <a:lnTo>
                  <a:pt x="55891" y="43999"/>
                </a:lnTo>
                <a:cubicBezTo>
                  <a:pt x="55605" y="44749"/>
                  <a:pt x="55319" y="45487"/>
                  <a:pt x="55057" y="46237"/>
                </a:cubicBezTo>
                <a:cubicBezTo>
                  <a:pt x="54783" y="47035"/>
                  <a:pt x="55236" y="48023"/>
                  <a:pt x="55986" y="48416"/>
                </a:cubicBezTo>
                <a:cubicBezTo>
                  <a:pt x="56414" y="48644"/>
                  <a:pt x="56820" y="48743"/>
                  <a:pt x="57205" y="48743"/>
                </a:cubicBezTo>
                <a:cubicBezTo>
                  <a:pt x="58973" y="48743"/>
                  <a:pt x="60308" y="46664"/>
                  <a:pt x="61403" y="45452"/>
                </a:cubicBezTo>
                <a:cubicBezTo>
                  <a:pt x="62725" y="43987"/>
                  <a:pt x="64046" y="42511"/>
                  <a:pt x="65380" y="41034"/>
                </a:cubicBezTo>
                <a:cubicBezTo>
                  <a:pt x="66082" y="40249"/>
                  <a:pt x="66189" y="39094"/>
                  <a:pt x="65380" y="38320"/>
                </a:cubicBezTo>
                <a:cubicBezTo>
                  <a:pt x="65003" y="37966"/>
                  <a:pt x="64449" y="37771"/>
                  <a:pt x="63900" y="37771"/>
                </a:cubicBezTo>
                <a:cubicBezTo>
                  <a:pt x="63563" y="37771"/>
                  <a:pt x="63229" y="37844"/>
                  <a:pt x="62939" y="37998"/>
                </a:cubicBezTo>
                <a:cubicBezTo>
                  <a:pt x="63141" y="37617"/>
                  <a:pt x="63344" y="37236"/>
                  <a:pt x="63546" y="36855"/>
                </a:cubicBezTo>
                <a:cubicBezTo>
                  <a:pt x="64034" y="35962"/>
                  <a:pt x="64630" y="34962"/>
                  <a:pt x="64737" y="33938"/>
                </a:cubicBezTo>
                <a:cubicBezTo>
                  <a:pt x="64856" y="33957"/>
                  <a:pt x="64977" y="33967"/>
                  <a:pt x="65099" y="33967"/>
                </a:cubicBezTo>
                <a:cubicBezTo>
                  <a:pt x="65586" y="33967"/>
                  <a:pt x="66087" y="33807"/>
                  <a:pt x="66535" y="33426"/>
                </a:cubicBezTo>
                <a:lnTo>
                  <a:pt x="69952" y="30521"/>
                </a:lnTo>
                <a:cubicBezTo>
                  <a:pt x="70090" y="31506"/>
                  <a:pt x="71118" y="32268"/>
                  <a:pt x="72196" y="32268"/>
                </a:cubicBezTo>
                <a:cubicBezTo>
                  <a:pt x="72696" y="32268"/>
                  <a:pt x="73206" y="32104"/>
                  <a:pt x="73643" y="31724"/>
                </a:cubicBezTo>
                <a:lnTo>
                  <a:pt x="75203" y="30366"/>
                </a:lnTo>
                <a:cubicBezTo>
                  <a:pt x="75369" y="30616"/>
                  <a:pt x="75595" y="30843"/>
                  <a:pt x="75905" y="31021"/>
                </a:cubicBezTo>
                <a:cubicBezTo>
                  <a:pt x="76225" y="31197"/>
                  <a:pt x="76607" y="31285"/>
                  <a:pt x="76992" y="31285"/>
                </a:cubicBezTo>
                <a:cubicBezTo>
                  <a:pt x="77754" y="31285"/>
                  <a:pt x="78530" y="30943"/>
                  <a:pt x="78870" y="30271"/>
                </a:cubicBezTo>
                <a:cubicBezTo>
                  <a:pt x="79858" y="28342"/>
                  <a:pt x="80846" y="26414"/>
                  <a:pt x="81834" y="24473"/>
                </a:cubicBezTo>
                <a:cubicBezTo>
                  <a:pt x="82525" y="23127"/>
                  <a:pt x="81668" y="21794"/>
                  <a:pt x="80465" y="21472"/>
                </a:cubicBezTo>
                <a:cubicBezTo>
                  <a:pt x="80477" y="21461"/>
                  <a:pt x="80489" y="21437"/>
                  <a:pt x="80501" y="21425"/>
                </a:cubicBezTo>
                <a:cubicBezTo>
                  <a:pt x="81505" y="19899"/>
                  <a:pt x="80096" y="18434"/>
                  <a:pt x="78584" y="18434"/>
                </a:cubicBezTo>
                <a:cubicBezTo>
                  <a:pt x="78197" y="18434"/>
                  <a:pt x="77803" y="18530"/>
                  <a:pt x="77441" y="18746"/>
                </a:cubicBezTo>
                <a:cubicBezTo>
                  <a:pt x="77453" y="18234"/>
                  <a:pt x="77274" y="17734"/>
                  <a:pt x="76846" y="17329"/>
                </a:cubicBezTo>
                <a:cubicBezTo>
                  <a:pt x="76432" y="16933"/>
                  <a:pt x="75889" y="16740"/>
                  <a:pt x="75346" y="16740"/>
                </a:cubicBezTo>
                <a:cubicBezTo>
                  <a:pt x="74794" y="16740"/>
                  <a:pt x="74241" y="16939"/>
                  <a:pt x="73821" y="17329"/>
                </a:cubicBezTo>
                <a:cubicBezTo>
                  <a:pt x="72631" y="18424"/>
                  <a:pt x="71428" y="19532"/>
                  <a:pt x="70214" y="20627"/>
                </a:cubicBezTo>
                <a:cubicBezTo>
                  <a:pt x="70488" y="20246"/>
                  <a:pt x="70750" y="19853"/>
                  <a:pt x="71012" y="19472"/>
                </a:cubicBezTo>
                <a:cubicBezTo>
                  <a:pt x="71994" y="18043"/>
                  <a:pt x="70536" y="16412"/>
                  <a:pt x="69068" y="16412"/>
                </a:cubicBezTo>
                <a:cubicBezTo>
                  <a:pt x="68580" y="16412"/>
                  <a:pt x="68091" y="16592"/>
                  <a:pt x="67690" y="17020"/>
                </a:cubicBezTo>
                <a:cubicBezTo>
                  <a:pt x="67225" y="17508"/>
                  <a:pt x="66773" y="18008"/>
                  <a:pt x="66309" y="18496"/>
                </a:cubicBezTo>
                <a:cubicBezTo>
                  <a:pt x="66225" y="17865"/>
                  <a:pt x="65832" y="17246"/>
                  <a:pt x="65273" y="16936"/>
                </a:cubicBezTo>
                <a:cubicBezTo>
                  <a:pt x="64935" y="16745"/>
                  <a:pt x="64590" y="16665"/>
                  <a:pt x="64255" y="16665"/>
                </a:cubicBezTo>
                <a:cubicBezTo>
                  <a:pt x="64153" y="16665"/>
                  <a:pt x="64051" y="16672"/>
                  <a:pt x="63951" y="16686"/>
                </a:cubicBezTo>
                <a:cubicBezTo>
                  <a:pt x="64023" y="16460"/>
                  <a:pt x="64082" y="16234"/>
                  <a:pt x="64154" y="16019"/>
                </a:cubicBezTo>
                <a:cubicBezTo>
                  <a:pt x="64261" y="15638"/>
                  <a:pt x="64261" y="15293"/>
                  <a:pt x="64165" y="14996"/>
                </a:cubicBezTo>
                <a:cubicBezTo>
                  <a:pt x="64189" y="14936"/>
                  <a:pt x="64225" y="14888"/>
                  <a:pt x="64249" y="14829"/>
                </a:cubicBezTo>
                <a:cubicBezTo>
                  <a:pt x="65130" y="12483"/>
                  <a:pt x="66023" y="10138"/>
                  <a:pt x="66904" y="7780"/>
                </a:cubicBezTo>
                <a:cubicBezTo>
                  <a:pt x="67456" y="6347"/>
                  <a:pt x="66067" y="5179"/>
                  <a:pt x="64705" y="5179"/>
                </a:cubicBezTo>
                <a:cubicBezTo>
                  <a:pt x="64539" y="5179"/>
                  <a:pt x="64374" y="5196"/>
                  <a:pt x="64213" y="5232"/>
                </a:cubicBezTo>
                <a:cubicBezTo>
                  <a:pt x="64487" y="4566"/>
                  <a:pt x="64701" y="3863"/>
                  <a:pt x="64808" y="3137"/>
                </a:cubicBezTo>
                <a:cubicBezTo>
                  <a:pt x="64951" y="2208"/>
                  <a:pt x="64713" y="1291"/>
                  <a:pt x="63808" y="791"/>
                </a:cubicBezTo>
                <a:cubicBezTo>
                  <a:pt x="63474" y="603"/>
                  <a:pt x="63098" y="514"/>
                  <a:pt x="62722" y="514"/>
                </a:cubicBezTo>
                <a:cubicBezTo>
                  <a:pt x="62146" y="514"/>
                  <a:pt x="61571" y="724"/>
                  <a:pt x="61153" y="1113"/>
                </a:cubicBezTo>
                <a:cubicBezTo>
                  <a:pt x="60344" y="1863"/>
                  <a:pt x="59582" y="2661"/>
                  <a:pt x="58843" y="3494"/>
                </a:cubicBezTo>
                <a:cubicBezTo>
                  <a:pt x="58927" y="3208"/>
                  <a:pt x="58998" y="2923"/>
                  <a:pt x="59058" y="2625"/>
                </a:cubicBezTo>
                <a:cubicBezTo>
                  <a:pt x="59236" y="1708"/>
                  <a:pt x="58939" y="768"/>
                  <a:pt x="58058" y="279"/>
                </a:cubicBezTo>
                <a:cubicBezTo>
                  <a:pt x="57732" y="99"/>
                  <a:pt x="57316" y="1"/>
                  <a:pt x="56898" y="1"/>
                </a:cubicBezTo>
                <a:close/>
              </a:path>
            </a:pathLst>
          </a:custGeom>
          <a:solidFill>
            <a:schemeClr val="accent6"/>
          </a:solidFill>
          <a:ln>
            <a:noFill/>
          </a:ln>
        </p:spPr>
        <p:txBody>
          <a:bodyPr spcFirstLastPara="1" wrap="square" lIns="121900" tIns="121900" rIns="121900" bIns="121900" anchor="ctr" anchorCtr="0">
            <a:noAutofit/>
          </a:bodyPr>
          <a:lstStyle/>
          <a:p>
            <a:endParaRPr sz="1867"/>
          </a:p>
        </p:txBody>
      </p:sp>
      <p:grpSp>
        <p:nvGrpSpPr>
          <p:cNvPr id="335" name="Google Shape;335;p22"/>
          <p:cNvGrpSpPr/>
          <p:nvPr/>
        </p:nvGrpSpPr>
        <p:grpSpPr>
          <a:xfrm rot="1166325">
            <a:off x="9993552" y="2714069"/>
            <a:ext cx="465933" cy="459480"/>
            <a:chOff x="588850" y="618775"/>
            <a:chExt cx="703975" cy="694225"/>
          </a:xfrm>
        </p:grpSpPr>
        <p:sp>
          <p:nvSpPr>
            <p:cNvPr id="336" name="Google Shape;336;p22"/>
            <p:cNvSpPr/>
            <p:nvPr/>
          </p:nvSpPr>
          <p:spPr>
            <a:xfrm>
              <a:off x="612650" y="684225"/>
              <a:ext cx="625100" cy="608400"/>
            </a:xfrm>
            <a:custGeom>
              <a:avLst/>
              <a:gdLst/>
              <a:ahLst/>
              <a:cxnLst/>
              <a:rect l="l" t="t" r="r" b="b"/>
              <a:pathLst>
                <a:path w="25004" h="24336" extrusionOk="0">
                  <a:moveTo>
                    <a:pt x="10686" y="0"/>
                  </a:moveTo>
                  <a:cubicBezTo>
                    <a:pt x="10158" y="0"/>
                    <a:pt x="9636" y="288"/>
                    <a:pt x="9442" y="826"/>
                  </a:cubicBezTo>
                  <a:cubicBezTo>
                    <a:pt x="9323" y="945"/>
                    <a:pt x="9335" y="1314"/>
                    <a:pt x="9359" y="1659"/>
                  </a:cubicBezTo>
                  <a:cubicBezTo>
                    <a:pt x="9323" y="1743"/>
                    <a:pt x="9299" y="1826"/>
                    <a:pt x="9275" y="1909"/>
                  </a:cubicBezTo>
                  <a:cubicBezTo>
                    <a:pt x="8835" y="4124"/>
                    <a:pt x="8371" y="6338"/>
                    <a:pt x="7894" y="8541"/>
                  </a:cubicBezTo>
                  <a:cubicBezTo>
                    <a:pt x="7263" y="8601"/>
                    <a:pt x="6608" y="8660"/>
                    <a:pt x="5942" y="8743"/>
                  </a:cubicBezTo>
                  <a:cubicBezTo>
                    <a:pt x="5596" y="8779"/>
                    <a:pt x="5263" y="8815"/>
                    <a:pt x="4930" y="8851"/>
                  </a:cubicBezTo>
                  <a:cubicBezTo>
                    <a:pt x="4620" y="8874"/>
                    <a:pt x="4322" y="8934"/>
                    <a:pt x="4025" y="8993"/>
                  </a:cubicBezTo>
                  <a:cubicBezTo>
                    <a:pt x="3144" y="9101"/>
                    <a:pt x="2239" y="9208"/>
                    <a:pt x="1417" y="9565"/>
                  </a:cubicBezTo>
                  <a:cubicBezTo>
                    <a:pt x="905" y="9744"/>
                    <a:pt x="382" y="10113"/>
                    <a:pt x="262" y="10672"/>
                  </a:cubicBezTo>
                  <a:cubicBezTo>
                    <a:pt x="167" y="10982"/>
                    <a:pt x="203" y="11303"/>
                    <a:pt x="334" y="11577"/>
                  </a:cubicBezTo>
                  <a:cubicBezTo>
                    <a:pt x="1" y="12196"/>
                    <a:pt x="239" y="13030"/>
                    <a:pt x="870" y="13387"/>
                  </a:cubicBezTo>
                  <a:cubicBezTo>
                    <a:pt x="3084" y="14089"/>
                    <a:pt x="4501" y="14423"/>
                    <a:pt x="5942" y="15161"/>
                  </a:cubicBezTo>
                  <a:cubicBezTo>
                    <a:pt x="6073" y="15208"/>
                    <a:pt x="6192" y="15268"/>
                    <a:pt x="6311" y="15316"/>
                  </a:cubicBezTo>
                  <a:cubicBezTo>
                    <a:pt x="6180" y="15804"/>
                    <a:pt x="6073" y="16292"/>
                    <a:pt x="5942" y="16780"/>
                  </a:cubicBezTo>
                  <a:cubicBezTo>
                    <a:pt x="5525" y="18268"/>
                    <a:pt x="5025" y="19733"/>
                    <a:pt x="4668" y="21245"/>
                  </a:cubicBezTo>
                  <a:cubicBezTo>
                    <a:pt x="4465" y="21971"/>
                    <a:pt x="4275" y="22769"/>
                    <a:pt x="4644" y="23471"/>
                  </a:cubicBezTo>
                  <a:cubicBezTo>
                    <a:pt x="4842" y="24031"/>
                    <a:pt x="5387" y="24335"/>
                    <a:pt x="5941" y="24335"/>
                  </a:cubicBezTo>
                  <a:cubicBezTo>
                    <a:pt x="6187" y="24335"/>
                    <a:pt x="6436" y="24275"/>
                    <a:pt x="6656" y="24150"/>
                  </a:cubicBezTo>
                  <a:cubicBezTo>
                    <a:pt x="7847" y="23162"/>
                    <a:pt x="7561" y="23174"/>
                    <a:pt x="8609" y="22221"/>
                  </a:cubicBezTo>
                  <a:cubicBezTo>
                    <a:pt x="9907" y="20935"/>
                    <a:pt x="11383" y="19852"/>
                    <a:pt x="12681" y="18566"/>
                  </a:cubicBezTo>
                  <a:cubicBezTo>
                    <a:pt x="12824" y="18435"/>
                    <a:pt x="12966" y="18304"/>
                    <a:pt x="13109" y="18161"/>
                  </a:cubicBezTo>
                  <a:cubicBezTo>
                    <a:pt x="13836" y="18435"/>
                    <a:pt x="15907" y="19745"/>
                    <a:pt x="17348" y="20435"/>
                  </a:cubicBezTo>
                  <a:cubicBezTo>
                    <a:pt x="18200" y="20770"/>
                    <a:pt x="19673" y="21592"/>
                    <a:pt x="20761" y="21592"/>
                  </a:cubicBezTo>
                  <a:cubicBezTo>
                    <a:pt x="21451" y="21592"/>
                    <a:pt x="21986" y="21262"/>
                    <a:pt x="22110" y="20269"/>
                  </a:cubicBezTo>
                  <a:cubicBezTo>
                    <a:pt x="21598" y="18411"/>
                    <a:pt x="20408" y="16768"/>
                    <a:pt x="19574" y="15030"/>
                  </a:cubicBezTo>
                  <a:cubicBezTo>
                    <a:pt x="19217" y="14411"/>
                    <a:pt x="18848" y="13804"/>
                    <a:pt x="18479" y="13196"/>
                  </a:cubicBezTo>
                  <a:cubicBezTo>
                    <a:pt x="18479" y="13184"/>
                    <a:pt x="18479" y="13172"/>
                    <a:pt x="18491" y="13161"/>
                  </a:cubicBezTo>
                  <a:cubicBezTo>
                    <a:pt x="19384" y="12363"/>
                    <a:pt x="20289" y="11577"/>
                    <a:pt x="21229" y="10827"/>
                  </a:cubicBezTo>
                  <a:cubicBezTo>
                    <a:pt x="21944" y="10196"/>
                    <a:pt x="23349" y="9434"/>
                    <a:pt x="24408" y="7958"/>
                  </a:cubicBezTo>
                  <a:cubicBezTo>
                    <a:pt x="25004" y="7029"/>
                    <a:pt x="24361" y="5838"/>
                    <a:pt x="23325" y="5624"/>
                  </a:cubicBezTo>
                  <a:cubicBezTo>
                    <a:pt x="23123" y="5589"/>
                    <a:pt x="22922" y="5573"/>
                    <a:pt x="22720" y="5573"/>
                  </a:cubicBezTo>
                  <a:cubicBezTo>
                    <a:pt x="21696" y="5573"/>
                    <a:pt x="20677" y="5969"/>
                    <a:pt x="19682" y="6148"/>
                  </a:cubicBezTo>
                  <a:cubicBezTo>
                    <a:pt x="19539" y="6184"/>
                    <a:pt x="19396" y="6219"/>
                    <a:pt x="19265" y="6243"/>
                  </a:cubicBezTo>
                  <a:cubicBezTo>
                    <a:pt x="18812" y="6255"/>
                    <a:pt x="18336" y="6350"/>
                    <a:pt x="17919" y="6434"/>
                  </a:cubicBezTo>
                  <a:cubicBezTo>
                    <a:pt x="17110" y="6600"/>
                    <a:pt x="16324" y="6898"/>
                    <a:pt x="15538" y="7184"/>
                  </a:cubicBezTo>
                  <a:cubicBezTo>
                    <a:pt x="15324" y="7243"/>
                    <a:pt x="15098" y="7291"/>
                    <a:pt x="14883" y="7350"/>
                  </a:cubicBezTo>
                  <a:cubicBezTo>
                    <a:pt x="14133" y="6136"/>
                    <a:pt x="13336" y="4957"/>
                    <a:pt x="12669" y="3707"/>
                  </a:cubicBezTo>
                  <a:cubicBezTo>
                    <a:pt x="12490" y="2552"/>
                    <a:pt x="12323" y="1326"/>
                    <a:pt x="11645" y="385"/>
                  </a:cubicBezTo>
                  <a:cubicBezTo>
                    <a:pt x="11385" y="125"/>
                    <a:pt x="11034" y="0"/>
                    <a:pt x="10686" y="0"/>
                  </a:cubicBezTo>
                  <a:close/>
                </a:path>
              </a:pathLst>
            </a:custGeom>
            <a:solidFill>
              <a:schemeClr val="accent3"/>
            </a:solidFill>
            <a:ln>
              <a:noFill/>
            </a:ln>
          </p:spPr>
          <p:txBody>
            <a:bodyPr spcFirstLastPara="1" wrap="square" lIns="121900" tIns="121900" rIns="121900" bIns="121900" anchor="ctr" anchorCtr="0">
              <a:noAutofit/>
            </a:bodyPr>
            <a:lstStyle/>
            <a:p>
              <a:endParaRPr sz="1867"/>
            </a:p>
          </p:txBody>
        </p:sp>
        <p:sp>
          <p:nvSpPr>
            <p:cNvPr id="337" name="Google Shape;337;p22"/>
            <p:cNvSpPr/>
            <p:nvPr/>
          </p:nvSpPr>
          <p:spPr>
            <a:xfrm>
              <a:off x="588850" y="618775"/>
              <a:ext cx="703975" cy="694225"/>
            </a:xfrm>
            <a:custGeom>
              <a:avLst/>
              <a:gdLst/>
              <a:ahLst/>
              <a:cxnLst/>
              <a:rect l="l" t="t" r="r" b="b"/>
              <a:pathLst>
                <a:path w="28159" h="27769" extrusionOk="0">
                  <a:moveTo>
                    <a:pt x="11656" y="1301"/>
                  </a:moveTo>
                  <a:cubicBezTo>
                    <a:pt x="11680" y="1563"/>
                    <a:pt x="11787" y="1860"/>
                    <a:pt x="11894" y="2098"/>
                  </a:cubicBezTo>
                  <a:cubicBezTo>
                    <a:pt x="12132" y="2682"/>
                    <a:pt x="12311" y="3277"/>
                    <a:pt x="12561" y="3860"/>
                  </a:cubicBezTo>
                  <a:cubicBezTo>
                    <a:pt x="13216" y="5444"/>
                    <a:pt x="14157" y="6897"/>
                    <a:pt x="14954" y="8421"/>
                  </a:cubicBezTo>
                  <a:cubicBezTo>
                    <a:pt x="15323" y="9040"/>
                    <a:pt x="15526" y="9766"/>
                    <a:pt x="15966" y="10349"/>
                  </a:cubicBezTo>
                  <a:cubicBezTo>
                    <a:pt x="16143" y="10619"/>
                    <a:pt x="16435" y="10700"/>
                    <a:pt x="16736" y="10700"/>
                  </a:cubicBezTo>
                  <a:cubicBezTo>
                    <a:pt x="16821" y="10700"/>
                    <a:pt x="16906" y="10693"/>
                    <a:pt x="16990" y="10683"/>
                  </a:cubicBezTo>
                  <a:cubicBezTo>
                    <a:pt x="17597" y="10647"/>
                    <a:pt x="18193" y="10552"/>
                    <a:pt x="18800" y="10480"/>
                  </a:cubicBezTo>
                  <a:cubicBezTo>
                    <a:pt x="21253" y="10254"/>
                    <a:pt x="23979" y="9325"/>
                    <a:pt x="26146" y="9123"/>
                  </a:cubicBezTo>
                  <a:lnTo>
                    <a:pt x="26146" y="9123"/>
                  </a:lnTo>
                  <a:cubicBezTo>
                    <a:pt x="25194" y="10230"/>
                    <a:pt x="24063" y="11159"/>
                    <a:pt x="23003" y="12159"/>
                  </a:cubicBezTo>
                  <a:cubicBezTo>
                    <a:pt x="21908" y="13195"/>
                    <a:pt x="20931" y="14338"/>
                    <a:pt x="19943" y="15481"/>
                  </a:cubicBezTo>
                  <a:cubicBezTo>
                    <a:pt x="19681" y="16005"/>
                    <a:pt x="20086" y="16564"/>
                    <a:pt x="20229" y="17064"/>
                  </a:cubicBezTo>
                  <a:cubicBezTo>
                    <a:pt x="20753" y="19077"/>
                    <a:pt x="21562" y="21005"/>
                    <a:pt x="22193" y="22982"/>
                  </a:cubicBezTo>
                  <a:cubicBezTo>
                    <a:pt x="22289" y="23339"/>
                    <a:pt x="22372" y="23625"/>
                    <a:pt x="22443" y="23875"/>
                  </a:cubicBezTo>
                  <a:cubicBezTo>
                    <a:pt x="21634" y="23577"/>
                    <a:pt x="20288" y="22672"/>
                    <a:pt x="19098" y="22208"/>
                  </a:cubicBezTo>
                  <a:cubicBezTo>
                    <a:pt x="17490" y="21636"/>
                    <a:pt x="16478" y="20958"/>
                    <a:pt x="14418" y="20220"/>
                  </a:cubicBezTo>
                  <a:cubicBezTo>
                    <a:pt x="14254" y="20175"/>
                    <a:pt x="14102" y="20155"/>
                    <a:pt x="13959" y="20155"/>
                  </a:cubicBezTo>
                  <a:cubicBezTo>
                    <a:pt x="13378" y="20155"/>
                    <a:pt x="12944" y="20487"/>
                    <a:pt x="12418" y="20851"/>
                  </a:cubicBezTo>
                  <a:cubicBezTo>
                    <a:pt x="11704" y="21327"/>
                    <a:pt x="10989" y="21779"/>
                    <a:pt x="10323" y="22315"/>
                  </a:cubicBezTo>
                  <a:cubicBezTo>
                    <a:pt x="9192" y="23149"/>
                    <a:pt x="7727" y="24613"/>
                    <a:pt x="6679" y="25601"/>
                  </a:cubicBezTo>
                  <a:cubicBezTo>
                    <a:pt x="6727" y="25173"/>
                    <a:pt x="6775" y="24756"/>
                    <a:pt x="6798" y="24327"/>
                  </a:cubicBezTo>
                  <a:cubicBezTo>
                    <a:pt x="7049" y="21982"/>
                    <a:pt x="7370" y="19648"/>
                    <a:pt x="7322" y="17291"/>
                  </a:cubicBezTo>
                  <a:cubicBezTo>
                    <a:pt x="7299" y="16850"/>
                    <a:pt x="7441" y="16255"/>
                    <a:pt x="6977" y="15993"/>
                  </a:cubicBezTo>
                  <a:cubicBezTo>
                    <a:pt x="5525" y="14862"/>
                    <a:pt x="2953" y="13778"/>
                    <a:pt x="1893" y="13016"/>
                  </a:cubicBezTo>
                  <a:cubicBezTo>
                    <a:pt x="1976" y="12993"/>
                    <a:pt x="2048" y="12981"/>
                    <a:pt x="2131" y="12945"/>
                  </a:cubicBezTo>
                  <a:cubicBezTo>
                    <a:pt x="4501" y="12183"/>
                    <a:pt x="7584" y="11457"/>
                    <a:pt x="9501" y="10921"/>
                  </a:cubicBezTo>
                  <a:cubicBezTo>
                    <a:pt x="9977" y="10468"/>
                    <a:pt x="9704" y="10076"/>
                    <a:pt x="9882" y="9671"/>
                  </a:cubicBezTo>
                  <a:cubicBezTo>
                    <a:pt x="10120" y="8301"/>
                    <a:pt x="10382" y="6932"/>
                    <a:pt x="10751" y="5587"/>
                  </a:cubicBezTo>
                  <a:cubicBezTo>
                    <a:pt x="11061" y="4170"/>
                    <a:pt x="11430" y="2741"/>
                    <a:pt x="11656" y="1301"/>
                  </a:cubicBezTo>
                  <a:close/>
                  <a:moveTo>
                    <a:pt x="11368" y="0"/>
                  </a:moveTo>
                  <a:cubicBezTo>
                    <a:pt x="11186" y="0"/>
                    <a:pt x="11004" y="100"/>
                    <a:pt x="10954" y="312"/>
                  </a:cubicBezTo>
                  <a:cubicBezTo>
                    <a:pt x="10525" y="3337"/>
                    <a:pt x="9525" y="6254"/>
                    <a:pt x="9037" y="9278"/>
                  </a:cubicBezTo>
                  <a:cubicBezTo>
                    <a:pt x="9037" y="9433"/>
                    <a:pt x="8930" y="9718"/>
                    <a:pt x="8858" y="9945"/>
                  </a:cubicBezTo>
                  <a:cubicBezTo>
                    <a:pt x="8823" y="9945"/>
                    <a:pt x="8787" y="9956"/>
                    <a:pt x="8727" y="9968"/>
                  </a:cubicBezTo>
                  <a:cubicBezTo>
                    <a:pt x="6358" y="10552"/>
                    <a:pt x="4012" y="11183"/>
                    <a:pt x="1679" y="11861"/>
                  </a:cubicBezTo>
                  <a:cubicBezTo>
                    <a:pt x="1012" y="12016"/>
                    <a:pt x="1131" y="11957"/>
                    <a:pt x="548" y="12028"/>
                  </a:cubicBezTo>
                  <a:cubicBezTo>
                    <a:pt x="0" y="12183"/>
                    <a:pt x="0" y="12838"/>
                    <a:pt x="333" y="13207"/>
                  </a:cubicBezTo>
                  <a:cubicBezTo>
                    <a:pt x="1262" y="14481"/>
                    <a:pt x="2762" y="14957"/>
                    <a:pt x="4346" y="15898"/>
                  </a:cubicBezTo>
                  <a:cubicBezTo>
                    <a:pt x="4703" y="16005"/>
                    <a:pt x="5536" y="16672"/>
                    <a:pt x="5977" y="16969"/>
                  </a:cubicBezTo>
                  <a:cubicBezTo>
                    <a:pt x="6036" y="19708"/>
                    <a:pt x="5596" y="22422"/>
                    <a:pt x="5382" y="25149"/>
                  </a:cubicBezTo>
                  <a:cubicBezTo>
                    <a:pt x="5322" y="25732"/>
                    <a:pt x="5239" y="26316"/>
                    <a:pt x="5215" y="26899"/>
                  </a:cubicBezTo>
                  <a:cubicBezTo>
                    <a:pt x="5167" y="27197"/>
                    <a:pt x="5274" y="27518"/>
                    <a:pt x="5548" y="27673"/>
                  </a:cubicBezTo>
                  <a:cubicBezTo>
                    <a:pt x="5672" y="27740"/>
                    <a:pt x="5794" y="27768"/>
                    <a:pt x="5914" y="27768"/>
                  </a:cubicBezTo>
                  <a:cubicBezTo>
                    <a:pt x="6350" y="27768"/>
                    <a:pt x="6757" y="27391"/>
                    <a:pt x="7084" y="27101"/>
                  </a:cubicBezTo>
                  <a:cubicBezTo>
                    <a:pt x="7691" y="26542"/>
                    <a:pt x="8287" y="25947"/>
                    <a:pt x="8882" y="25363"/>
                  </a:cubicBezTo>
                  <a:cubicBezTo>
                    <a:pt x="10585" y="23708"/>
                    <a:pt x="11859" y="22815"/>
                    <a:pt x="13847" y="21541"/>
                  </a:cubicBezTo>
                  <a:lnTo>
                    <a:pt x="14121" y="21541"/>
                  </a:lnTo>
                  <a:cubicBezTo>
                    <a:pt x="14752" y="21708"/>
                    <a:pt x="15669" y="22244"/>
                    <a:pt x="16669" y="22660"/>
                  </a:cubicBezTo>
                  <a:cubicBezTo>
                    <a:pt x="17859" y="23184"/>
                    <a:pt x="19038" y="23553"/>
                    <a:pt x="20610" y="24494"/>
                  </a:cubicBezTo>
                  <a:cubicBezTo>
                    <a:pt x="21241" y="24851"/>
                    <a:pt x="21896" y="25161"/>
                    <a:pt x="22586" y="25351"/>
                  </a:cubicBezTo>
                  <a:cubicBezTo>
                    <a:pt x="22794" y="25397"/>
                    <a:pt x="23022" y="25478"/>
                    <a:pt x="23241" y="25478"/>
                  </a:cubicBezTo>
                  <a:cubicBezTo>
                    <a:pt x="23360" y="25478"/>
                    <a:pt x="23477" y="25454"/>
                    <a:pt x="23586" y="25387"/>
                  </a:cubicBezTo>
                  <a:cubicBezTo>
                    <a:pt x="24051" y="25089"/>
                    <a:pt x="23943" y="24470"/>
                    <a:pt x="23872" y="23994"/>
                  </a:cubicBezTo>
                  <a:cubicBezTo>
                    <a:pt x="23682" y="23089"/>
                    <a:pt x="23384" y="22220"/>
                    <a:pt x="23074" y="21339"/>
                  </a:cubicBezTo>
                  <a:cubicBezTo>
                    <a:pt x="22408" y="19577"/>
                    <a:pt x="21848" y="17779"/>
                    <a:pt x="21276" y="15981"/>
                  </a:cubicBezTo>
                  <a:cubicBezTo>
                    <a:pt x="22586" y="14528"/>
                    <a:pt x="23896" y="13076"/>
                    <a:pt x="25396" y="11826"/>
                  </a:cubicBezTo>
                  <a:cubicBezTo>
                    <a:pt x="26158" y="11147"/>
                    <a:pt x="26872" y="10433"/>
                    <a:pt x="27492" y="9623"/>
                  </a:cubicBezTo>
                  <a:cubicBezTo>
                    <a:pt x="27730" y="9278"/>
                    <a:pt x="28134" y="9004"/>
                    <a:pt x="28158" y="8563"/>
                  </a:cubicBezTo>
                  <a:cubicBezTo>
                    <a:pt x="28112" y="7906"/>
                    <a:pt x="27507" y="7698"/>
                    <a:pt x="26722" y="7698"/>
                  </a:cubicBezTo>
                  <a:cubicBezTo>
                    <a:pt x="25489" y="7698"/>
                    <a:pt x="23812" y="8210"/>
                    <a:pt x="23158" y="8290"/>
                  </a:cubicBezTo>
                  <a:cubicBezTo>
                    <a:pt x="20776" y="8837"/>
                    <a:pt x="19133" y="9147"/>
                    <a:pt x="16931" y="9325"/>
                  </a:cubicBezTo>
                  <a:cubicBezTo>
                    <a:pt x="16395" y="8325"/>
                    <a:pt x="15240" y="6039"/>
                    <a:pt x="14442" y="4706"/>
                  </a:cubicBezTo>
                  <a:cubicBezTo>
                    <a:pt x="13823" y="3491"/>
                    <a:pt x="13692" y="3039"/>
                    <a:pt x="13228" y="1801"/>
                  </a:cubicBezTo>
                  <a:cubicBezTo>
                    <a:pt x="13045" y="1327"/>
                    <a:pt x="12911" y="571"/>
                    <a:pt x="12332" y="571"/>
                  </a:cubicBezTo>
                  <a:cubicBezTo>
                    <a:pt x="12271" y="571"/>
                    <a:pt x="12204" y="580"/>
                    <a:pt x="12132" y="598"/>
                  </a:cubicBezTo>
                  <a:cubicBezTo>
                    <a:pt x="11894" y="670"/>
                    <a:pt x="11775" y="801"/>
                    <a:pt x="11704" y="955"/>
                  </a:cubicBezTo>
                  <a:cubicBezTo>
                    <a:pt x="11740" y="765"/>
                    <a:pt x="11775" y="562"/>
                    <a:pt x="11799" y="360"/>
                  </a:cubicBezTo>
                  <a:cubicBezTo>
                    <a:pt x="11780" y="127"/>
                    <a:pt x="11574" y="0"/>
                    <a:pt x="11368"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endParaRPr sz="1867"/>
            </a:p>
          </p:txBody>
        </p:sp>
      </p:grpSp>
      <p:grpSp>
        <p:nvGrpSpPr>
          <p:cNvPr id="338" name="Google Shape;338;p22"/>
          <p:cNvGrpSpPr/>
          <p:nvPr/>
        </p:nvGrpSpPr>
        <p:grpSpPr>
          <a:xfrm>
            <a:off x="697267" y="5244601"/>
            <a:ext cx="233467" cy="191300"/>
            <a:chOff x="1808250" y="1643825"/>
            <a:chExt cx="175100" cy="143475"/>
          </a:xfrm>
        </p:grpSpPr>
        <p:sp>
          <p:nvSpPr>
            <p:cNvPr id="339" name="Google Shape;339;p22"/>
            <p:cNvSpPr/>
            <p:nvPr/>
          </p:nvSpPr>
          <p:spPr>
            <a:xfrm>
              <a:off x="1808250" y="1651700"/>
              <a:ext cx="175100" cy="135600"/>
            </a:xfrm>
            <a:custGeom>
              <a:avLst/>
              <a:gdLst/>
              <a:ahLst/>
              <a:cxnLst/>
              <a:rect l="l" t="t" r="r" b="b"/>
              <a:pathLst>
                <a:path w="7004" h="5424" extrusionOk="0">
                  <a:moveTo>
                    <a:pt x="3954" y="0"/>
                  </a:moveTo>
                  <a:cubicBezTo>
                    <a:pt x="3625" y="0"/>
                    <a:pt x="3268" y="74"/>
                    <a:pt x="2890" y="240"/>
                  </a:cubicBezTo>
                  <a:cubicBezTo>
                    <a:pt x="2544" y="430"/>
                    <a:pt x="2306" y="704"/>
                    <a:pt x="2151" y="1002"/>
                  </a:cubicBezTo>
                  <a:cubicBezTo>
                    <a:pt x="1" y="2826"/>
                    <a:pt x="817" y="5424"/>
                    <a:pt x="3003" y="5424"/>
                  </a:cubicBezTo>
                  <a:cubicBezTo>
                    <a:pt x="3685" y="5424"/>
                    <a:pt x="4501" y="5171"/>
                    <a:pt x="5402" y="4562"/>
                  </a:cubicBezTo>
                  <a:cubicBezTo>
                    <a:pt x="7004" y="2919"/>
                    <a:pt x="6019" y="0"/>
                    <a:pt x="3954" y="0"/>
                  </a:cubicBezTo>
                  <a:close/>
                </a:path>
              </a:pathLst>
            </a:custGeom>
            <a:solidFill>
              <a:schemeClr val="accent1"/>
            </a:solidFill>
            <a:ln>
              <a:noFill/>
            </a:ln>
          </p:spPr>
          <p:txBody>
            <a:bodyPr spcFirstLastPara="1" wrap="square" lIns="121900" tIns="121900" rIns="121900" bIns="121900" anchor="ctr" anchorCtr="0">
              <a:noAutofit/>
            </a:bodyPr>
            <a:lstStyle/>
            <a:p>
              <a:endParaRPr sz="1867"/>
            </a:p>
          </p:txBody>
        </p:sp>
        <p:sp>
          <p:nvSpPr>
            <p:cNvPr id="340" name="Google Shape;340;p22"/>
            <p:cNvSpPr/>
            <p:nvPr/>
          </p:nvSpPr>
          <p:spPr>
            <a:xfrm>
              <a:off x="1817675" y="1643825"/>
              <a:ext cx="158675" cy="140325"/>
            </a:xfrm>
            <a:custGeom>
              <a:avLst/>
              <a:gdLst/>
              <a:ahLst/>
              <a:cxnLst/>
              <a:rect l="l" t="t" r="r" b="b"/>
              <a:pathLst>
                <a:path w="6347" h="5613" extrusionOk="0">
                  <a:moveTo>
                    <a:pt x="4203" y="1293"/>
                  </a:moveTo>
                  <a:cubicBezTo>
                    <a:pt x="4227" y="1305"/>
                    <a:pt x="4263" y="1329"/>
                    <a:pt x="4299" y="1329"/>
                  </a:cubicBezTo>
                  <a:cubicBezTo>
                    <a:pt x="4489" y="1340"/>
                    <a:pt x="4846" y="1888"/>
                    <a:pt x="4822" y="2150"/>
                  </a:cubicBezTo>
                  <a:cubicBezTo>
                    <a:pt x="4810" y="2805"/>
                    <a:pt x="4799" y="2769"/>
                    <a:pt x="4739" y="3150"/>
                  </a:cubicBezTo>
                  <a:cubicBezTo>
                    <a:pt x="4715" y="3198"/>
                    <a:pt x="4703" y="3245"/>
                    <a:pt x="4691" y="3281"/>
                  </a:cubicBezTo>
                  <a:cubicBezTo>
                    <a:pt x="4668" y="3317"/>
                    <a:pt x="4656" y="3353"/>
                    <a:pt x="4632" y="3376"/>
                  </a:cubicBezTo>
                  <a:cubicBezTo>
                    <a:pt x="4013" y="4014"/>
                    <a:pt x="3484" y="4247"/>
                    <a:pt x="3179" y="4247"/>
                  </a:cubicBezTo>
                  <a:cubicBezTo>
                    <a:pt x="3085" y="4247"/>
                    <a:pt x="3013" y="4225"/>
                    <a:pt x="2965" y="4186"/>
                  </a:cubicBezTo>
                  <a:cubicBezTo>
                    <a:pt x="2167" y="3650"/>
                    <a:pt x="1941" y="3305"/>
                    <a:pt x="2572" y="2388"/>
                  </a:cubicBezTo>
                  <a:cubicBezTo>
                    <a:pt x="2679" y="2293"/>
                    <a:pt x="3322" y="1674"/>
                    <a:pt x="3477" y="1638"/>
                  </a:cubicBezTo>
                  <a:cubicBezTo>
                    <a:pt x="3882" y="1364"/>
                    <a:pt x="3787" y="1507"/>
                    <a:pt x="4203" y="1293"/>
                  </a:cubicBezTo>
                  <a:close/>
                  <a:moveTo>
                    <a:pt x="3898" y="1"/>
                  </a:moveTo>
                  <a:cubicBezTo>
                    <a:pt x="3839" y="1"/>
                    <a:pt x="3778" y="10"/>
                    <a:pt x="3715" y="31"/>
                  </a:cubicBezTo>
                  <a:cubicBezTo>
                    <a:pt x="2013" y="567"/>
                    <a:pt x="0" y="2603"/>
                    <a:pt x="1239" y="4436"/>
                  </a:cubicBezTo>
                  <a:cubicBezTo>
                    <a:pt x="1700" y="5095"/>
                    <a:pt x="2458" y="5612"/>
                    <a:pt x="3261" y="5612"/>
                  </a:cubicBezTo>
                  <a:cubicBezTo>
                    <a:pt x="3475" y="5612"/>
                    <a:pt x="3691" y="5576"/>
                    <a:pt x="3906" y="5496"/>
                  </a:cubicBezTo>
                  <a:cubicBezTo>
                    <a:pt x="4680" y="5162"/>
                    <a:pt x="5501" y="4650"/>
                    <a:pt x="5906" y="3888"/>
                  </a:cubicBezTo>
                  <a:cubicBezTo>
                    <a:pt x="6334" y="2757"/>
                    <a:pt x="6346" y="1269"/>
                    <a:pt x="5370" y="412"/>
                  </a:cubicBezTo>
                  <a:cubicBezTo>
                    <a:pt x="5133" y="220"/>
                    <a:pt x="4805" y="15"/>
                    <a:pt x="4482" y="15"/>
                  </a:cubicBezTo>
                  <a:cubicBezTo>
                    <a:pt x="4384" y="15"/>
                    <a:pt x="4286" y="34"/>
                    <a:pt x="4191" y="78"/>
                  </a:cubicBezTo>
                  <a:cubicBezTo>
                    <a:pt x="4106" y="32"/>
                    <a:pt x="4006" y="1"/>
                    <a:pt x="3898" y="1"/>
                  </a:cubicBezTo>
                  <a:close/>
                </a:path>
              </a:pathLst>
            </a:custGeom>
            <a:solidFill>
              <a:schemeClr val="dk1"/>
            </a:solidFill>
            <a:ln>
              <a:noFill/>
            </a:ln>
          </p:spPr>
          <p:txBody>
            <a:bodyPr spcFirstLastPara="1" wrap="square" lIns="121900" tIns="121900" rIns="121900" bIns="121900" anchor="ctr" anchorCtr="0">
              <a:noAutofit/>
            </a:bodyPr>
            <a:lstStyle/>
            <a:p>
              <a:endParaRPr sz="1867"/>
            </a:p>
          </p:txBody>
        </p:sp>
      </p:grpSp>
      <p:grpSp>
        <p:nvGrpSpPr>
          <p:cNvPr id="341" name="Google Shape;341;p22"/>
          <p:cNvGrpSpPr/>
          <p:nvPr/>
        </p:nvGrpSpPr>
        <p:grpSpPr>
          <a:xfrm>
            <a:off x="6446134" y="5132533"/>
            <a:ext cx="560767" cy="794667"/>
            <a:chOff x="6007025" y="2947850"/>
            <a:chExt cx="420575" cy="596000"/>
          </a:xfrm>
        </p:grpSpPr>
        <p:grpSp>
          <p:nvGrpSpPr>
            <p:cNvPr id="342" name="Google Shape;342;p22"/>
            <p:cNvGrpSpPr/>
            <p:nvPr/>
          </p:nvGrpSpPr>
          <p:grpSpPr>
            <a:xfrm>
              <a:off x="6007025" y="3372300"/>
              <a:ext cx="193200" cy="171550"/>
              <a:chOff x="1141700" y="1345000"/>
              <a:chExt cx="193200" cy="171550"/>
            </a:xfrm>
          </p:grpSpPr>
          <p:sp>
            <p:nvSpPr>
              <p:cNvPr id="343" name="Google Shape;343;p22"/>
              <p:cNvSpPr/>
              <p:nvPr/>
            </p:nvSpPr>
            <p:spPr>
              <a:xfrm>
                <a:off x="1157775" y="1362850"/>
                <a:ext cx="149825" cy="136225"/>
              </a:xfrm>
              <a:custGeom>
                <a:avLst/>
                <a:gdLst/>
                <a:ahLst/>
                <a:cxnLst/>
                <a:rect l="l" t="t" r="r" b="b"/>
                <a:pathLst>
                  <a:path w="5993" h="5449" extrusionOk="0">
                    <a:moveTo>
                      <a:pt x="2636" y="0"/>
                    </a:moveTo>
                    <a:cubicBezTo>
                      <a:pt x="1842" y="0"/>
                      <a:pt x="1009" y="409"/>
                      <a:pt x="381" y="1400"/>
                    </a:cubicBezTo>
                    <a:cubicBezTo>
                      <a:pt x="36" y="2019"/>
                      <a:pt x="0" y="2697"/>
                      <a:pt x="155" y="3293"/>
                    </a:cubicBezTo>
                    <a:cubicBezTo>
                      <a:pt x="131" y="3543"/>
                      <a:pt x="131" y="3793"/>
                      <a:pt x="203" y="4055"/>
                    </a:cubicBezTo>
                    <a:cubicBezTo>
                      <a:pt x="512" y="5023"/>
                      <a:pt x="1335" y="5448"/>
                      <a:pt x="2210" y="5448"/>
                    </a:cubicBezTo>
                    <a:cubicBezTo>
                      <a:pt x="3120" y="5448"/>
                      <a:pt x="4086" y="4987"/>
                      <a:pt x="4584" y="4198"/>
                    </a:cubicBezTo>
                    <a:cubicBezTo>
                      <a:pt x="5992" y="2056"/>
                      <a:pt x="4416" y="0"/>
                      <a:pt x="2636" y="0"/>
                    </a:cubicBezTo>
                    <a:close/>
                  </a:path>
                </a:pathLst>
              </a:custGeom>
              <a:solidFill>
                <a:schemeClr val="dk2"/>
              </a:solidFill>
              <a:ln>
                <a:noFill/>
              </a:ln>
            </p:spPr>
            <p:txBody>
              <a:bodyPr spcFirstLastPara="1" wrap="square" lIns="121900" tIns="121900" rIns="121900" bIns="121900" anchor="ctr" anchorCtr="0">
                <a:noAutofit/>
              </a:bodyPr>
              <a:lstStyle/>
              <a:p>
                <a:endParaRPr sz="1867"/>
              </a:p>
            </p:txBody>
          </p:sp>
          <p:sp>
            <p:nvSpPr>
              <p:cNvPr id="344" name="Google Shape;344;p22"/>
              <p:cNvSpPr/>
              <p:nvPr/>
            </p:nvSpPr>
            <p:spPr>
              <a:xfrm>
                <a:off x="1141700" y="1345000"/>
                <a:ext cx="193200" cy="171550"/>
              </a:xfrm>
              <a:custGeom>
                <a:avLst/>
                <a:gdLst/>
                <a:ahLst/>
                <a:cxnLst/>
                <a:rect l="l" t="t" r="r" b="b"/>
                <a:pathLst>
                  <a:path w="7728" h="6862" extrusionOk="0">
                    <a:moveTo>
                      <a:pt x="3786" y="1363"/>
                    </a:moveTo>
                    <a:cubicBezTo>
                      <a:pt x="4298" y="1363"/>
                      <a:pt x="5096" y="1530"/>
                      <a:pt x="5358" y="2268"/>
                    </a:cubicBezTo>
                    <a:cubicBezTo>
                      <a:pt x="5754" y="3705"/>
                      <a:pt x="4574" y="5479"/>
                      <a:pt x="3180" y="5479"/>
                    </a:cubicBezTo>
                    <a:cubicBezTo>
                      <a:pt x="2981" y="5479"/>
                      <a:pt x="2776" y="5443"/>
                      <a:pt x="2572" y="5364"/>
                    </a:cubicBezTo>
                    <a:cubicBezTo>
                      <a:pt x="2048" y="5304"/>
                      <a:pt x="1393" y="4209"/>
                      <a:pt x="1369" y="3376"/>
                    </a:cubicBezTo>
                    <a:cubicBezTo>
                      <a:pt x="1239" y="2923"/>
                      <a:pt x="2251" y="1935"/>
                      <a:pt x="2893" y="1756"/>
                    </a:cubicBezTo>
                    <a:cubicBezTo>
                      <a:pt x="3191" y="1637"/>
                      <a:pt x="3572" y="1613"/>
                      <a:pt x="3786" y="1363"/>
                    </a:cubicBezTo>
                    <a:close/>
                    <a:moveTo>
                      <a:pt x="3862" y="1"/>
                    </a:moveTo>
                    <a:cubicBezTo>
                      <a:pt x="3664" y="1"/>
                      <a:pt x="3465" y="21"/>
                      <a:pt x="3286" y="101"/>
                    </a:cubicBezTo>
                    <a:cubicBezTo>
                      <a:pt x="3203" y="149"/>
                      <a:pt x="3144" y="185"/>
                      <a:pt x="3108" y="209"/>
                    </a:cubicBezTo>
                    <a:cubicBezTo>
                      <a:pt x="3060" y="232"/>
                      <a:pt x="3024" y="268"/>
                      <a:pt x="2989" y="304"/>
                    </a:cubicBezTo>
                    <a:cubicBezTo>
                      <a:pt x="1548" y="673"/>
                      <a:pt x="36" y="1792"/>
                      <a:pt x="0" y="3399"/>
                    </a:cubicBezTo>
                    <a:cubicBezTo>
                      <a:pt x="84" y="5289"/>
                      <a:pt x="1442" y="6861"/>
                      <a:pt x="3134" y="6861"/>
                    </a:cubicBezTo>
                    <a:cubicBezTo>
                      <a:pt x="3618" y="6861"/>
                      <a:pt x="4128" y="6733"/>
                      <a:pt x="4644" y="6447"/>
                    </a:cubicBezTo>
                    <a:cubicBezTo>
                      <a:pt x="7442" y="5090"/>
                      <a:pt x="7727" y="244"/>
                      <a:pt x="4060" y="6"/>
                    </a:cubicBezTo>
                    <a:cubicBezTo>
                      <a:pt x="3995" y="3"/>
                      <a:pt x="3929" y="1"/>
                      <a:pt x="3862" y="1"/>
                    </a:cubicBezTo>
                    <a:close/>
                  </a:path>
                </a:pathLst>
              </a:custGeom>
              <a:solidFill>
                <a:schemeClr val="dk1"/>
              </a:solidFill>
              <a:ln>
                <a:noFill/>
              </a:ln>
            </p:spPr>
            <p:txBody>
              <a:bodyPr spcFirstLastPara="1" wrap="square" lIns="121900" tIns="121900" rIns="121900" bIns="121900" anchor="ctr" anchorCtr="0">
                <a:noAutofit/>
              </a:bodyPr>
              <a:lstStyle/>
              <a:p>
                <a:endParaRPr sz="1867"/>
              </a:p>
            </p:txBody>
          </p:sp>
        </p:grpSp>
        <p:grpSp>
          <p:nvGrpSpPr>
            <p:cNvPr id="345" name="Google Shape;345;p22"/>
            <p:cNvGrpSpPr/>
            <p:nvPr/>
          </p:nvGrpSpPr>
          <p:grpSpPr>
            <a:xfrm>
              <a:off x="6162350" y="2947850"/>
              <a:ext cx="265250" cy="244300"/>
              <a:chOff x="1139600" y="850250"/>
              <a:chExt cx="265250" cy="244300"/>
            </a:xfrm>
          </p:grpSpPr>
          <p:sp>
            <p:nvSpPr>
              <p:cNvPr id="346" name="Google Shape;346;p22"/>
              <p:cNvSpPr/>
              <p:nvPr/>
            </p:nvSpPr>
            <p:spPr>
              <a:xfrm>
                <a:off x="1162125" y="879300"/>
                <a:ext cx="223075" cy="196550"/>
              </a:xfrm>
              <a:custGeom>
                <a:avLst/>
                <a:gdLst/>
                <a:ahLst/>
                <a:cxnLst/>
                <a:rect l="l" t="t" r="r" b="b"/>
                <a:pathLst>
                  <a:path w="8923" h="7862" extrusionOk="0">
                    <a:moveTo>
                      <a:pt x="4456" y="1"/>
                    </a:moveTo>
                    <a:cubicBezTo>
                      <a:pt x="2706" y="1"/>
                      <a:pt x="886" y="673"/>
                      <a:pt x="481" y="2430"/>
                    </a:cubicBezTo>
                    <a:cubicBezTo>
                      <a:pt x="1" y="4699"/>
                      <a:pt x="1950" y="7862"/>
                      <a:pt x="4327" y="7862"/>
                    </a:cubicBezTo>
                    <a:cubicBezTo>
                      <a:pt x="4719" y="7862"/>
                      <a:pt x="5123" y="7776"/>
                      <a:pt x="5529" y="7585"/>
                    </a:cubicBezTo>
                    <a:cubicBezTo>
                      <a:pt x="7351" y="6692"/>
                      <a:pt x="8923" y="4192"/>
                      <a:pt x="7982" y="2204"/>
                    </a:cubicBezTo>
                    <a:cubicBezTo>
                      <a:pt x="7815" y="1930"/>
                      <a:pt x="7625" y="1680"/>
                      <a:pt x="7410" y="1465"/>
                    </a:cubicBezTo>
                    <a:cubicBezTo>
                      <a:pt x="7375" y="953"/>
                      <a:pt x="7065" y="465"/>
                      <a:pt x="6470" y="310"/>
                    </a:cubicBezTo>
                    <a:cubicBezTo>
                      <a:pt x="5878" y="113"/>
                      <a:pt x="5173" y="1"/>
                      <a:pt x="4456" y="1"/>
                    </a:cubicBezTo>
                    <a:close/>
                  </a:path>
                </a:pathLst>
              </a:custGeom>
              <a:solidFill>
                <a:schemeClr val="lt2"/>
              </a:solidFill>
              <a:ln>
                <a:noFill/>
              </a:ln>
            </p:spPr>
            <p:txBody>
              <a:bodyPr spcFirstLastPara="1" wrap="square" lIns="121900" tIns="121900" rIns="121900" bIns="121900" anchor="ctr" anchorCtr="0">
                <a:noAutofit/>
              </a:bodyPr>
              <a:lstStyle/>
              <a:p>
                <a:endParaRPr sz="1867"/>
              </a:p>
            </p:txBody>
          </p:sp>
          <p:sp>
            <p:nvSpPr>
              <p:cNvPr id="347" name="Google Shape;347;p22"/>
              <p:cNvSpPr/>
              <p:nvPr/>
            </p:nvSpPr>
            <p:spPr>
              <a:xfrm>
                <a:off x="1139600" y="850250"/>
                <a:ext cx="265250" cy="244300"/>
              </a:xfrm>
              <a:custGeom>
                <a:avLst/>
                <a:gdLst/>
                <a:ahLst/>
                <a:cxnLst/>
                <a:rect l="l" t="t" r="r" b="b"/>
                <a:pathLst>
                  <a:path w="10610" h="9772" extrusionOk="0">
                    <a:moveTo>
                      <a:pt x="5064" y="0"/>
                    </a:moveTo>
                    <a:cubicBezTo>
                      <a:pt x="3624" y="0"/>
                      <a:pt x="2244" y="451"/>
                      <a:pt x="1358" y="1687"/>
                    </a:cubicBezTo>
                    <a:cubicBezTo>
                      <a:pt x="477" y="3139"/>
                      <a:pt x="1" y="4913"/>
                      <a:pt x="358" y="6592"/>
                    </a:cubicBezTo>
                    <a:cubicBezTo>
                      <a:pt x="775" y="8009"/>
                      <a:pt x="2085" y="9092"/>
                      <a:pt x="3454" y="9545"/>
                    </a:cubicBezTo>
                    <a:cubicBezTo>
                      <a:pt x="3988" y="9697"/>
                      <a:pt x="4542" y="9772"/>
                      <a:pt x="5095" y="9772"/>
                    </a:cubicBezTo>
                    <a:cubicBezTo>
                      <a:pt x="6969" y="9772"/>
                      <a:pt x="8822" y="8906"/>
                      <a:pt x="9788" y="7223"/>
                    </a:cubicBezTo>
                    <a:cubicBezTo>
                      <a:pt x="10526" y="5925"/>
                      <a:pt x="10609" y="4199"/>
                      <a:pt x="10050" y="2830"/>
                    </a:cubicBezTo>
                    <a:cubicBezTo>
                      <a:pt x="9859" y="2449"/>
                      <a:pt x="9764" y="1913"/>
                      <a:pt x="9300" y="1782"/>
                    </a:cubicBezTo>
                    <a:cubicBezTo>
                      <a:pt x="9236" y="1765"/>
                      <a:pt x="9175" y="1757"/>
                      <a:pt x="9116" y="1757"/>
                    </a:cubicBezTo>
                    <a:cubicBezTo>
                      <a:pt x="8557" y="1757"/>
                      <a:pt x="8232" y="2474"/>
                      <a:pt x="8609" y="2937"/>
                    </a:cubicBezTo>
                    <a:cubicBezTo>
                      <a:pt x="9478" y="4544"/>
                      <a:pt x="8943" y="6664"/>
                      <a:pt x="7811" y="7473"/>
                    </a:cubicBezTo>
                    <a:cubicBezTo>
                      <a:pt x="7038" y="7997"/>
                      <a:pt x="6954" y="8140"/>
                      <a:pt x="6216" y="8271"/>
                    </a:cubicBezTo>
                    <a:cubicBezTo>
                      <a:pt x="6133" y="8295"/>
                      <a:pt x="5906" y="8330"/>
                      <a:pt x="5775" y="8354"/>
                    </a:cubicBezTo>
                    <a:cubicBezTo>
                      <a:pt x="5532" y="8375"/>
                      <a:pt x="5302" y="8385"/>
                      <a:pt x="5085" y="8385"/>
                    </a:cubicBezTo>
                    <a:cubicBezTo>
                      <a:pt x="3415" y="8385"/>
                      <a:pt x="2494" y="7765"/>
                      <a:pt x="1704" y="6342"/>
                    </a:cubicBezTo>
                    <a:cubicBezTo>
                      <a:pt x="1465" y="5675"/>
                      <a:pt x="1656" y="3508"/>
                      <a:pt x="2608" y="2282"/>
                    </a:cubicBezTo>
                    <a:cubicBezTo>
                      <a:pt x="2985" y="1766"/>
                      <a:pt x="4043" y="1358"/>
                      <a:pt x="5251" y="1358"/>
                    </a:cubicBezTo>
                    <a:cubicBezTo>
                      <a:pt x="5800" y="1358"/>
                      <a:pt x="6381" y="1442"/>
                      <a:pt x="6942" y="1639"/>
                    </a:cubicBezTo>
                    <a:cubicBezTo>
                      <a:pt x="7374" y="1705"/>
                      <a:pt x="7814" y="2030"/>
                      <a:pt x="8243" y="2030"/>
                    </a:cubicBezTo>
                    <a:cubicBezTo>
                      <a:pt x="8358" y="2030"/>
                      <a:pt x="8472" y="2007"/>
                      <a:pt x="8585" y="1949"/>
                    </a:cubicBezTo>
                    <a:cubicBezTo>
                      <a:pt x="9097" y="1675"/>
                      <a:pt x="8990" y="841"/>
                      <a:pt x="8419" y="699"/>
                    </a:cubicBezTo>
                    <a:cubicBezTo>
                      <a:pt x="7412" y="291"/>
                      <a:pt x="6219" y="0"/>
                      <a:pt x="5064" y="0"/>
                    </a:cubicBezTo>
                    <a:close/>
                  </a:path>
                </a:pathLst>
              </a:custGeom>
              <a:solidFill>
                <a:schemeClr val="dk1"/>
              </a:solidFill>
              <a:ln>
                <a:noFill/>
              </a:ln>
            </p:spPr>
            <p:txBody>
              <a:bodyPr spcFirstLastPara="1" wrap="square" lIns="121900" tIns="121900" rIns="121900" bIns="121900" anchor="ctr" anchorCtr="0">
                <a:noAutofit/>
              </a:bodyPr>
              <a:lstStyle/>
              <a:p>
                <a:endParaRPr sz="1867"/>
              </a:p>
            </p:txBody>
          </p:sp>
        </p:grpSp>
      </p:grpSp>
      <p:grpSp>
        <p:nvGrpSpPr>
          <p:cNvPr id="348" name="Google Shape;348;p22"/>
          <p:cNvGrpSpPr/>
          <p:nvPr/>
        </p:nvGrpSpPr>
        <p:grpSpPr>
          <a:xfrm rot="10800000" flipH="1">
            <a:off x="9735631" y="1793310"/>
            <a:ext cx="1158400" cy="900569"/>
            <a:chOff x="5976850" y="432600"/>
            <a:chExt cx="868800" cy="675427"/>
          </a:xfrm>
        </p:grpSpPr>
        <p:grpSp>
          <p:nvGrpSpPr>
            <p:cNvPr id="349" name="Google Shape;349;p22"/>
            <p:cNvGrpSpPr/>
            <p:nvPr/>
          </p:nvGrpSpPr>
          <p:grpSpPr>
            <a:xfrm rot="-1985293">
              <a:off x="6042583" y="695967"/>
              <a:ext cx="349454" cy="344614"/>
              <a:chOff x="588850" y="618775"/>
              <a:chExt cx="703975" cy="694225"/>
            </a:xfrm>
          </p:grpSpPr>
          <p:sp>
            <p:nvSpPr>
              <p:cNvPr id="350" name="Google Shape;350;p22"/>
              <p:cNvSpPr/>
              <p:nvPr/>
            </p:nvSpPr>
            <p:spPr>
              <a:xfrm>
                <a:off x="612650" y="684225"/>
                <a:ext cx="625100" cy="608400"/>
              </a:xfrm>
              <a:custGeom>
                <a:avLst/>
                <a:gdLst/>
                <a:ahLst/>
                <a:cxnLst/>
                <a:rect l="l" t="t" r="r" b="b"/>
                <a:pathLst>
                  <a:path w="25004" h="24336" extrusionOk="0">
                    <a:moveTo>
                      <a:pt x="10686" y="0"/>
                    </a:moveTo>
                    <a:cubicBezTo>
                      <a:pt x="10158" y="0"/>
                      <a:pt x="9636" y="288"/>
                      <a:pt x="9442" y="826"/>
                    </a:cubicBezTo>
                    <a:cubicBezTo>
                      <a:pt x="9323" y="945"/>
                      <a:pt x="9335" y="1314"/>
                      <a:pt x="9359" y="1659"/>
                    </a:cubicBezTo>
                    <a:cubicBezTo>
                      <a:pt x="9323" y="1743"/>
                      <a:pt x="9299" y="1826"/>
                      <a:pt x="9275" y="1909"/>
                    </a:cubicBezTo>
                    <a:cubicBezTo>
                      <a:pt x="8835" y="4124"/>
                      <a:pt x="8371" y="6338"/>
                      <a:pt x="7894" y="8541"/>
                    </a:cubicBezTo>
                    <a:cubicBezTo>
                      <a:pt x="7263" y="8601"/>
                      <a:pt x="6608" y="8660"/>
                      <a:pt x="5942" y="8743"/>
                    </a:cubicBezTo>
                    <a:cubicBezTo>
                      <a:pt x="5596" y="8779"/>
                      <a:pt x="5263" y="8815"/>
                      <a:pt x="4930" y="8851"/>
                    </a:cubicBezTo>
                    <a:cubicBezTo>
                      <a:pt x="4620" y="8874"/>
                      <a:pt x="4322" y="8934"/>
                      <a:pt x="4025" y="8993"/>
                    </a:cubicBezTo>
                    <a:cubicBezTo>
                      <a:pt x="3144" y="9101"/>
                      <a:pt x="2239" y="9208"/>
                      <a:pt x="1417" y="9565"/>
                    </a:cubicBezTo>
                    <a:cubicBezTo>
                      <a:pt x="905" y="9744"/>
                      <a:pt x="382" y="10113"/>
                      <a:pt x="262" y="10672"/>
                    </a:cubicBezTo>
                    <a:cubicBezTo>
                      <a:pt x="167" y="10982"/>
                      <a:pt x="203" y="11303"/>
                      <a:pt x="334" y="11577"/>
                    </a:cubicBezTo>
                    <a:cubicBezTo>
                      <a:pt x="1" y="12196"/>
                      <a:pt x="239" y="13030"/>
                      <a:pt x="870" y="13387"/>
                    </a:cubicBezTo>
                    <a:cubicBezTo>
                      <a:pt x="3084" y="14089"/>
                      <a:pt x="4501" y="14423"/>
                      <a:pt x="5942" y="15161"/>
                    </a:cubicBezTo>
                    <a:cubicBezTo>
                      <a:pt x="6073" y="15208"/>
                      <a:pt x="6192" y="15268"/>
                      <a:pt x="6311" y="15316"/>
                    </a:cubicBezTo>
                    <a:cubicBezTo>
                      <a:pt x="6180" y="15804"/>
                      <a:pt x="6073" y="16292"/>
                      <a:pt x="5942" y="16780"/>
                    </a:cubicBezTo>
                    <a:cubicBezTo>
                      <a:pt x="5525" y="18268"/>
                      <a:pt x="5025" y="19733"/>
                      <a:pt x="4668" y="21245"/>
                    </a:cubicBezTo>
                    <a:cubicBezTo>
                      <a:pt x="4465" y="21971"/>
                      <a:pt x="4275" y="22769"/>
                      <a:pt x="4644" y="23471"/>
                    </a:cubicBezTo>
                    <a:cubicBezTo>
                      <a:pt x="4842" y="24031"/>
                      <a:pt x="5387" y="24335"/>
                      <a:pt x="5941" y="24335"/>
                    </a:cubicBezTo>
                    <a:cubicBezTo>
                      <a:pt x="6187" y="24335"/>
                      <a:pt x="6436" y="24275"/>
                      <a:pt x="6656" y="24150"/>
                    </a:cubicBezTo>
                    <a:cubicBezTo>
                      <a:pt x="7847" y="23162"/>
                      <a:pt x="7561" y="23174"/>
                      <a:pt x="8609" y="22221"/>
                    </a:cubicBezTo>
                    <a:cubicBezTo>
                      <a:pt x="9907" y="20935"/>
                      <a:pt x="11383" y="19852"/>
                      <a:pt x="12681" y="18566"/>
                    </a:cubicBezTo>
                    <a:cubicBezTo>
                      <a:pt x="12824" y="18435"/>
                      <a:pt x="12966" y="18304"/>
                      <a:pt x="13109" y="18161"/>
                    </a:cubicBezTo>
                    <a:cubicBezTo>
                      <a:pt x="13836" y="18435"/>
                      <a:pt x="15907" y="19745"/>
                      <a:pt x="17348" y="20435"/>
                    </a:cubicBezTo>
                    <a:cubicBezTo>
                      <a:pt x="18200" y="20770"/>
                      <a:pt x="19673" y="21592"/>
                      <a:pt x="20761" y="21592"/>
                    </a:cubicBezTo>
                    <a:cubicBezTo>
                      <a:pt x="21451" y="21592"/>
                      <a:pt x="21986" y="21262"/>
                      <a:pt x="22110" y="20269"/>
                    </a:cubicBezTo>
                    <a:cubicBezTo>
                      <a:pt x="21598" y="18411"/>
                      <a:pt x="20408" y="16768"/>
                      <a:pt x="19574" y="15030"/>
                    </a:cubicBezTo>
                    <a:cubicBezTo>
                      <a:pt x="19217" y="14411"/>
                      <a:pt x="18848" y="13804"/>
                      <a:pt x="18479" y="13196"/>
                    </a:cubicBezTo>
                    <a:cubicBezTo>
                      <a:pt x="18479" y="13184"/>
                      <a:pt x="18479" y="13172"/>
                      <a:pt x="18491" y="13161"/>
                    </a:cubicBezTo>
                    <a:cubicBezTo>
                      <a:pt x="19384" y="12363"/>
                      <a:pt x="20289" y="11577"/>
                      <a:pt x="21229" y="10827"/>
                    </a:cubicBezTo>
                    <a:cubicBezTo>
                      <a:pt x="21944" y="10196"/>
                      <a:pt x="23349" y="9434"/>
                      <a:pt x="24408" y="7958"/>
                    </a:cubicBezTo>
                    <a:cubicBezTo>
                      <a:pt x="25004" y="7029"/>
                      <a:pt x="24361" y="5838"/>
                      <a:pt x="23325" y="5624"/>
                    </a:cubicBezTo>
                    <a:cubicBezTo>
                      <a:pt x="23123" y="5589"/>
                      <a:pt x="22922" y="5573"/>
                      <a:pt x="22720" y="5573"/>
                    </a:cubicBezTo>
                    <a:cubicBezTo>
                      <a:pt x="21696" y="5573"/>
                      <a:pt x="20677" y="5969"/>
                      <a:pt x="19682" y="6148"/>
                    </a:cubicBezTo>
                    <a:cubicBezTo>
                      <a:pt x="19539" y="6184"/>
                      <a:pt x="19396" y="6219"/>
                      <a:pt x="19265" y="6243"/>
                    </a:cubicBezTo>
                    <a:cubicBezTo>
                      <a:pt x="18812" y="6255"/>
                      <a:pt x="18336" y="6350"/>
                      <a:pt x="17919" y="6434"/>
                    </a:cubicBezTo>
                    <a:cubicBezTo>
                      <a:pt x="17110" y="6600"/>
                      <a:pt x="16324" y="6898"/>
                      <a:pt x="15538" y="7184"/>
                    </a:cubicBezTo>
                    <a:cubicBezTo>
                      <a:pt x="15324" y="7243"/>
                      <a:pt x="15098" y="7291"/>
                      <a:pt x="14883" y="7350"/>
                    </a:cubicBezTo>
                    <a:cubicBezTo>
                      <a:pt x="14133" y="6136"/>
                      <a:pt x="13336" y="4957"/>
                      <a:pt x="12669" y="3707"/>
                    </a:cubicBezTo>
                    <a:cubicBezTo>
                      <a:pt x="12490" y="2552"/>
                      <a:pt x="12323" y="1326"/>
                      <a:pt x="11645" y="385"/>
                    </a:cubicBezTo>
                    <a:cubicBezTo>
                      <a:pt x="11385" y="125"/>
                      <a:pt x="11034" y="0"/>
                      <a:pt x="10686" y="0"/>
                    </a:cubicBezTo>
                    <a:close/>
                  </a:path>
                </a:pathLst>
              </a:custGeom>
              <a:solidFill>
                <a:schemeClr val="accent3"/>
              </a:solidFill>
              <a:ln>
                <a:noFill/>
              </a:ln>
            </p:spPr>
            <p:txBody>
              <a:bodyPr spcFirstLastPara="1" wrap="square" lIns="121900" tIns="121900" rIns="121900" bIns="121900" anchor="ctr" anchorCtr="0">
                <a:noAutofit/>
              </a:bodyPr>
              <a:lstStyle/>
              <a:p>
                <a:endParaRPr sz="1867"/>
              </a:p>
            </p:txBody>
          </p:sp>
          <p:sp>
            <p:nvSpPr>
              <p:cNvPr id="351" name="Google Shape;351;p22"/>
              <p:cNvSpPr/>
              <p:nvPr/>
            </p:nvSpPr>
            <p:spPr>
              <a:xfrm>
                <a:off x="588850" y="618775"/>
                <a:ext cx="703975" cy="694225"/>
              </a:xfrm>
              <a:custGeom>
                <a:avLst/>
                <a:gdLst/>
                <a:ahLst/>
                <a:cxnLst/>
                <a:rect l="l" t="t" r="r" b="b"/>
                <a:pathLst>
                  <a:path w="28159" h="27769" extrusionOk="0">
                    <a:moveTo>
                      <a:pt x="11656" y="1301"/>
                    </a:moveTo>
                    <a:cubicBezTo>
                      <a:pt x="11680" y="1563"/>
                      <a:pt x="11787" y="1860"/>
                      <a:pt x="11894" y="2098"/>
                    </a:cubicBezTo>
                    <a:cubicBezTo>
                      <a:pt x="12132" y="2682"/>
                      <a:pt x="12311" y="3277"/>
                      <a:pt x="12561" y="3860"/>
                    </a:cubicBezTo>
                    <a:cubicBezTo>
                      <a:pt x="13216" y="5444"/>
                      <a:pt x="14157" y="6897"/>
                      <a:pt x="14954" y="8421"/>
                    </a:cubicBezTo>
                    <a:cubicBezTo>
                      <a:pt x="15323" y="9040"/>
                      <a:pt x="15526" y="9766"/>
                      <a:pt x="15966" y="10349"/>
                    </a:cubicBezTo>
                    <a:cubicBezTo>
                      <a:pt x="16143" y="10619"/>
                      <a:pt x="16435" y="10700"/>
                      <a:pt x="16736" y="10700"/>
                    </a:cubicBezTo>
                    <a:cubicBezTo>
                      <a:pt x="16821" y="10700"/>
                      <a:pt x="16906" y="10693"/>
                      <a:pt x="16990" y="10683"/>
                    </a:cubicBezTo>
                    <a:cubicBezTo>
                      <a:pt x="17597" y="10647"/>
                      <a:pt x="18193" y="10552"/>
                      <a:pt x="18800" y="10480"/>
                    </a:cubicBezTo>
                    <a:cubicBezTo>
                      <a:pt x="21253" y="10254"/>
                      <a:pt x="23979" y="9325"/>
                      <a:pt x="26146" y="9123"/>
                    </a:cubicBezTo>
                    <a:lnTo>
                      <a:pt x="26146" y="9123"/>
                    </a:lnTo>
                    <a:cubicBezTo>
                      <a:pt x="25194" y="10230"/>
                      <a:pt x="24063" y="11159"/>
                      <a:pt x="23003" y="12159"/>
                    </a:cubicBezTo>
                    <a:cubicBezTo>
                      <a:pt x="21908" y="13195"/>
                      <a:pt x="20931" y="14338"/>
                      <a:pt x="19943" y="15481"/>
                    </a:cubicBezTo>
                    <a:cubicBezTo>
                      <a:pt x="19681" y="16005"/>
                      <a:pt x="20086" y="16564"/>
                      <a:pt x="20229" y="17064"/>
                    </a:cubicBezTo>
                    <a:cubicBezTo>
                      <a:pt x="20753" y="19077"/>
                      <a:pt x="21562" y="21005"/>
                      <a:pt x="22193" y="22982"/>
                    </a:cubicBezTo>
                    <a:cubicBezTo>
                      <a:pt x="22289" y="23339"/>
                      <a:pt x="22372" y="23625"/>
                      <a:pt x="22443" y="23875"/>
                    </a:cubicBezTo>
                    <a:cubicBezTo>
                      <a:pt x="21634" y="23577"/>
                      <a:pt x="20288" y="22672"/>
                      <a:pt x="19098" y="22208"/>
                    </a:cubicBezTo>
                    <a:cubicBezTo>
                      <a:pt x="17490" y="21636"/>
                      <a:pt x="16478" y="20958"/>
                      <a:pt x="14418" y="20220"/>
                    </a:cubicBezTo>
                    <a:cubicBezTo>
                      <a:pt x="14254" y="20175"/>
                      <a:pt x="14102" y="20155"/>
                      <a:pt x="13959" y="20155"/>
                    </a:cubicBezTo>
                    <a:cubicBezTo>
                      <a:pt x="13378" y="20155"/>
                      <a:pt x="12944" y="20487"/>
                      <a:pt x="12418" y="20851"/>
                    </a:cubicBezTo>
                    <a:cubicBezTo>
                      <a:pt x="11704" y="21327"/>
                      <a:pt x="10989" y="21779"/>
                      <a:pt x="10323" y="22315"/>
                    </a:cubicBezTo>
                    <a:cubicBezTo>
                      <a:pt x="9192" y="23149"/>
                      <a:pt x="7727" y="24613"/>
                      <a:pt x="6679" y="25601"/>
                    </a:cubicBezTo>
                    <a:cubicBezTo>
                      <a:pt x="6727" y="25173"/>
                      <a:pt x="6775" y="24756"/>
                      <a:pt x="6798" y="24327"/>
                    </a:cubicBezTo>
                    <a:cubicBezTo>
                      <a:pt x="7049" y="21982"/>
                      <a:pt x="7370" y="19648"/>
                      <a:pt x="7322" y="17291"/>
                    </a:cubicBezTo>
                    <a:cubicBezTo>
                      <a:pt x="7299" y="16850"/>
                      <a:pt x="7441" y="16255"/>
                      <a:pt x="6977" y="15993"/>
                    </a:cubicBezTo>
                    <a:cubicBezTo>
                      <a:pt x="5525" y="14862"/>
                      <a:pt x="2953" y="13778"/>
                      <a:pt x="1893" y="13016"/>
                    </a:cubicBezTo>
                    <a:cubicBezTo>
                      <a:pt x="1976" y="12993"/>
                      <a:pt x="2048" y="12981"/>
                      <a:pt x="2131" y="12945"/>
                    </a:cubicBezTo>
                    <a:cubicBezTo>
                      <a:pt x="4501" y="12183"/>
                      <a:pt x="7584" y="11457"/>
                      <a:pt x="9501" y="10921"/>
                    </a:cubicBezTo>
                    <a:cubicBezTo>
                      <a:pt x="9977" y="10468"/>
                      <a:pt x="9704" y="10076"/>
                      <a:pt x="9882" y="9671"/>
                    </a:cubicBezTo>
                    <a:cubicBezTo>
                      <a:pt x="10120" y="8301"/>
                      <a:pt x="10382" y="6932"/>
                      <a:pt x="10751" y="5587"/>
                    </a:cubicBezTo>
                    <a:cubicBezTo>
                      <a:pt x="11061" y="4170"/>
                      <a:pt x="11430" y="2741"/>
                      <a:pt x="11656" y="1301"/>
                    </a:cubicBezTo>
                    <a:close/>
                    <a:moveTo>
                      <a:pt x="11368" y="0"/>
                    </a:moveTo>
                    <a:cubicBezTo>
                      <a:pt x="11186" y="0"/>
                      <a:pt x="11004" y="100"/>
                      <a:pt x="10954" y="312"/>
                    </a:cubicBezTo>
                    <a:cubicBezTo>
                      <a:pt x="10525" y="3337"/>
                      <a:pt x="9525" y="6254"/>
                      <a:pt x="9037" y="9278"/>
                    </a:cubicBezTo>
                    <a:cubicBezTo>
                      <a:pt x="9037" y="9433"/>
                      <a:pt x="8930" y="9718"/>
                      <a:pt x="8858" y="9945"/>
                    </a:cubicBezTo>
                    <a:cubicBezTo>
                      <a:pt x="8823" y="9945"/>
                      <a:pt x="8787" y="9956"/>
                      <a:pt x="8727" y="9968"/>
                    </a:cubicBezTo>
                    <a:cubicBezTo>
                      <a:pt x="6358" y="10552"/>
                      <a:pt x="4012" y="11183"/>
                      <a:pt x="1679" y="11861"/>
                    </a:cubicBezTo>
                    <a:cubicBezTo>
                      <a:pt x="1012" y="12016"/>
                      <a:pt x="1131" y="11957"/>
                      <a:pt x="548" y="12028"/>
                    </a:cubicBezTo>
                    <a:cubicBezTo>
                      <a:pt x="0" y="12183"/>
                      <a:pt x="0" y="12838"/>
                      <a:pt x="333" y="13207"/>
                    </a:cubicBezTo>
                    <a:cubicBezTo>
                      <a:pt x="1262" y="14481"/>
                      <a:pt x="2762" y="14957"/>
                      <a:pt x="4346" y="15898"/>
                    </a:cubicBezTo>
                    <a:cubicBezTo>
                      <a:pt x="4703" y="16005"/>
                      <a:pt x="5536" y="16672"/>
                      <a:pt x="5977" y="16969"/>
                    </a:cubicBezTo>
                    <a:cubicBezTo>
                      <a:pt x="6036" y="19708"/>
                      <a:pt x="5596" y="22422"/>
                      <a:pt x="5382" y="25149"/>
                    </a:cubicBezTo>
                    <a:cubicBezTo>
                      <a:pt x="5322" y="25732"/>
                      <a:pt x="5239" y="26316"/>
                      <a:pt x="5215" y="26899"/>
                    </a:cubicBezTo>
                    <a:cubicBezTo>
                      <a:pt x="5167" y="27197"/>
                      <a:pt x="5274" y="27518"/>
                      <a:pt x="5548" y="27673"/>
                    </a:cubicBezTo>
                    <a:cubicBezTo>
                      <a:pt x="5672" y="27740"/>
                      <a:pt x="5794" y="27768"/>
                      <a:pt x="5914" y="27768"/>
                    </a:cubicBezTo>
                    <a:cubicBezTo>
                      <a:pt x="6350" y="27768"/>
                      <a:pt x="6757" y="27391"/>
                      <a:pt x="7084" y="27101"/>
                    </a:cubicBezTo>
                    <a:cubicBezTo>
                      <a:pt x="7691" y="26542"/>
                      <a:pt x="8287" y="25947"/>
                      <a:pt x="8882" y="25363"/>
                    </a:cubicBezTo>
                    <a:cubicBezTo>
                      <a:pt x="10585" y="23708"/>
                      <a:pt x="11859" y="22815"/>
                      <a:pt x="13847" y="21541"/>
                    </a:cubicBezTo>
                    <a:lnTo>
                      <a:pt x="14121" y="21541"/>
                    </a:lnTo>
                    <a:cubicBezTo>
                      <a:pt x="14752" y="21708"/>
                      <a:pt x="15669" y="22244"/>
                      <a:pt x="16669" y="22660"/>
                    </a:cubicBezTo>
                    <a:cubicBezTo>
                      <a:pt x="17859" y="23184"/>
                      <a:pt x="19038" y="23553"/>
                      <a:pt x="20610" y="24494"/>
                    </a:cubicBezTo>
                    <a:cubicBezTo>
                      <a:pt x="21241" y="24851"/>
                      <a:pt x="21896" y="25161"/>
                      <a:pt x="22586" y="25351"/>
                    </a:cubicBezTo>
                    <a:cubicBezTo>
                      <a:pt x="22794" y="25397"/>
                      <a:pt x="23022" y="25478"/>
                      <a:pt x="23241" y="25478"/>
                    </a:cubicBezTo>
                    <a:cubicBezTo>
                      <a:pt x="23360" y="25478"/>
                      <a:pt x="23477" y="25454"/>
                      <a:pt x="23586" y="25387"/>
                    </a:cubicBezTo>
                    <a:cubicBezTo>
                      <a:pt x="24051" y="25089"/>
                      <a:pt x="23943" y="24470"/>
                      <a:pt x="23872" y="23994"/>
                    </a:cubicBezTo>
                    <a:cubicBezTo>
                      <a:pt x="23682" y="23089"/>
                      <a:pt x="23384" y="22220"/>
                      <a:pt x="23074" y="21339"/>
                    </a:cubicBezTo>
                    <a:cubicBezTo>
                      <a:pt x="22408" y="19577"/>
                      <a:pt x="21848" y="17779"/>
                      <a:pt x="21276" y="15981"/>
                    </a:cubicBezTo>
                    <a:cubicBezTo>
                      <a:pt x="22586" y="14528"/>
                      <a:pt x="23896" y="13076"/>
                      <a:pt x="25396" y="11826"/>
                    </a:cubicBezTo>
                    <a:cubicBezTo>
                      <a:pt x="26158" y="11147"/>
                      <a:pt x="26872" y="10433"/>
                      <a:pt x="27492" y="9623"/>
                    </a:cubicBezTo>
                    <a:cubicBezTo>
                      <a:pt x="27730" y="9278"/>
                      <a:pt x="28134" y="9004"/>
                      <a:pt x="28158" y="8563"/>
                    </a:cubicBezTo>
                    <a:cubicBezTo>
                      <a:pt x="28112" y="7906"/>
                      <a:pt x="27507" y="7698"/>
                      <a:pt x="26722" y="7698"/>
                    </a:cubicBezTo>
                    <a:cubicBezTo>
                      <a:pt x="25489" y="7698"/>
                      <a:pt x="23812" y="8210"/>
                      <a:pt x="23158" y="8290"/>
                    </a:cubicBezTo>
                    <a:cubicBezTo>
                      <a:pt x="20776" y="8837"/>
                      <a:pt x="19133" y="9147"/>
                      <a:pt x="16931" y="9325"/>
                    </a:cubicBezTo>
                    <a:cubicBezTo>
                      <a:pt x="16395" y="8325"/>
                      <a:pt x="15240" y="6039"/>
                      <a:pt x="14442" y="4706"/>
                    </a:cubicBezTo>
                    <a:cubicBezTo>
                      <a:pt x="13823" y="3491"/>
                      <a:pt x="13692" y="3039"/>
                      <a:pt x="13228" y="1801"/>
                    </a:cubicBezTo>
                    <a:cubicBezTo>
                      <a:pt x="13045" y="1327"/>
                      <a:pt x="12911" y="571"/>
                      <a:pt x="12332" y="571"/>
                    </a:cubicBezTo>
                    <a:cubicBezTo>
                      <a:pt x="12271" y="571"/>
                      <a:pt x="12204" y="580"/>
                      <a:pt x="12132" y="598"/>
                    </a:cubicBezTo>
                    <a:cubicBezTo>
                      <a:pt x="11894" y="670"/>
                      <a:pt x="11775" y="801"/>
                      <a:pt x="11704" y="955"/>
                    </a:cubicBezTo>
                    <a:cubicBezTo>
                      <a:pt x="11740" y="765"/>
                      <a:pt x="11775" y="562"/>
                      <a:pt x="11799" y="360"/>
                    </a:cubicBezTo>
                    <a:cubicBezTo>
                      <a:pt x="11780" y="127"/>
                      <a:pt x="11574" y="0"/>
                      <a:pt x="11368"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endParaRPr sz="1867"/>
              </a:p>
            </p:txBody>
          </p:sp>
        </p:grpSp>
        <p:grpSp>
          <p:nvGrpSpPr>
            <p:cNvPr id="352" name="Google Shape;352;p22"/>
            <p:cNvGrpSpPr/>
            <p:nvPr/>
          </p:nvGrpSpPr>
          <p:grpSpPr>
            <a:xfrm>
              <a:off x="6652450" y="628525"/>
              <a:ext cx="193200" cy="171550"/>
              <a:chOff x="1141700" y="1345000"/>
              <a:chExt cx="193200" cy="171550"/>
            </a:xfrm>
          </p:grpSpPr>
          <p:sp>
            <p:nvSpPr>
              <p:cNvPr id="353" name="Google Shape;353;p22"/>
              <p:cNvSpPr/>
              <p:nvPr/>
            </p:nvSpPr>
            <p:spPr>
              <a:xfrm>
                <a:off x="1157775" y="1362850"/>
                <a:ext cx="149825" cy="136225"/>
              </a:xfrm>
              <a:custGeom>
                <a:avLst/>
                <a:gdLst/>
                <a:ahLst/>
                <a:cxnLst/>
                <a:rect l="l" t="t" r="r" b="b"/>
                <a:pathLst>
                  <a:path w="5993" h="5449" extrusionOk="0">
                    <a:moveTo>
                      <a:pt x="2636" y="0"/>
                    </a:moveTo>
                    <a:cubicBezTo>
                      <a:pt x="1842" y="0"/>
                      <a:pt x="1009" y="409"/>
                      <a:pt x="381" y="1400"/>
                    </a:cubicBezTo>
                    <a:cubicBezTo>
                      <a:pt x="36" y="2019"/>
                      <a:pt x="0" y="2697"/>
                      <a:pt x="155" y="3293"/>
                    </a:cubicBezTo>
                    <a:cubicBezTo>
                      <a:pt x="131" y="3543"/>
                      <a:pt x="131" y="3793"/>
                      <a:pt x="203" y="4055"/>
                    </a:cubicBezTo>
                    <a:cubicBezTo>
                      <a:pt x="512" y="5023"/>
                      <a:pt x="1335" y="5448"/>
                      <a:pt x="2210" y="5448"/>
                    </a:cubicBezTo>
                    <a:cubicBezTo>
                      <a:pt x="3120" y="5448"/>
                      <a:pt x="4086" y="4987"/>
                      <a:pt x="4584" y="4198"/>
                    </a:cubicBezTo>
                    <a:cubicBezTo>
                      <a:pt x="5992" y="2056"/>
                      <a:pt x="4416" y="0"/>
                      <a:pt x="2636" y="0"/>
                    </a:cubicBezTo>
                    <a:close/>
                  </a:path>
                </a:pathLst>
              </a:custGeom>
              <a:solidFill>
                <a:schemeClr val="dk2"/>
              </a:solidFill>
              <a:ln>
                <a:noFill/>
              </a:ln>
            </p:spPr>
            <p:txBody>
              <a:bodyPr spcFirstLastPara="1" wrap="square" lIns="121900" tIns="121900" rIns="121900" bIns="121900" anchor="ctr" anchorCtr="0">
                <a:noAutofit/>
              </a:bodyPr>
              <a:lstStyle/>
              <a:p>
                <a:endParaRPr sz="1867"/>
              </a:p>
            </p:txBody>
          </p:sp>
          <p:sp>
            <p:nvSpPr>
              <p:cNvPr id="354" name="Google Shape;354;p22"/>
              <p:cNvSpPr/>
              <p:nvPr/>
            </p:nvSpPr>
            <p:spPr>
              <a:xfrm>
                <a:off x="1141700" y="1345000"/>
                <a:ext cx="193200" cy="171550"/>
              </a:xfrm>
              <a:custGeom>
                <a:avLst/>
                <a:gdLst/>
                <a:ahLst/>
                <a:cxnLst/>
                <a:rect l="l" t="t" r="r" b="b"/>
                <a:pathLst>
                  <a:path w="7728" h="6862" extrusionOk="0">
                    <a:moveTo>
                      <a:pt x="3786" y="1363"/>
                    </a:moveTo>
                    <a:cubicBezTo>
                      <a:pt x="4298" y="1363"/>
                      <a:pt x="5096" y="1530"/>
                      <a:pt x="5358" y="2268"/>
                    </a:cubicBezTo>
                    <a:cubicBezTo>
                      <a:pt x="5754" y="3705"/>
                      <a:pt x="4574" y="5479"/>
                      <a:pt x="3180" y="5479"/>
                    </a:cubicBezTo>
                    <a:cubicBezTo>
                      <a:pt x="2981" y="5479"/>
                      <a:pt x="2776" y="5443"/>
                      <a:pt x="2572" y="5364"/>
                    </a:cubicBezTo>
                    <a:cubicBezTo>
                      <a:pt x="2048" y="5304"/>
                      <a:pt x="1393" y="4209"/>
                      <a:pt x="1369" y="3376"/>
                    </a:cubicBezTo>
                    <a:cubicBezTo>
                      <a:pt x="1239" y="2923"/>
                      <a:pt x="2251" y="1935"/>
                      <a:pt x="2893" y="1756"/>
                    </a:cubicBezTo>
                    <a:cubicBezTo>
                      <a:pt x="3191" y="1637"/>
                      <a:pt x="3572" y="1613"/>
                      <a:pt x="3786" y="1363"/>
                    </a:cubicBezTo>
                    <a:close/>
                    <a:moveTo>
                      <a:pt x="3862" y="1"/>
                    </a:moveTo>
                    <a:cubicBezTo>
                      <a:pt x="3664" y="1"/>
                      <a:pt x="3465" y="21"/>
                      <a:pt x="3286" y="101"/>
                    </a:cubicBezTo>
                    <a:cubicBezTo>
                      <a:pt x="3203" y="149"/>
                      <a:pt x="3144" y="185"/>
                      <a:pt x="3108" y="209"/>
                    </a:cubicBezTo>
                    <a:cubicBezTo>
                      <a:pt x="3060" y="232"/>
                      <a:pt x="3024" y="268"/>
                      <a:pt x="2989" y="304"/>
                    </a:cubicBezTo>
                    <a:cubicBezTo>
                      <a:pt x="1548" y="673"/>
                      <a:pt x="36" y="1792"/>
                      <a:pt x="0" y="3399"/>
                    </a:cubicBezTo>
                    <a:cubicBezTo>
                      <a:pt x="84" y="5289"/>
                      <a:pt x="1442" y="6861"/>
                      <a:pt x="3134" y="6861"/>
                    </a:cubicBezTo>
                    <a:cubicBezTo>
                      <a:pt x="3618" y="6861"/>
                      <a:pt x="4128" y="6733"/>
                      <a:pt x="4644" y="6447"/>
                    </a:cubicBezTo>
                    <a:cubicBezTo>
                      <a:pt x="7442" y="5090"/>
                      <a:pt x="7727" y="244"/>
                      <a:pt x="4060" y="6"/>
                    </a:cubicBezTo>
                    <a:cubicBezTo>
                      <a:pt x="3995" y="3"/>
                      <a:pt x="3929" y="1"/>
                      <a:pt x="3862" y="1"/>
                    </a:cubicBezTo>
                    <a:close/>
                  </a:path>
                </a:pathLst>
              </a:custGeom>
              <a:solidFill>
                <a:schemeClr val="dk1"/>
              </a:solidFill>
              <a:ln>
                <a:noFill/>
              </a:ln>
            </p:spPr>
            <p:txBody>
              <a:bodyPr spcFirstLastPara="1" wrap="square" lIns="121900" tIns="121900" rIns="121900" bIns="121900" anchor="ctr" anchorCtr="0">
                <a:noAutofit/>
              </a:bodyPr>
              <a:lstStyle/>
              <a:p>
                <a:endParaRPr sz="1867"/>
              </a:p>
            </p:txBody>
          </p:sp>
        </p:grpSp>
        <p:grpSp>
          <p:nvGrpSpPr>
            <p:cNvPr id="355" name="Google Shape;355;p22"/>
            <p:cNvGrpSpPr/>
            <p:nvPr/>
          </p:nvGrpSpPr>
          <p:grpSpPr>
            <a:xfrm>
              <a:off x="6207425" y="432600"/>
              <a:ext cx="175100" cy="143475"/>
              <a:chOff x="1808250" y="1643825"/>
              <a:chExt cx="175100" cy="143475"/>
            </a:xfrm>
          </p:grpSpPr>
          <p:sp>
            <p:nvSpPr>
              <p:cNvPr id="356" name="Google Shape;356;p22"/>
              <p:cNvSpPr/>
              <p:nvPr/>
            </p:nvSpPr>
            <p:spPr>
              <a:xfrm>
                <a:off x="1808250" y="1651700"/>
                <a:ext cx="175100" cy="135600"/>
              </a:xfrm>
              <a:custGeom>
                <a:avLst/>
                <a:gdLst/>
                <a:ahLst/>
                <a:cxnLst/>
                <a:rect l="l" t="t" r="r" b="b"/>
                <a:pathLst>
                  <a:path w="7004" h="5424" extrusionOk="0">
                    <a:moveTo>
                      <a:pt x="3954" y="0"/>
                    </a:moveTo>
                    <a:cubicBezTo>
                      <a:pt x="3625" y="0"/>
                      <a:pt x="3268" y="74"/>
                      <a:pt x="2890" y="240"/>
                    </a:cubicBezTo>
                    <a:cubicBezTo>
                      <a:pt x="2544" y="430"/>
                      <a:pt x="2306" y="704"/>
                      <a:pt x="2151" y="1002"/>
                    </a:cubicBezTo>
                    <a:cubicBezTo>
                      <a:pt x="1" y="2826"/>
                      <a:pt x="817" y="5424"/>
                      <a:pt x="3003" y="5424"/>
                    </a:cubicBezTo>
                    <a:cubicBezTo>
                      <a:pt x="3685" y="5424"/>
                      <a:pt x="4501" y="5171"/>
                      <a:pt x="5402" y="4562"/>
                    </a:cubicBezTo>
                    <a:cubicBezTo>
                      <a:pt x="7004" y="2919"/>
                      <a:pt x="6019" y="0"/>
                      <a:pt x="3954" y="0"/>
                    </a:cubicBezTo>
                    <a:close/>
                  </a:path>
                </a:pathLst>
              </a:custGeom>
              <a:solidFill>
                <a:schemeClr val="accent1"/>
              </a:solidFill>
              <a:ln>
                <a:noFill/>
              </a:ln>
            </p:spPr>
            <p:txBody>
              <a:bodyPr spcFirstLastPara="1" wrap="square" lIns="121900" tIns="121900" rIns="121900" bIns="121900" anchor="ctr" anchorCtr="0">
                <a:noAutofit/>
              </a:bodyPr>
              <a:lstStyle/>
              <a:p>
                <a:endParaRPr sz="1867"/>
              </a:p>
            </p:txBody>
          </p:sp>
          <p:sp>
            <p:nvSpPr>
              <p:cNvPr id="357" name="Google Shape;357;p22"/>
              <p:cNvSpPr/>
              <p:nvPr/>
            </p:nvSpPr>
            <p:spPr>
              <a:xfrm>
                <a:off x="1817675" y="1643825"/>
                <a:ext cx="158675" cy="140325"/>
              </a:xfrm>
              <a:custGeom>
                <a:avLst/>
                <a:gdLst/>
                <a:ahLst/>
                <a:cxnLst/>
                <a:rect l="l" t="t" r="r" b="b"/>
                <a:pathLst>
                  <a:path w="6347" h="5613" extrusionOk="0">
                    <a:moveTo>
                      <a:pt x="4203" y="1293"/>
                    </a:moveTo>
                    <a:cubicBezTo>
                      <a:pt x="4227" y="1305"/>
                      <a:pt x="4263" y="1329"/>
                      <a:pt x="4299" y="1329"/>
                    </a:cubicBezTo>
                    <a:cubicBezTo>
                      <a:pt x="4489" y="1340"/>
                      <a:pt x="4846" y="1888"/>
                      <a:pt x="4822" y="2150"/>
                    </a:cubicBezTo>
                    <a:cubicBezTo>
                      <a:pt x="4810" y="2805"/>
                      <a:pt x="4799" y="2769"/>
                      <a:pt x="4739" y="3150"/>
                    </a:cubicBezTo>
                    <a:cubicBezTo>
                      <a:pt x="4715" y="3198"/>
                      <a:pt x="4703" y="3245"/>
                      <a:pt x="4691" y="3281"/>
                    </a:cubicBezTo>
                    <a:cubicBezTo>
                      <a:pt x="4668" y="3317"/>
                      <a:pt x="4656" y="3353"/>
                      <a:pt x="4632" y="3376"/>
                    </a:cubicBezTo>
                    <a:cubicBezTo>
                      <a:pt x="4013" y="4014"/>
                      <a:pt x="3484" y="4247"/>
                      <a:pt x="3179" y="4247"/>
                    </a:cubicBezTo>
                    <a:cubicBezTo>
                      <a:pt x="3085" y="4247"/>
                      <a:pt x="3013" y="4225"/>
                      <a:pt x="2965" y="4186"/>
                    </a:cubicBezTo>
                    <a:cubicBezTo>
                      <a:pt x="2167" y="3650"/>
                      <a:pt x="1941" y="3305"/>
                      <a:pt x="2572" y="2388"/>
                    </a:cubicBezTo>
                    <a:cubicBezTo>
                      <a:pt x="2679" y="2293"/>
                      <a:pt x="3322" y="1674"/>
                      <a:pt x="3477" y="1638"/>
                    </a:cubicBezTo>
                    <a:cubicBezTo>
                      <a:pt x="3882" y="1364"/>
                      <a:pt x="3787" y="1507"/>
                      <a:pt x="4203" y="1293"/>
                    </a:cubicBezTo>
                    <a:close/>
                    <a:moveTo>
                      <a:pt x="3898" y="1"/>
                    </a:moveTo>
                    <a:cubicBezTo>
                      <a:pt x="3839" y="1"/>
                      <a:pt x="3778" y="10"/>
                      <a:pt x="3715" y="31"/>
                    </a:cubicBezTo>
                    <a:cubicBezTo>
                      <a:pt x="2013" y="567"/>
                      <a:pt x="0" y="2603"/>
                      <a:pt x="1239" y="4436"/>
                    </a:cubicBezTo>
                    <a:cubicBezTo>
                      <a:pt x="1700" y="5095"/>
                      <a:pt x="2458" y="5612"/>
                      <a:pt x="3261" y="5612"/>
                    </a:cubicBezTo>
                    <a:cubicBezTo>
                      <a:pt x="3475" y="5612"/>
                      <a:pt x="3691" y="5576"/>
                      <a:pt x="3906" y="5496"/>
                    </a:cubicBezTo>
                    <a:cubicBezTo>
                      <a:pt x="4680" y="5162"/>
                      <a:pt x="5501" y="4650"/>
                      <a:pt x="5906" y="3888"/>
                    </a:cubicBezTo>
                    <a:cubicBezTo>
                      <a:pt x="6334" y="2757"/>
                      <a:pt x="6346" y="1269"/>
                      <a:pt x="5370" y="412"/>
                    </a:cubicBezTo>
                    <a:cubicBezTo>
                      <a:pt x="5133" y="220"/>
                      <a:pt x="4805" y="15"/>
                      <a:pt x="4482" y="15"/>
                    </a:cubicBezTo>
                    <a:cubicBezTo>
                      <a:pt x="4384" y="15"/>
                      <a:pt x="4286" y="34"/>
                      <a:pt x="4191" y="78"/>
                    </a:cubicBezTo>
                    <a:cubicBezTo>
                      <a:pt x="4106" y="32"/>
                      <a:pt x="4006" y="1"/>
                      <a:pt x="3898" y="1"/>
                    </a:cubicBezTo>
                    <a:close/>
                  </a:path>
                </a:pathLst>
              </a:custGeom>
              <a:solidFill>
                <a:schemeClr val="dk1"/>
              </a:solidFill>
              <a:ln>
                <a:noFill/>
              </a:ln>
            </p:spPr>
            <p:txBody>
              <a:bodyPr spcFirstLastPara="1" wrap="square" lIns="121900" tIns="121900" rIns="121900" bIns="121900" anchor="ctr" anchorCtr="0">
                <a:noAutofit/>
              </a:bodyPr>
              <a:lstStyle/>
              <a:p>
                <a:endParaRPr sz="1867"/>
              </a:p>
            </p:txBody>
          </p:sp>
        </p:grpSp>
      </p:grpSp>
      <p:grpSp>
        <p:nvGrpSpPr>
          <p:cNvPr id="358" name="Google Shape;358;p22"/>
          <p:cNvGrpSpPr/>
          <p:nvPr/>
        </p:nvGrpSpPr>
        <p:grpSpPr>
          <a:xfrm rot="-1251319">
            <a:off x="7265897" y="3454267"/>
            <a:ext cx="1872172" cy="2812215"/>
            <a:chOff x="-94075" y="1159825"/>
            <a:chExt cx="2691773" cy="3379502"/>
          </a:xfrm>
        </p:grpSpPr>
        <p:sp>
          <p:nvSpPr>
            <p:cNvPr id="359" name="Google Shape;359;p22"/>
            <p:cNvSpPr/>
            <p:nvPr/>
          </p:nvSpPr>
          <p:spPr>
            <a:xfrm>
              <a:off x="998412" y="1943413"/>
              <a:ext cx="1215385" cy="1182041"/>
            </a:xfrm>
            <a:custGeom>
              <a:avLst/>
              <a:gdLst/>
              <a:ahLst/>
              <a:cxnLst/>
              <a:rect l="l" t="t" r="r" b="b"/>
              <a:pathLst>
                <a:path w="16840" h="16378" extrusionOk="0">
                  <a:moveTo>
                    <a:pt x="7143" y="7201"/>
                  </a:moveTo>
                  <a:lnTo>
                    <a:pt x="7143" y="7201"/>
                  </a:lnTo>
                  <a:cubicBezTo>
                    <a:pt x="7052" y="7323"/>
                    <a:pt x="6991" y="7445"/>
                    <a:pt x="6900" y="7566"/>
                  </a:cubicBezTo>
                  <a:lnTo>
                    <a:pt x="6809" y="7688"/>
                  </a:lnTo>
                  <a:cubicBezTo>
                    <a:pt x="6839" y="7597"/>
                    <a:pt x="6900" y="7505"/>
                    <a:pt x="6961" y="7384"/>
                  </a:cubicBezTo>
                  <a:cubicBezTo>
                    <a:pt x="7022" y="7323"/>
                    <a:pt x="7083" y="7262"/>
                    <a:pt x="7143" y="7201"/>
                  </a:cubicBezTo>
                  <a:close/>
                  <a:moveTo>
                    <a:pt x="15501" y="1"/>
                  </a:moveTo>
                  <a:cubicBezTo>
                    <a:pt x="15427" y="1"/>
                    <a:pt x="15347" y="19"/>
                    <a:pt x="15259" y="58"/>
                  </a:cubicBezTo>
                  <a:cubicBezTo>
                    <a:pt x="14955" y="271"/>
                    <a:pt x="14894" y="758"/>
                    <a:pt x="14773" y="1061"/>
                  </a:cubicBezTo>
                  <a:cubicBezTo>
                    <a:pt x="14742" y="1122"/>
                    <a:pt x="14742" y="1153"/>
                    <a:pt x="14742" y="1153"/>
                  </a:cubicBezTo>
                  <a:cubicBezTo>
                    <a:pt x="14408" y="1730"/>
                    <a:pt x="14378" y="1821"/>
                    <a:pt x="13982" y="2217"/>
                  </a:cubicBezTo>
                  <a:cubicBezTo>
                    <a:pt x="13709" y="2460"/>
                    <a:pt x="13375" y="2703"/>
                    <a:pt x="12888" y="3037"/>
                  </a:cubicBezTo>
                  <a:cubicBezTo>
                    <a:pt x="12523" y="3250"/>
                    <a:pt x="12159" y="3432"/>
                    <a:pt x="11794" y="3615"/>
                  </a:cubicBezTo>
                  <a:cubicBezTo>
                    <a:pt x="11277" y="3797"/>
                    <a:pt x="11247" y="3888"/>
                    <a:pt x="10669" y="4010"/>
                  </a:cubicBezTo>
                  <a:cubicBezTo>
                    <a:pt x="10365" y="4040"/>
                    <a:pt x="10031" y="4071"/>
                    <a:pt x="9727" y="4071"/>
                  </a:cubicBezTo>
                  <a:cubicBezTo>
                    <a:pt x="9180" y="4010"/>
                    <a:pt x="9028" y="4010"/>
                    <a:pt x="8177" y="3797"/>
                  </a:cubicBezTo>
                  <a:cubicBezTo>
                    <a:pt x="7751" y="3676"/>
                    <a:pt x="7295" y="3524"/>
                    <a:pt x="6931" y="3402"/>
                  </a:cubicBezTo>
                  <a:cubicBezTo>
                    <a:pt x="6839" y="3280"/>
                    <a:pt x="6748" y="3189"/>
                    <a:pt x="6627" y="3128"/>
                  </a:cubicBezTo>
                  <a:cubicBezTo>
                    <a:pt x="6257" y="2876"/>
                    <a:pt x="5803" y="2745"/>
                    <a:pt x="5353" y="2745"/>
                  </a:cubicBezTo>
                  <a:cubicBezTo>
                    <a:pt x="4990" y="2745"/>
                    <a:pt x="4629" y="2830"/>
                    <a:pt x="4317" y="3007"/>
                  </a:cubicBezTo>
                  <a:cubicBezTo>
                    <a:pt x="4073" y="3128"/>
                    <a:pt x="3891" y="3280"/>
                    <a:pt x="3709" y="3493"/>
                  </a:cubicBezTo>
                  <a:cubicBezTo>
                    <a:pt x="3678" y="3524"/>
                    <a:pt x="3678" y="3524"/>
                    <a:pt x="3648" y="3554"/>
                  </a:cubicBezTo>
                  <a:cubicBezTo>
                    <a:pt x="3526" y="3736"/>
                    <a:pt x="3405" y="3919"/>
                    <a:pt x="3314" y="4101"/>
                  </a:cubicBezTo>
                  <a:cubicBezTo>
                    <a:pt x="3070" y="4709"/>
                    <a:pt x="2797" y="5347"/>
                    <a:pt x="2888" y="5986"/>
                  </a:cubicBezTo>
                  <a:cubicBezTo>
                    <a:pt x="2918" y="6138"/>
                    <a:pt x="2949" y="6259"/>
                    <a:pt x="3010" y="6411"/>
                  </a:cubicBezTo>
                  <a:cubicBezTo>
                    <a:pt x="2918" y="6533"/>
                    <a:pt x="2827" y="6685"/>
                    <a:pt x="2736" y="6806"/>
                  </a:cubicBezTo>
                  <a:cubicBezTo>
                    <a:pt x="2493" y="7232"/>
                    <a:pt x="2219" y="7597"/>
                    <a:pt x="2007" y="8022"/>
                  </a:cubicBezTo>
                  <a:cubicBezTo>
                    <a:pt x="1399" y="9177"/>
                    <a:pt x="1125" y="9846"/>
                    <a:pt x="578" y="11001"/>
                  </a:cubicBezTo>
                  <a:cubicBezTo>
                    <a:pt x="426" y="11518"/>
                    <a:pt x="0" y="12034"/>
                    <a:pt x="0" y="12825"/>
                  </a:cubicBezTo>
                  <a:cubicBezTo>
                    <a:pt x="0" y="13098"/>
                    <a:pt x="213" y="13281"/>
                    <a:pt x="456" y="13402"/>
                  </a:cubicBezTo>
                  <a:cubicBezTo>
                    <a:pt x="700" y="13584"/>
                    <a:pt x="943" y="13736"/>
                    <a:pt x="1186" y="13888"/>
                  </a:cubicBezTo>
                  <a:cubicBezTo>
                    <a:pt x="1794" y="14284"/>
                    <a:pt x="2918" y="14739"/>
                    <a:pt x="3253" y="14861"/>
                  </a:cubicBezTo>
                  <a:cubicBezTo>
                    <a:pt x="4256" y="15287"/>
                    <a:pt x="5259" y="15621"/>
                    <a:pt x="6323" y="15834"/>
                  </a:cubicBezTo>
                  <a:cubicBezTo>
                    <a:pt x="7143" y="16016"/>
                    <a:pt x="7994" y="16168"/>
                    <a:pt x="8815" y="16259"/>
                  </a:cubicBezTo>
                  <a:cubicBezTo>
                    <a:pt x="8876" y="16259"/>
                    <a:pt x="9302" y="16320"/>
                    <a:pt x="9423" y="16350"/>
                  </a:cubicBezTo>
                  <a:cubicBezTo>
                    <a:pt x="9555" y="16371"/>
                    <a:pt x="9687" y="16377"/>
                    <a:pt x="9819" y="16377"/>
                  </a:cubicBezTo>
                  <a:cubicBezTo>
                    <a:pt x="10085" y="16377"/>
                    <a:pt x="10355" y="16350"/>
                    <a:pt x="10639" y="16350"/>
                  </a:cubicBezTo>
                  <a:cubicBezTo>
                    <a:pt x="10745" y="16345"/>
                    <a:pt x="10853" y="16344"/>
                    <a:pt x="10962" y="16344"/>
                  </a:cubicBezTo>
                  <a:cubicBezTo>
                    <a:pt x="11129" y="16344"/>
                    <a:pt x="11298" y="16347"/>
                    <a:pt x="11468" y="16347"/>
                  </a:cubicBezTo>
                  <a:cubicBezTo>
                    <a:pt x="11825" y="16347"/>
                    <a:pt x="12184" y="16331"/>
                    <a:pt x="12523" y="16229"/>
                  </a:cubicBezTo>
                  <a:cubicBezTo>
                    <a:pt x="12645" y="16198"/>
                    <a:pt x="12797" y="16168"/>
                    <a:pt x="12919" y="16107"/>
                  </a:cubicBezTo>
                  <a:cubicBezTo>
                    <a:pt x="13101" y="16016"/>
                    <a:pt x="13162" y="15773"/>
                    <a:pt x="13101" y="15560"/>
                  </a:cubicBezTo>
                  <a:cubicBezTo>
                    <a:pt x="12949" y="15104"/>
                    <a:pt x="12979" y="14588"/>
                    <a:pt x="12949" y="13858"/>
                  </a:cubicBezTo>
                  <a:cubicBezTo>
                    <a:pt x="12919" y="12946"/>
                    <a:pt x="12827" y="12065"/>
                    <a:pt x="12858" y="11153"/>
                  </a:cubicBezTo>
                  <a:cubicBezTo>
                    <a:pt x="12919" y="9876"/>
                    <a:pt x="13131" y="8600"/>
                    <a:pt x="13101" y="7293"/>
                  </a:cubicBezTo>
                  <a:cubicBezTo>
                    <a:pt x="13101" y="6897"/>
                    <a:pt x="13101" y="6472"/>
                    <a:pt x="13101" y="6046"/>
                  </a:cubicBezTo>
                  <a:cubicBezTo>
                    <a:pt x="13435" y="5834"/>
                    <a:pt x="13770" y="5590"/>
                    <a:pt x="14104" y="5347"/>
                  </a:cubicBezTo>
                  <a:cubicBezTo>
                    <a:pt x="14499" y="5074"/>
                    <a:pt x="15320" y="4435"/>
                    <a:pt x="15897" y="3858"/>
                  </a:cubicBezTo>
                  <a:cubicBezTo>
                    <a:pt x="16080" y="3645"/>
                    <a:pt x="16323" y="3463"/>
                    <a:pt x="16475" y="3220"/>
                  </a:cubicBezTo>
                  <a:cubicBezTo>
                    <a:pt x="16596" y="3037"/>
                    <a:pt x="16688" y="2824"/>
                    <a:pt x="16718" y="2612"/>
                  </a:cubicBezTo>
                  <a:cubicBezTo>
                    <a:pt x="16840" y="2217"/>
                    <a:pt x="16657" y="1852"/>
                    <a:pt x="16445" y="1517"/>
                  </a:cubicBezTo>
                  <a:cubicBezTo>
                    <a:pt x="16414" y="1457"/>
                    <a:pt x="16353" y="1305"/>
                    <a:pt x="16323" y="1213"/>
                  </a:cubicBezTo>
                  <a:cubicBezTo>
                    <a:pt x="16191" y="791"/>
                    <a:pt x="15990" y="1"/>
                    <a:pt x="15501" y="1"/>
                  </a:cubicBezTo>
                  <a:close/>
                </a:path>
              </a:pathLst>
            </a:custGeom>
            <a:solidFill>
              <a:schemeClr val="accent6">
                <a:lumMod val="75000"/>
              </a:schemeClr>
            </a:solidFill>
            <a:ln>
              <a:noFill/>
            </a:ln>
          </p:spPr>
          <p:txBody>
            <a:bodyPr spcFirstLastPara="1" wrap="square" lIns="121900" tIns="121900" rIns="121900" bIns="121900" anchor="ctr" anchorCtr="0">
              <a:noAutofit/>
            </a:bodyPr>
            <a:lstStyle/>
            <a:p>
              <a:endParaRPr sz="1867"/>
            </a:p>
          </p:txBody>
        </p:sp>
        <p:sp>
          <p:nvSpPr>
            <p:cNvPr id="360" name="Google Shape;360;p22"/>
            <p:cNvSpPr/>
            <p:nvPr/>
          </p:nvSpPr>
          <p:spPr>
            <a:xfrm>
              <a:off x="1224820" y="1503660"/>
              <a:ext cx="899053" cy="820818"/>
            </a:xfrm>
            <a:custGeom>
              <a:avLst/>
              <a:gdLst/>
              <a:ahLst/>
              <a:cxnLst/>
              <a:rect l="l" t="t" r="r" b="b"/>
              <a:pathLst>
                <a:path w="12457" h="11373" extrusionOk="0">
                  <a:moveTo>
                    <a:pt x="7573" y="0"/>
                  </a:moveTo>
                  <a:cubicBezTo>
                    <a:pt x="6448" y="0"/>
                    <a:pt x="5313" y="239"/>
                    <a:pt x="4402" y="923"/>
                  </a:cubicBezTo>
                  <a:cubicBezTo>
                    <a:pt x="4098" y="1167"/>
                    <a:pt x="3794" y="1410"/>
                    <a:pt x="3550" y="1683"/>
                  </a:cubicBezTo>
                  <a:cubicBezTo>
                    <a:pt x="3490" y="1653"/>
                    <a:pt x="3429" y="1622"/>
                    <a:pt x="3307" y="1622"/>
                  </a:cubicBezTo>
                  <a:cubicBezTo>
                    <a:pt x="3034" y="1653"/>
                    <a:pt x="3003" y="1957"/>
                    <a:pt x="2943" y="2170"/>
                  </a:cubicBezTo>
                  <a:cubicBezTo>
                    <a:pt x="2951" y="2161"/>
                    <a:pt x="2957" y="2153"/>
                    <a:pt x="2961" y="2145"/>
                  </a:cubicBezTo>
                  <a:lnTo>
                    <a:pt x="2961" y="2145"/>
                  </a:lnTo>
                  <a:cubicBezTo>
                    <a:pt x="2908" y="2319"/>
                    <a:pt x="2876" y="2516"/>
                    <a:pt x="2791" y="2686"/>
                  </a:cubicBezTo>
                  <a:cubicBezTo>
                    <a:pt x="2760" y="2778"/>
                    <a:pt x="2730" y="2869"/>
                    <a:pt x="2699" y="2960"/>
                  </a:cubicBezTo>
                  <a:cubicBezTo>
                    <a:pt x="2639" y="3112"/>
                    <a:pt x="2547" y="3264"/>
                    <a:pt x="2487" y="3416"/>
                  </a:cubicBezTo>
                  <a:cubicBezTo>
                    <a:pt x="2274" y="3902"/>
                    <a:pt x="2091" y="4388"/>
                    <a:pt x="1970" y="4905"/>
                  </a:cubicBezTo>
                  <a:cubicBezTo>
                    <a:pt x="1940" y="4966"/>
                    <a:pt x="1909" y="5057"/>
                    <a:pt x="1879" y="5118"/>
                  </a:cubicBezTo>
                  <a:cubicBezTo>
                    <a:pt x="1757" y="5027"/>
                    <a:pt x="1636" y="4936"/>
                    <a:pt x="1453" y="4875"/>
                  </a:cubicBezTo>
                  <a:cubicBezTo>
                    <a:pt x="1380" y="4858"/>
                    <a:pt x="1306" y="4850"/>
                    <a:pt x="1232" y="4850"/>
                  </a:cubicBezTo>
                  <a:cubicBezTo>
                    <a:pt x="622" y="4850"/>
                    <a:pt x="1" y="5380"/>
                    <a:pt x="55" y="6030"/>
                  </a:cubicBezTo>
                  <a:cubicBezTo>
                    <a:pt x="55" y="6060"/>
                    <a:pt x="55" y="6091"/>
                    <a:pt x="55" y="6151"/>
                  </a:cubicBezTo>
                  <a:cubicBezTo>
                    <a:pt x="55" y="6334"/>
                    <a:pt x="85" y="6516"/>
                    <a:pt x="146" y="6668"/>
                  </a:cubicBezTo>
                  <a:cubicBezTo>
                    <a:pt x="146" y="6820"/>
                    <a:pt x="177" y="6972"/>
                    <a:pt x="268" y="7124"/>
                  </a:cubicBezTo>
                  <a:cubicBezTo>
                    <a:pt x="429" y="7366"/>
                    <a:pt x="676" y="7471"/>
                    <a:pt x="935" y="7471"/>
                  </a:cubicBezTo>
                  <a:cubicBezTo>
                    <a:pt x="1165" y="7471"/>
                    <a:pt x="1405" y="7388"/>
                    <a:pt x="1605" y="7246"/>
                  </a:cubicBezTo>
                  <a:cubicBezTo>
                    <a:pt x="1636" y="7306"/>
                    <a:pt x="1666" y="7367"/>
                    <a:pt x="1727" y="7428"/>
                  </a:cubicBezTo>
                  <a:cubicBezTo>
                    <a:pt x="2000" y="7793"/>
                    <a:pt x="2335" y="8066"/>
                    <a:pt x="2669" y="8370"/>
                  </a:cubicBezTo>
                  <a:cubicBezTo>
                    <a:pt x="3125" y="8765"/>
                    <a:pt x="3581" y="9161"/>
                    <a:pt x="4128" y="9404"/>
                  </a:cubicBezTo>
                  <a:cubicBezTo>
                    <a:pt x="4250" y="9465"/>
                    <a:pt x="4371" y="9495"/>
                    <a:pt x="4493" y="9556"/>
                  </a:cubicBezTo>
                  <a:cubicBezTo>
                    <a:pt x="4402" y="9647"/>
                    <a:pt x="4371" y="9769"/>
                    <a:pt x="4402" y="9920"/>
                  </a:cubicBezTo>
                  <a:cubicBezTo>
                    <a:pt x="4614" y="10407"/>
                    <a:pt x="4706" y="11015"/>
                    <a:pt x="5222" y="11258"/>
                  </a:cubicBezTo>
                  <a:cubicBezTo>
                    <a:pt x="5399" y="11335"/>
                    <a:pt x="5596" y="11372"/>
                    <a:pt x="5796" y="11372"/>
                  </a:cubicBezTo>
                  <a:cubicBezTo>
                    <a:pt x="6148" y="11372"/>
                    <a:pt x="6512" y="11258"/>
                    <a:pt x="6803" y="11045"/>
                  </a:cubicBezTo>
                  <a:cubicBezTo>
                    <a:pt x="7198" y="10893"/>
                    <a:pt x="7593" y="10589"/>
                    <a:pt x="7745" y="10224"/>
                  </a:cubicBezTo>
                  <a:cubicBezTo>
                    <a:pt x="7867" y="10164"/>
                    <a:pt x="7958" y="10072"/>
                    <a:pt x="8019" y="9951"/>
                  </a:cubicBezTo>
                  <a:cubicBezTo>
                    <a:pt x="8079" y="9951"/>
                    <a:pt x="8140" y="9920"/>
                    <a:pt x="8201" y="9920"/>
                  </a:cubicBezTo>
                  <a:cubicBezTo>
                    <a:pt x="8566" y="9860"/>
                    <a:pt x="8931" y="9769"/>
                    <a:pt x="9295" y="9617"/>
                  </a:cubicBezTo>
                  <a:cubicBezTo>
                    <a:pt x="9508" y="9525"/>
                    <a:pt x="9721" y="9434"/>
                    <a:pt x="9873" y="9252"/>
                  </a:cubicBezTo>
                  <a:cubicBezTo>
                    <a:pt x="9934" y="9221"/>
                    <a:pt x="10025" y="9191"/>
                    <a:pt x="10086" y="9161"/>
                  </a:cubicBezTo>
                  <a:cubicBezTo>
                    <a:pt x="10633" y="8826"/>
                    <a:pt x="11089" y="8401"/>
                    <a:pt x="11453" y="7884"/>
                  </a:cubicBezTo>
                  <a:cubicBezTo>
                    <a:pt x="11757" y="7428"/>
                    <a:pt x="11727" y="7398"/>
                    <a:pt x="11909" y="7003"/>
                  </a:cubicBezTo>
                  <a:cubicBezTo>
                    <a:pt x="12092" y="6547"/>
                    <a:pt x="12244" y="6091"/>
                    <a:pt x="12274" y="5604"/>
                  </a:cubicBezTo>
                  <a:cubicBezTo>
                    <a:pt x="12396" y="4936"/>
                    <a:pt x="12456" y="4480"/>
                    <a:pt x="12426" y="3416"/>
                  </a:cubicBezTo>
                  <a:cubicBezTo>
                    <a:pt x="12426" y="2899"/>
                    <a:pt x="12426" y="2382"/>
                    <a:pt x="12274" y="1896"/>
                  </a:cubicBezTo>
                  <a:cubicBezTo>
                    <a:pt x="12213" y="1622"/>
                    <a:pt x="12122" y="1349"/>
                    <a:pt x="11909" y="1167"/>
                  </a:cubicBezTo>
                  <a:cubicBezTo>
                    <a:pt x="11575" y="863"/>
                    <a:pt x="11119" y="680"/>
                    <a:pt x="10693" y="528"/>
                  </a:cubicBezTo>
                  <a:cubicBezTo>
                    <a:pt x="10207" y="346"/>
                    <a:pt x="9721" y="224"/>
                    <a:pt x="9204" y="133"/>
                  </a:cubicBezTo>
                  <a:cubicBezTo>
                    <a:pt x="9143" y="133"/>
                    <a:pt x="9082" y="103"/>
                    <a:pt x="9022" y="103"/>
                  </a:cubicBezTo>
                  <a:cubicBezTo>
                    <a:pt x="8931" y="103"/>
                    <a:pt x="8809" y="72"/>
                    <a:pt x="8687" y="72"/>
                  </a:cubicBezTo>
                  <a:cubicBezTo>
                    <a:pt x="8323" y="27"/>
                    <a:pt x="7948" y="0"/>
                    <a:pt x="7573" y="0"/>
                  </a:cubicBezTo>
                  <a:close/>
                </a:path>
              </a:pathLst>
            </a:custGeom>
            <a:solidFill>
              <a:srgbClr val="D48B83"/>
            </a:solidFill>
            <a:ln>
              <a:noFill/>
            </a:ln>
          </p:spPr>
          <p:txBody>
            <a:bodyPr spcFirstLastPara="1" wrap="square" lIns="121900" tIns="121900" rIns="121900" bIns="121900" anchor="ctr" anchorCtr="0">
              <a:noAutofit/>
            </a:bodyPr>
            <a:lstStyle/>
            <a:p>
              <a:endParaRPr sz="1867"/>
            </a:p>
          </p:txBody>
        </p:sp>
        <p:sp>
          <p:nvSpPr>
            <p:cNvPr id="361" name="Google Shape;361;p22"/>
            <p:cNvSpPr/>
            <p:nvPr/>
          </p:nvSpPr>
          <p:spPr>
            <a:xfrm>
              <a:off x="1674098" y="1989820"/>
              <a:ext cx="149253" cy="83648"/>
            </a:xfrm>
            <a:custGeom>
              <a:avLst/>
              <a:gdLst/>
              <a:ahLst/>
              <a:cxnLst/>
              <a:rect l="l" t="t" r="r" b="b"/>
              <a:pathLst>
                <a:path w="2068" h="1159" extrusionOk="0">
                  <a:moveTo>
                    <a:pt x="1524" y="1"/>
                  </a:moveTo>
                  <a:cubicBezTo>
                    <a:pt x="1368" y="1"/>
                    <a:pt x="1201" y="39"/>
                    <a:pt x="1064" y="54"/>
                  </a:cubicBezTo>
                  <a:cubicBezTo>
                    <a:pt x="760" y="145"/>
                    <a:pt x="426" y="175"/>
                    <a:pt x="183" y="388"/>
                  </a:cubicBezTo>
                  <a:cubicBezTo>
                    <a:pt x="31" y="540"/>
                    <a:pt x="0" y="844"/>
                    <a:pt x="152" y="996"/>
                  </a:cubicBezTo>
                  <a:cubicBezTo>
                    <a:pt x="270" y="1114"/>
                    <a:pt x="461" y="1159"/>
                    <a:pt x="640" y="1159"/>
                  </a:cubicBezTo>
                  <a:cubicBezTo>
                    <a:pt x="692" y="1159"/>
                    <a:pt x="743" y="1155"/>
                    <a:pt x="791" y="1148"/>
                  </a:cubicBezTo>
                  <a:cubicBezTo>
                    <a:pt x="912" y="1148"/>
                    <a:pt x="1247" y="1057"/>
                    <a:pt x="1581" y="996"/>
                  </a:cubicBezTo>
                  <a:cubicBezTo>
                    <a:pt x="1702" y="996"/>
                    <a:pt x="1824" y="966"/>
                    <a:pt x="1915" y="874"/>
                  </a:cubicBezTo>
                  <a:cubicBezTo>
                    <a:pt x="2067" y="722"/>
                    <a:pt x="2067" y="510"/>
                    <a:pt x="1946" y="327"/>
                  </a:cubicBezTo>
                  <a:cubicBezTo>
                    <a:pt x="1946" y="297"/>
                    <a:pt x="1946" y="236"/>
                    <a:pt x="1915" y="175"/>
                  </a:cubicBezTo>
                  <a:cubicBezTo>
                    <a:pt x="1824" y="39"/>
                    <a:pt x="1680" y="1"/>
                    <a:pt x="1524" y="1"/>
                  </a:cubicBezTo>
                  <a:close/>
                </a:path>
              </a:pathLst>
            </a:custGeom>
            <a:solidFill>
              <a:schemeClr val="accent1"/>
            </a:solidFill>
            <a:ln>
              <a:noFill/>
            </a:ln>
          </p:spPr>
          <p:txBody>
            <a:bodyPr spcFirstLastPara="1" wrap="square" lIns="121900" tIns="121900" rIns="121900" bIns="121900" anchor="ctr" anchorCtr="0">
              <a:noAutofit/>
            </a:bodyPr>
            <a:lstStyle/>
            <a:p>
              <a:endParaRPr sz="1867"/>
            </a:p>
          </p:txBody>
        </p:sp>
        <p:sp>
          <p:nvSpPr>
            <p:cNvPr id="362" name="Google Shape;362;p22"/>
            <p:cNvSpPr/>
            <p:nvPr/>
          </p:nvSpPr>
          <p:spPr>
            <a:xfrm>
              <a:off x="1393272" y="1914038"/>
              <a:ext cx="195299" cy="173864"/>
            </a:xfrm>
            <a:custGeom>
              <a:avLst/>
              <a:gdLst/>
              <a:ahLst/>
              <a:cxnLst/>
              <a:rect l="l" t="t" r="r" b="b"/>
              <a:pathLst>
                <a:path w="2706" h="2409" extrusionOk="0">
                  <a:moveTo>
                    <a:pt x="1380" y="0"/>
                  </a:moveTo>
                  <a:cubicBezTo>
                    <a:pt x="978" y="0"/>
                    <a:pt x="611" y="230"/>
                    <a:pt x="365" y="557"/>
                  </a:cubicBezTo>
                  <a:cubicBezTo>
                    <a:pt x="1" y="982"/>
                    <a:pt x="61" y="1590"/>
                    <a:pt x="426" y="1985"/>
                  </a:cubicBezTo>
                  <a:cubicBezTo>
                    <a:pt x="674" y="2255"/>
                    <a:pt x="987" y="2408"/>
                    <a:pt x="1306" y="2408"/>
                  </a:cubicBezTo>
                  <a:cubicBezTo>
                    <a:pt x="1419" y="2408"/>
                    <a:pt x="1531" y="2389"/>
                    <a:pt x="1642" y="2350"/>
                  </a:cubicBezTo>
                  <a:lnTo>
                    <a:pt x="1672" y="2350"/>
                  </a:lnTo>
                  <a:cubicBezTo>
                    <a:pt x="2098" y="2228"/>
                    <a:pt x="2493" y="1894"/>
                    <a:pt x="2615" y="1438"/>
                  </a:cubicBezTo>
                  <a:cubicBezTo>
                    <a:pt x="2706" y="1073"/>
                    <a:pt x="2645" y="709"/>
                    <a:pt x="2372" y="435"/>
                  </a:cubicBezTo>
                  <a:cubicBezTo>
                    <a:pt x="2159" y="222"/>
                    <a:pt x="1824" y="40"/>
                    <a:pt x="1520" y="10"/>
                  </a:cubicBezTo>
                  <a:cubicBezTo>
                    <a:pt x="1473" y="3"/>
                    <a:pt x="1427" y="0"/>
                    <a:pt x="1380" y="0"/>
                  </a:cubicBezTo>
                  <a:close/>
                </a:path>
              </a:pathLst>
            </a:custGeom>
            <a:solidFill>
              <a:schemeClr val="accent1"/>
            </a:solidFill>
            <a:ln>
              <a:noFill/>
            </a:ln>
          </p:spPr>
          <p:txBody>
            <a:bodyPr spcFirstLastPara="1" wrap="square" lIns="121900" tIns="121900" rIns="121900" bIns="121900" anchor="ctr" anchorCtr="0">
              <a:noAutofit/>
            </a:bodyPr>
            <a:lstStyle/>
            <a:p>
              <a:endParaRPr sz="1867"/>
            </a:p>
          </p:txBody>
        </p:sp>
        <p:sp>
          <p:nvSpPr>
            <p:cNvPr id="363" name="Google Shape;363;p22"/>
            <p:cNvSpPr/>
            <p:nvPr/>
          </p:nvSpPr>
          <p:spPr>
            <a:xfrm>
              <a:off x="1843633" y="1940887"/>
              <a:ext cx="207352" cy="151562"/>
            </a:xfrm>
            <a:custGeom>
              <a:avLst/>
              <a:gdLst/>
              <a:ahLst/>
              <a:cxnLst/>
              <a:rect l="l" t="t" r="r" b="b"/>
              <a:pathLst>
                <a:path w="2873" h="2100" extrusionOk="0">
                  <a:moveTo>
                    <a:pt x="1508" y="1"/>
                  </a:moveTo>
                  <a:cubicBezTo>
                    <a:pt x="1489" y="1"/>
                    <a:pt x="1470" y="1"/>
                    <a:pt x="1451" y="2"/>
                  </a:cubicBezTo>
                  <a:cubicBezTo>
                    <a:pt x="1439" y="2"/>
                    <a:pt x="1428" y="2"/>
                    <a:pt x="1416" y="2"/>
                  </a:cubicBezTo>
                  <a:cubicBezTo>
                    <a:pt x="496" y="2"/>
                    <a:pt x="0" y="1196"/>
                    <a:pt x="691" y="1856"/>
                  </a:cubicBezTo>
                  <a:cubicBezTo>
                    <a:pt x="869" y="2009"/>
                    <a:pt x="1090" y="2077"/>
                    <a:pt x="1318" y="2077"/>
                  </a:cubicBezTo>
                  <a:cubicBezTo>
                    <a:pt x="1362" y="2077"/>
                    <a:pt x="1406" y="2074"/>
                    <a:pt x="1451" y="2069"/>
                  </a:cubicBezTo>
                  <a:cubicBezTo>
                    <a:pt x="1481" y="2100"/>
                    <a:pt x="1512" y="2100"/>
                    <a:pt x="1542" y="2100"/>
                  </a:cubicBezTo>
                  <a:cubicBezTo>
                    <a:pt x="2028" y="2008"/>
                    <a:pt x="2515" y="1674"/>
                    <a:pt x="2636" y="1188"/>
                  </a:cubicBezTo>
                  <a:cubicBezTo>
                    <a:pt x="2872" y="480"/>
                    <a:pt x="2135" y="1"/>
                    <a:pt x="1508" y="1"/>
                  </a:cubicBezTo>
                  <a:close/>
                </a:path>
              </a:pathLst>
            </a:custGeom>
            <a:solidFill>
              <a:schemeClr val="accent1"/>
            </a:solidFill>
            <a:ln>
              <a:noFill/>
            </a:ln>
          </p:spPr>
          <p:txBody>
            <a:bodyPr spcFirstLastPara="1" wrap="square" lIns="121900" tIns="121900" rIns="121900" bIns="121900" anchor="ctr" anchorCtr="0">
              <a:noAutofit/>
            </a:bodyPr>
            <a:lstStyle/>
            <a:p>
              <a:endParaRPr sz="1867"/>
            </a:p>
          </p:txBody>
        </p:sp>
        <p:sp>
          <p:nvSpPr>
            <p:cNvPr id="364" name="Google Shape;364;p22"/>
            <p:cNvSpPr/>
            <p:nvPr/>
          </p:nvSpPr>
          <p:spPr>
            <a:xfrm>
              <a:off x="1513946" y="1769475"/>
              <a:ext cx="81266" cy="55356"/>
            </a:xfrm>
            <a:custGeom>
              <a:avLst/>
              <a:gdLst/>
              <a:ahLst/>
              <a:cxnLst/>
              <a:rect l="l" t="t" r="r" b="b"/>
              <a:pathLst>
                <a:path w="1126" h="767" extrusionOk="0">
                  <a:moveTo>
                    <a:pt x="978" y="0"/>
                  </a:moveTo>
                  <a:cubicBezTo>
                    <a:pt x="967" y="0"/>
                    <a:pt x="955" y="2"/>
                    <a:pt x="943" y="6"/>
                  </a:cubicBezTo>
                  <a:cubicBezTo>
                    <a:pt x="912" y="37"/>
                    <a:pt x="882" y="37"/>
                    <a:pt x="851" y="37"/>
                  </a:cubicBezTo>
                  <a:cubicBezTo>
                    <a:pt x="608" y="37"/>
                    <a:pt x="213" y="219"/>
                    <a:pt x="122" y="371"/>
                  </a:cubicBezTo>
                  <a:cubicBezTo>
                    <a:pt x="0" y="554"/>
                    <a:pt x="152" y="766"/>
                    <a:pt x="335" y="766"/>
                  </a:cubicBezTo>
                  <a:cubicBezTo>
                    <a:pt x="548" y="766"/>
                    <a:pt x="700" y="645"/>
                    <a:pt x="882" y="554"/>
                  </a:cubicBezTo>
                  <a:cubicBezTo>
                    <a:pt x="943" y="523"/>
                    <a:pt x="1003" y="493"/>
                    <a:pt x="1064" y="432"/>
                  </a:cubicBezTo>
                  <a:cubicBezTo>
                    <a:pt x="1064" y="402"/>
                    <a:pt x="1095" y="371"/>
                    <a:pt x="1125" y="341"/>
                  </a:cubicBezTo>
                  <a:cubicBezTo>
                    <a:pt x="1125" y="280"/>
                    <a:pt x="1125" y="219"/>
                    <a:pt x="1095" y="158"/>
                  </a:cubicBezTo>
                  <a:cubicBezTo>
                    <a:pt x="1095" y="79"/>
                    <a:pt x="1049" y="0"/>
                    <a:pt x="978" y="0"/>
                  </a:cubicBezTo>
                  <a:close/>
                </a:path>
              </a:pathLst>
            </a:custGeom>
            <a:solidFill>
              <a:srgbClr val="7A4C38"/>
            </a:solidFill>
            <a:ln>
              <a:noFill/>
            </a:ln>
          </p:spPr>
          <p:txBody>
            <a:bodyPr spcFirstLastPara="1" wrap="square" lIns="121900" tIns="121900" rIns="121900" bIns="121900" anchor="ctr" anchorCtr="0">
              <a:noAutofit/>
            </a:bodyPr>
            <a:lstStyle/>
            <a:p>
              <a:endParaRPr sz="1867"/>
            </a:p>
          </p:txBody>
        </p:sp>
        <p:sp>
          <p:nvSpPr>
            <p:cNvPr id="365" name="Google Shape;365;p22"/>
            <p:cNvSpPr/>
            <p:nvPr/>
          </p:nvSpPr>
          <p:spPr>
            <a:xfrm>
              <a:off x="1885277" y="1741399"/>
              <a:ext cx="91587" cy="70801"/>
            </a:xfrm>
            <a:custGeom>
              <a:avLst/>
              <a:gdLst/>
              <a:ahLst/>
              <a:cxnLst/>
              <a:rect l="l" t="t" r="r" b="b"/>
              <a:pathLst>
                <a:path w="1269" h="981" extrusionOk="0">
                  <a:moveTo>
                    <a:pt x="479" y="0"/>
                  </a:moveTo>
                  <a:cubicBezTo>
                    <a:pt x="418" y="0"/>
                    <a:pt x="357" y="31"/>
                    <a:pt x="296" y="61"/>
                  </a:cubicBezTo>
                  <a:cubicBezTo>
                    <a:pt x="285" y="59"/>
                    <a:pt x="275" y="59"/>
                    <a:pt x="264" y="59"/>
                  </a:cubicBezTo>
                  <a:cubicBezTo>
                    <a:pt x="75" y="59"/>
                    <a:pt x="0" y="314"/>
                    <a:pt x="144" y="487"/>
                  </a:cubicBezTo>
                  <a:cubicBezTo>
                    <a:pt x="235" y="639"/>
                    <a:pt x="448" y="730"/>
                    <a:pt x="631" y="851"/>
                  </a:cubicBezTo>
                  <a:cubicBezTo>
                    <a:pt x="781" y="926"/>
                    <a:pt x="807" y="981"/>
                    <a:pt x="897" y="981"/>
                  </a:cubicBezTo>
                  <a:cubicBezTo>
                    <a:pt x="916" y="981"/>
                    <a:pt x="938" y="978"/>
                    <a:pt x="965" y="973"/>
                  </a:cubicBezTo>
                  <a:cubicBezTo>
                    <a:pt x="1056" y="943"/>
                    <a:pt x="1087" y="882"/>
                    <a:pt x="1117" y="821"/>
                  </a:cubicBezTo>
                  <a:cubicBezTo>
                    <a:pt x="1269" y="699"/>
                    <a:pt x="1147" y="426"/>
                    <a:pt x="1026" y="304"/>
                  </a:cubicBezTo>
                  <a:cubicBezTo>
                    <a:pt x="935" y="213"/>
                    <a:pt x="813" y="122"/>
                    <a:pt x="722" y="91"/>
                  </a:cubicBezTo>
                  <a:cubicBezTo>
                    <a:pt x="661" y="31"/>
                    <a:pt x="570" y="0"/>
                    <a:pt x="479" y="0"/>
                  </a:cubicBezTo>
                  <a:close/>
                </a:path>
              </a:pathLst>
            </a:custGeom>
            <a:solidFill>
              <a:srgbClr val="7A4C38"/>
            </a:solidFill>
            <a:ln>
              <a:noFill/>
            </a:ln>
          </p:spPr>
          <p:txBody>
            <a:bodyPr spcFirstLastPara="1" wrap="square" lIns="121900" tIns="121900" rIns="121900" bIns="121900" anchor="ctr" anchorCtr="0">
              <a:noAutofit/>
            </a:bodyPr>
            <a:lstStyle/>
            <a:p>
              <a:endParaRPr sz="1867"/>
            </a:p>
          </p:txBody>
        </p:sp>
        <p:sp>
          <p:nvSpPr>
            <p:cNvPr id="366" name="Google Shape;366;p22"/>
            <p:cNvSpPr/>
            <p:nvPr/>
          </p:nvSpPr>
          <p:spPr>
            <a:xfrm>
              <a:off x="1237522" y="1163362"/>
              <a:ext cx="1057471" cy="713858"/>
            </a:xfrm>
            <a:custGeom>
              <a:avLst/>
              <a:gdLst/>
              <a:ahLst/>
              <a:cxnLst/>
              <a:rect l="l" t="t" r="r" b="b"/>
              <a:pathLst>
                <a:path w="14652" h="9891" extrusionOk="0">
                  <a:moveTo>
                    <a:pt x="4539" y="0"/>
                  </a:moveTo>
                  <a:cubicBezTo>
                    <a:pt x="4328" y="0"/>
                    <a:pt x="4116" y="60"/>
                    <a:pt x="3922" y="198"/>
                  </a:cubicBezTo>
                  <a:cubicBezTo>
                    <a:pt x="3435" y="471"/>
                    <a:pt x="2919" y="897"/>
                    <a:pt x="2736" y="1444"/>
                  </a:cubicBezTo>
                  <a:cubicBezTo>
                    <a:pt x="2675" y="1535"/>
                    <a:pt x="2645" y="1626"/>
                    <a:pt x="2615" y="1717"/>
                  </a:cubicBezTo>
                  <a:cubicBezTo>
                    <a:pt x="2523" y="1930"/>
                    <a:pt x="2493" y="2173"/>
                    <a:pt x="2493" y="2416"/>
                  </a:cubicBezTo>
                  <a:cubicBezTo>
                    <a:pt x="2422" y="2405"/>
                    <a:pt x="2352" y="2399"/>
                    <a:pt x="2283" y="2399"/>
                  </a:cubicBezTo>
                  <a:cubicBezTo>
                    <a:pt x="1822" y="2399"/>
                    <a:pt x="1416" y="2654"/>
                    <a:pt x="1125" y="3024"/>
                  </a:cubicBezTo>
                  <a:cubicBezTo>
                    <a:pt x="1095" y="3055"/>
                    <a:pt x="1064" y="3055"/>
                    <a:pt x="1034" y="3085"/>
                  </a:cubicBezTo>
                  <a:cubicBezTo>
                    <a:pt x="639" y="3480"/>
                    <a:pt x="365" y="4027"/>
                    <a:pt x="487" y="4605"/>
                  </a:cubicBezTo>
                  <a:cubicBezTo>
                    <a:pt x="487" y="4696"/>
                    <a:pt x="487" y="4757"/>
                    <a:pt x="517" y="4848"/>
                  </a:cubicBezTo>
                  <a:cubicBezTo>
                    <a:pt x="548" y="5000"/>
                    <a:pt x="608" y="5182"/>
                    <a:pt x="730" y="5304"/>
                  </a:cubicBezTo>
                  <a:cubicBezTo>
                    <a:pt x="791" y="5395"/>
                    <a:pt x="882" y="5456"/>
                    <a:pt x="1004" y="5486"/>
                  </a:cubicBezTo>
                  <a:cubicBezTo>
                    <a:pt x="1064" y="5638"/>
                    <a:pt x="1156" y="5790"/>
                    <a:pt x="1247" y="5912"/>
                  </a:cubicBezTo>
                  <a:cubicBezTo>
                    <a:pt x="1216" y="5912"/>
                    <a:pt x="1156" y="5942"/>
                    <a:pt x="1064" y="5942"/>
                  </a:cubicBezTo>
                  <a:cubicBezTo>
                    <a:pt x="517" y="6216"/>
                    <a:pt x="1" y="6854"/>
                    <a:pt x="31" y="7493"/>
                  </a:cubicBezTo>
                  <a:cubicBezTo>
                    <a:pt x="92" y="7948"/>
                    <a:pt x="335" y="8587"/>
                    <a:pt x="882" y="8587"/>
                  </a:cubicBezTo>
                  <a:cubicBezTo>
                    <a:pt x="912" y="8648"/>
                    <a:pt x="912" y="8708"/>
                    <a:pt x="912" y="8769"/>
                  </a:cubicBezTo>
                  <a:lnTo>
                    <a:pt x="943" y="8769"/>
                  </a:lnTo>
                  <a:cubicBezTo>
                    <a:pt x="852" y="9012"/>
                    <a:pt x="882" y="9225"/>
                    <a:pt x="1004" y="9407"/>
                  </a:cubicBezTo>
                  <a:cubicBezTo>
                    <a:pt x="852" y="9529"/>
                    <a:pt x="912" y="9803"/>
                    <a:pt x="1125" y="9803"/>
                  </a:cubicBezTo>
                  <a:cubicBezTo>
                    <a:pt x="1135" y="9813"/>
                    <a:pt x="1145" y="9816"/>
                    <a:pt x="1156" y="9816"/>
                  </a:cubicBezTo>
                  <a:cubicBezTo>
                    <a:pt x="1176" y="9816"/>
                    <a:pt x="1196" y="9803"/>
                    <a:pt x="1216" y="9803"/>
                  </a:cubicBezTo>
                  <a:cubicBezTo>
                    <a:pt x="1247" y="9833"/>
                    <a:pt x="1277" y="9833"/>
                    <a:pt x="1308" y="9833"/>
                  </a:cubicBezTo>
                  <a:cubicBezTo>
                    <a:pt x="1520" y="9863"/>
                    <a:pt x="1429" y="9863"/>
                    <a:pt x="1520" y="9863"/>
                  </a:cubicBezTo>
                  <a:cubicBezTo>
                    <a:pt x="1564" y="9882"/>
                    <a:pt x="1607" y="9890"/>
                    <a:pt x="1648" y="9890"/>
                  </a:cubicBezTo>
                  <a:cubicBezTo>
                    <a:pt x="1809" y="9890"/>
                    <a:pt x="1940" y="9759"/>
                    <a:pt x="1915" y="9590"/>
                  </a:cubicBezTo>
                  <a:cubicBezTo>
                    <a:pt x="2007" y="9468"/>
                    <a:pt x="2067" y="9347"/>
                    <a:pt x="2159" y="9225"/>
                  </a:cubicBezTo>
                  <a:cubicBezTo>
                    <a:pt x="2250" y="9043"/>
                    <a:pt x="2311" y="8860"/>
                    <a:pt x="2402" y="8678"/>
                  </a:cubicBezTo>
                  <a:cubicBezTo>
                    <a:pt x="2584" y="8344"/>
                    <a:pt x="2736" y="7979"/>
                    <a:pt x="2827" y="7614"/>
                  </a:cubicBezTo>
                  <a:cubicBezTo>
                    <a:pt x="2827" y="7584"/>
                    <a:pt x="2827" y="7584"/>
                    <a:pt x="2827" y="7553"/>
                  </a:cubicBezTo>
                  <a:cubicBezTo>
                    <a:pt x="2858" y="7462"/>
                    <a:pt x="2888" y="7371"/>
                    <a:pt x="2919" y="7280"/>
                  </a:cubicBezTo>
                  <a:cubicBezTo>
                    <a:pt x="2949" y="7128"/>
                    <a:pt x="3010" y="6976"/>
                    <a:pt x="3040" y="6824"/>
                  </a:cubicBezTo>
                  <a:cubicBezTo>
                    <a:pt x="3101" y="6854"/>
                    <a:pt x="3162" y="6885"/>
                    <a:pt x="3223" y="6915"/>
                  </a:cubicBezTo>
                  <a:cubicBezTo>
                    <a:pt x="3379" y="6984"/>
                    <a:pt x="3548" y="7017"/>
                    <a:pt x="3717" y="7017"/>
                  </a:cubicBezTo>
                  <a:cubicBezTo>
                    <a:pt x="4142" y="7017"/>
                    <a:pt x="4573" y="6815"/>
                    <a:pt x="4833" y="6489"/>
                  </a:cubicBezTo>
                  <a:cubicBezTo>
                    <a:pt x="4955" y="6581"/>
                    <a:pt x="5107" y="6641"/>
                    <a:pt x="5259" y="6672"/>
                  </a:cubicBezTo>
                  <a:cubicBezTo>
                    <a:pt x="5415" y="6709"/>
                    <a:pt x="5580" y="6729"/>
                    <a:pt x="5744" y="6729"/>
                  </a:cubicBezTo>
                  <a:cubicBezTo>
                    <a:pt x="6122" y="6729"/>
                    <a:pt x="6494" y="6622"/>
                    <a:pt x="6748" y="6368"/>
                  </a:cubicBezTo>
                  <a:cubicBezTo>
                    <a:pt x="6840" y="6277"/>
                    <a:pt x="6931" y="6186"/>
                    <a:pt x="6961" y="6064"/>
                  </a:cubicBezTo>
                  <a:cubicBezTo>
                    <a:pt x="7133" y="6145"/>
                    <a:pt x="7323" y="6182"/>
                    <a:pt x="7514" y="6182"/>
                  </a:cubicBezTo>
                  <a:cubicBezTo>
                    <a:pt x="7897" y="6182"/>
                    <a:pt x="8288" y="6034"/>
                    <a:pt x="8572" y="5790"/>
                  </a:cubicBezTo>
                  <a:cubicBezTo>
                    <a:pt x="8724" y="5638"/>
                    <a:pt x="8815" y="5426"/>
                    <a:pt x="8906" y="5243"/>
                  </a:cubicBezTo>
                  <a:cubicBezTo>
                    <a:pt x="8998" y="5395"/>
                    <a:pt x="9089" y="5578"/>
                    <a:pt x="9241" y="5730"/>
                  </a:cubicBezTo>
                  <a:cubicBezTo>
                    <a:pt x="9429" y="5990"/>
                    <a:pt x="9686" y="6099"/>
                    <a:pt x="9953" y="6099"/>
                  </a:cubicBezTo>
                  <a:cubicBezTo>
                    <a:pt x="10246" y="6099"/>
                    <a:pt x="10552" y="5967"/>
                    <a:pt x="10791" y="5760"/>
                  </a:cubicBezTo>
                  <a:cubicBezTo>
                    <a:pt x="10973" y="6064"/>
                    <a:pt x="11338" y="6246"/>
                    <a:pt x="11703" y="6277"/>
                  </a:cubicBezTo>
                  <a:lnTo>
                    <a:pt x="11855" y="6277"/>
                  </a:lnTo>
                  <a:cubicBezTo>
                    <a:pt x="12037" y="6277"/>
                    <a:pt x="12250" y="6277"/>
                    <a:pt x="12432" y="6216"/>
                  </a:cubicBezTo>
                  <a:cubicBezTo>
                    <a:pt x="12949" y="6064"/>
                    <a:pt x="13466" y="5760"/>
                    <a:pt x="13648" y="5243"/>
                  </a:cubicBezTo>
                  <a:cubicBezTo>
                    <a:pt x="13709" y="5122"/>
                    <a:pt x="13739" y="4939"/>
                    <a:pt x="13739" y="4787"/>
                  </a:cubicBezTo>
                  <a:cubicBezTo>
                    <a:pt x="14013" y="4696"/>
                    <a:pt x="14256" y="4544"/>
                    <a:pt x="14408" y="4301"/>
                  </a:cubicBezTo>
                  <a:cubicBezTo>
                    <a:pt x="14651" y="3845"/>
                    <a:pt x="14530" y="3207"/>
                    <a:pt x="13983" y="3024"/>
                  </a:cubicBezTo>
                  <a:cubicBezTo>
                    <a:pt x="13861" y="2994"/>
                    <a:pt x="13739" y="2964"/>
                    <a:pt x="13648" y="2964"/>
                  </a:cubicBezTo>
                  <a:cubicBezTo>
                    <a:pt x="13587" y="2629"/>
                    <a:pt x="13435" y="2295"/>
                    <a:pt x="13192" y="2082"/>
                  </a:cubicBezTo>
                  <a:cubicBezTo>
                    <a:pt x="12854" y="1829"/>
                    <a:pt x="12412" y="1653"/>
                    <a:pt x="11961" y="1653"/>
                  </a:cubicBezTo>
                  <a:cubicBezTo>
                    <a:pt x="11926" y="1653"/>
                    <a:pt x="11890" y="1654"/>
                    <a:pt x="11855" y="1657"/>
                  </a:cubicBezTo>
                  <a:cubicBezTo>
                    <a:pt x="11794" y="1505"/>
                    <a:pt x="11703" y="1383"/>
                    <a:pt x="11551" y="1261"/>
                  </a:cubicBezTo>
                  <a:cubicBezTo>
                    <a:pt x="11217" y="988"/>
                    <a:pt x="10761" y="897"/>
                    <a:pt x="10305" y="866"/>
                  </a:cubicBezTo>
                  <a:cubicBezTo>
                    <a:pt x="9818" y="866"/>
                    <a:pt x="9332" y="957"/>
                    <a:pt x="8906" y="1201"/>
                  </a:cubicBezTo>
                  <a:cubicBezTo>
                    <a:pt x="8876" y="1231"/>
                    <a:pt x="8815" y="1261"/>
                    <a:pt x="8755" y="1292"/>
                  </a:cubicBezTo>
                  <a:cubicBezTo>
                    <a:pt x="8755" y="1261"/>
                    <a:pt x="8755" y="1231"/>
                    <a:pt x="8755" y="1201"/>
                  </a:cubicBezTo>
                  <a:cubicBezTo>
                    <a:pt x="8694" y="957"/>
                    <a:pt x="8542" y="684"/>
                    <a:pt x="8299" y="532"/>
                  </a:cubicBezTo>
                  <a:cubicBezTo>
                    <a:pt x="8086" y="410"/>
                    <a:pt x="7843" y="350"/>
                    <a:pt x="7599" y="319"/>
                  </a:cubicBezTo>
                  <a:cubicBezTo>
                    <a:pt x="7235" y="319"/>
                    <a:pt x="6900" y="441"/>
                    <a:pt x="6566" y="562"/>
                  </a:cubicBezTo>
                  <a:cubicBezTo>
                    <a:pt x="6599" y="548"/>
                    <a:pt x="6611" y="542"/>
                    <a:pt x="6609" y="542"/>
                  </a:cubicBezTo>
                  <a:cubicBezTo>
                    <a:pt x="6596" y="542"/>
                    <a:pt x="6126" y="728"/>
                    <a:pt x="6049" y="806"/>
                  </a:cubicBezTo>
                  <a:cubicBezTo>
                    <a:pt x="6019" y="836"/>
                    <a:pt x="5958" y="866"/>
                    <a:pt x="5928" y="897"/>
                  </a:cubicBezTo>
                  <a:cubicBezTo>
                    <a:pt x="5837" y="714"/>
                    <a:pt x="5685" y="532"/>
                    <a:pt x="5502" y="410"/>
                  </a:cubicBezTo>
                  <a:cubicBezTo>
                    <a:pt x="5237" y="164"/>
                    <a:pt x="4889" y="0"/>
                    <a:pt x="4539" y="0"/>
                  </a:cubicBezTo>
                  <a:close/>
                </a:path>
              </a:pathLst>
            </a:custGeom>
            <a:solidFill>
              <a:srgbClr val="7A4C38"/>
            </a:solidFill>
            <a:ln>
              <a:noFill/>
            </a:ln>
          </p:spPr>
          <p:txBody>
            <a:bodyPr spcFirstLastPara="1" wrap="square" lIns="121900" tIns="121900" rIns="121900" bIns="121900" anchor="ctr" anchorCtr="0">
              <a:noAutofit/>
            </a:bodyPr>
            <a:lstStyle/>
            <a:p>
              <a:endParaRPr sz="1867"/>
            </a:p>
          </p:txBody>
        </p:sp>
        <p:sp>
          <p:nvSpPr>
            <p:cNvPr id="367" name="Google Shape;367;p22"/>
            <p:cNvSpPr/>
            <p:nvPr/>
          </p:nvSpPr>
          <p:spPr>
            <a:xfrm>
              <a:off x="96751" y="2929014"/>
              <a:ext cx="2132409" cy="1462504"/>
            </a:xfrm>
            <a:custGeom>
              <a:avLst/>
              <a:gdLst/>
              <a:ahLst/>
              <a:cxnLst/>
              <a:rect l="l" t="t" r="r" b="b"/>
              <a:pathLst>
                <a:path w="29546" h="20264" extrusionOk="0">
                  <a:moveTo>
                    <a:pt x="18208" y="3515"/>
                  </a:moveTo>
                  <a:cubicBezTo>
                    <a:pt x="18603" y="3546"/>
                    <a:pt x="18998" y="3576"/>
                    <a:pt x="19363" y="3637"/>
                  </a:cubicBezTo>
                  <a:lnTo>
                    <a:pt x="19332" y="3637"/>
                  </a:lnTo>
                  <a:cubicBezTo>
                    <a:pt x="19180" y="3637"/>
                    <a:pt x="19029" y="3606"/>
                    <a:pt x="18877" y="3606"/>
                  </a:cubicBezTo>
                  <a:cubicBezTo>
                    <a:pt x="18633" y="3576"/>
                    <a:pt x="18421" y="3546"/>
                    <a:pt x="18208" y="3515"/>
                  </a:cubicBezTo>
                  <a:close/>
                  <a:moveTo>
                    <a:pt x="13259" y="1"/>
                  </a:moveTo>
                  <a:cubicBezTo>
                    <a:pt x="13117" y="1"/>
                    <a:pt x="12984" y="83"/>
                    <a:pt x="12889" y="202"/>
                  </a:cubicBezTo>
                  <a:cubicBezTo>
                    <a:pt x="11855" y="810"/>
                    <a:pt x="10518" y="2087"/>
                    <a:pt x="9879" y="2573"/>
                  </a:cubicBezTo>
                  <a:cubicBezTo>
                    <a:pt x="7843" y="4032"/>
                    <a:pt x="4925" y="6342"/>
                    <a:pt x="3466" y="7527"/>
                  </a:cubicBezTo>
                  <a:cubicBezTo>
                    <a:pt x="2797" y="8044"/>
                    <a:pt x="2189" y="8622"/>
                    <a:pt x="1551" y="9108"/>
                  </a:cubicBezTo>
                  <a:cubicBezTo>
                    <a:pt x="1587" y="9078"/>
                    <a:pt x="1600" y="9066"/>
                    <a:pt x="1598" y="9066"/>
                  </a:cubicBezTo>
                  <a:cubicBezTo>
                    <a:pt x="1590" y="9066"/>
                    <a:pt x="1320" y="9272"/>
                    <a:pt x="1247" y="9321"/>
                  </a:cubicBezTo>
                  <a:cubicBezTo>
                    <a:pt x="1004" y="9533"/>
                    <a:pt x="669" y="9716"/>
                    <a:pt x="305" y="10141"/>
                  </a:cubicBezTo>
                  <a:cubicBezTo>
                    <a:pt x="1" y="10567"/>
                    <a:pt x="214" y="11114"/>
                    <a:pt x="518" y="11509"/>
                  </a:cubicBezTo>
                  <a:cubicBezTo>
                    <a:pt x="669" y="11783"/>
                    <a:pt x="913" y="12056"/>
                    <a:pt x="1247" y="12056"/>
                  </a:cubicBezTo>
                  <a:cubicBezTo>
                    <a:pt x="1733" y="12056"/>
                    <a:pt x="2159" y="11813"/>
                    <a:pt x="2554" y="11570"/>
                  </a:cubicBezTo>
                  <a:cubicBezTo>
                    <a:pt x="2797" y="11509"/>
                    <a:pt x="2949" y="11357"/>
                    <a:pt x="3162" y="11296"/>
                  </a:cubicBezTo>
                  <a:cubicBezTo>
                    <a:pt x="3405" y="11205"/>
                    <a:pt x="3648" y="11084"/>
                    <a:pt x="3861" y="10962"/>
                  </a:cubicBezTo>
                  <a:cubicBezTo>
                    <a:pt x="4591" y="10628"/>
                    <a:pt x="5229" y="10324"/>
                    <a:pt x="5837" y="10081"/>
                  </a:cubicBezTo>
                  <a:cubicBezTo>
                    <a:pt x="7995" y="9169"/>
                    <a:pt x="10427" y="8074"/>
                    <a:pt x="12889" y="6889"/>
                  </a:cubicBezTo>
                  <a:cubicBezTo>
                    <a:pt x="14317" y="6220"/>
                    <a:pt x="16019" y="5369"/>
                    <a:pt x="17357" y="4913"/>
                  </a:cubicBezTo>
                  <a:cubicBezTo>
                    <a:pt x="17691" y="4761"/>
                    <a:pt x="18025" y="4670"/>
                    <a:pt x="18360" y="4609"/>
                  </a:cubicBezTo>
                  <a:cubicBezTo>
                    <a:pt x="18421" y="4609"/>
                    <a:pt x="18481" y="4609"/>
                    <a:pt x="18542" y="4579"/>
                  </a:cubicBezTo>
                  <a:cubicBezTo>
                    <a:pt x="18580" y="4587"/>
                    <a:pt x="18618" y="4590"/>
                    <a:pt x="18656" y="4590"/>
                  </a:cubicBezTo>
                  <a:cubicBezTo>
                    <a:pt x="18768" y="4590"/>
                    <a:pt x="18877" y="4556"/>
                    <a:pt x="18968" y="4488"/>
                  </a:cubicBezTo>
                  <a:lnTo>
                    <a:pt x="19120" y="4488"/>
                  </a:lnTo>
                  <a:cubicBezTo>
                    <a:pt x="19059" y="4640"/>
                    <a:pt x="19029" y="4792"/>
                    <a:pt x="19120" y="4944"/>
                  </a:cubicBezTo>
                  <a:cubicBezTo>
                    <a:pt x="19849" y="6342"/>
                    <a:pt x="20639" y="7679"/>
                    <a:pt x="21460" y="9017"/>
                  </a:cubicBezTo>
                  <a:cubicBezTo>
                    <a:pt x="21825" y="9837"/>
                    <a:pt x="22220" y="10628"/>
                    <a:pt x="22615" y="11448"/>
                  </a:cubicBezTo>
                  <a:cubicBezTo>
                    <a:pt x="22615" y="11479"/>
                    <a:pt x="22646" y="11509"/>
                    <a:pt x="22676" y="11540"/>
                  </a:cubicBezTo>
                  <a:cubicBezTo>
                    <a:pt x="22676" y="11570"/>
                    <a:pt x="22676" y="11600"/>
                    <a:pt x="22706" y="11631"/>
                  </a:cubicBezTo>
                  <a:cubicBezTo>
                    <a:pt x="23193" y="12664"/>
                    <a:pt x="23649" y="13728"/>
                    <a:pt x="24257" y="14701"/>
                  </a:cubicBezTo>
                  <a:cubicBezTo>
                    <a:pt x="24287" y="14762"/>
                    <a:pt x="24317" y="14792"/>
                    <a:pt x="24317" y="14853"/>
                  </a:cubicBezTo>
                  <a:cubicBezTo>
                    <a:pt x="24439" y="15035"/>
                    <a:pt x="24561" y="15248"/>
                    <a:pt x="24712" y="15430"/>
                  </a:cubicBezTo>
                  <a:cubicBezTo>
                    <a:pt x="24804" y="15613"/>
                    <a:pt x="24864" y="15765"/>
                    <a:pt x="25016" y="15886"/>
                  </a:cubicBezTo>
                  <a:cubicBezTo>
                    <a:pt x="25016" y="15947"/>
                    <a:pt x="25047" y="16008"/>
                    <a:pt x="25077" y="16069"/>
                  </a:cubicBezTo>
                  <a:cubicBezTo>
                    <a:pt x="25199" y="16403"/>
                    <a:pt x="25290" y="16768"/>
                    <a:pt x="25381" y="17102"/>
                  </a:cubicBezTo>
                  <a:cubicBezTo>
                    <a:pt x="25564" y="17528"/>
                    <a:pt x="25959" y="18257"/>
                    <a:pt x="25989" y="18348"/>
                  </a:cubicBezTo>
                  <a:cubicBezTo>
                    <a:pt x="26232" y="18865"/>
                    <a:pt x="26263" y="19230"/>
                    <a:pt x="26749" y="19807"/>
                  </a:cubicBezTo>
                  <a:cubicBezTo>
                    <a:pt x="26810" y="19868"/>
                    <a:pt x="26901" y="19959"/>
                    <a:pt x="26992" y="19990"/>
                  </a:cubicBezTo>
                  <a:cubicBezTo>
                    <a:pt x="27144" y="20172"/>
                    <a:pt x="27448" y="20263"/>
                    <a:pt x="27691" y="20263"/>
                  </a:cubicBezTo>
                  <a:cubicBezTo>
                    <a:pt x="28117" y="20263"/>
                    <a:pt x="28482" y="20081"/>
                    <a:pt x="28816" y="19898"/>
                  </a:cubicBezTo>
                  <a:cubicBezTo>
                    <a:pt x="29120" y="19746"/>
                    <a:pt x="28938" y="19838"/>
                    <a:pt x="29241" y="19716"/>
                  </a:cubicBezTo>
                  <a:cubicBezTo>
                    <a:pt x="29485" y="19564"/>
                    <a:pt x="29545" y="19260"/>
                    <a:pt x="29393" y="19078"/>
                  </a:cubicBezTo>
                  <a:cubicBezTo>
                    <a:pt x="29150" y="18683"/>
                    <a:pt x="28846" y="18014"/>
                    <a:pt x="28542" y="17254"/>
                  </a:cubicBezTo>
                  <a:cubicBezTo>
                    <a:pt x="28330" y="16494"/>
                    <a:pt x="28178" y="15734"/>
                    <a:pt x="27965" y="14974"/>
                  </a:cubicBezTo>
                  <a:cubicBezTo>
                    <a:pt x="27539" y="13363"/>
                    <a:pt x="27053" y="11722"/>
                    <a:pt x="26779" y="10081"/>
                  </a:cubicBezTo>
                  <a:cubicBezTo>
                    <a:pt x="26658" y="9199"/>
                    <a:pt x="26141" y="7406"/>
                    <a:pt x="25928" y="6160"/>
                  </a:cubicBezTo>
                  <a:cubicBezTo>
                    <a:pt x="25807" y="5612"/>
                    <a:pt x="25807" y="5491"/>
                    <a:pt x="25716" y="4822"/>
                  </a:cubicBezTo>
                  <a:cubicBezTo>
                    <a:pt x="25624" y="4245"/>
                    <a:pt x="25472" y="3728"/>
                    <a:pt x="25381" y="3150"/>
                  </a:cubicBezTo>
                  <a:cubicBezTo>
                    <a:pt x="25381" y="3090"/>
                    <a:pt x="25381" y="2998"/>
                    <a:pt x="25381" y="2968"/>
                  </a:cubicBezTo>
                  <a:cubicBezTo>
                    <a:pt x="25412" y="2877"/>
                    <a:pt x="25412" y="2755"/>
                    <a:pt x="25351" y="2694"/>
                  </a:cubicBezTo>
                  <a:cubicBezTo>
                    <a:pt x="25290" y="2542"/>
                    <a:pt x="25138" y="2421"/>
                    <a:pt x="24956" y="2421"/>
                  </a:cubicBezTo>
                  <a:cubicBezTo>
                    <a:pt x="24864" y="2421"/>
                    <a:pt x="24773" y="2451"/>
                    <a:pt x="24682" y="2512"/>
                  </a:cubicBezTo>
                  <a:cubicBezTo>
                    <a:pt x="24652" y="2482"/>
                    <a:pt x="24621" y="2482"/>
                    <a:pt x="24561" y="2451"/>
                  </a:cubicBezTo>
                  <a:lnTo>
                    <a:pt x="24409" y="2451"/>
                  </a:lnTo>
                  <a:cubicBezTo>
                    <a:pt x="24429" y="2451"/>
                    <a:pt x="24422" y="2438"/>
                    <a:pt x="24334" y="2438"/>
                  </a:cubicBezTo>
                  <a:cubicBezTo>
                    <a:pt x="24290" y="2438"/>
                    <a:pt x="24226" y="2441"/>
                    <a:pt x="24135" y="2451"/>
                  </a:cubicBezTo>
                  <a:cubicBezTo>
                    <a:pt x="23770" y="2451"/>
                    <a:pt x="23405" y="2451"/>
                    <a:pt x="23041" y="2421"/>
                  </a:cubicBezTo>
                  <a:cubicBezTo>
                    <a:pt x="20275" y="2208"/>
                    <a:pt x="18299" y="2147"/>
                    <a:pt x="15503" y="1144"/>
                  </a:cubicBezTo>
                  <a:cubicBezTo>
                    <a:pt x="15290" y="1083"/>
                    <a:pt x="15107" y="1023"/>
                    <a:pt x="14955" y="962"/>
                  </a:cubicBezTo>
                  <a:cubicBezTo>
                    <a:pt x="14955" y="962"/>
                    <a:pt x="14955" y="962"/>
                    <a:pt x="14925" y="932"/>
                  </a:cubicBezTo>
                  <a:cubicBezTo>
                    <a:pt x="14500" y="719"/>
                    <a:pt x="14074" y="445"/>
                    <a:pt x="13648" y="172"/>
                  </a:cubicBezTo>
                  <a:cubicBezTo>
                    <a:pt x="13648" y="141"/>
                    <a:pt x="13588" y="141"/>
                    <a:pt x="13557" y="111"/>
                  </a:cubicBezTo>
                  <a:lnTo>
                    <a:pt x="13496" y="50"/>
                  </a:lnTo>
                  <a:cubicBezTo>
                    <a:pt x="13496" y="80"/>
                    <a:pt x="13496" y="80"/>
                    <a:pt x="13496" y="80"/>
                  </a:cubicBezTo>
                  <a:cubicBezTo>
                    <a:pt x="13466" y="50"/>
                    <a:pt x="13436" y="50"/>
                    <a:pt x="13375" y="20"/>
                  </a:cubicBezTo>
                  <a:cubicBezTo>
                    <a:pt x="13336" y="7"/>
                    <a:pt x="13297" y="1"/>
                    <a:pt x="13259" y="1"/>
                  </a:cubicBezTo>
                  <a:close/>
                </a:path>
              </a:pathLst>
            </a:custGeom>
            <a:solidFill>
              <a:schemeClr val="dk2"/>
            </a:solidFill>
            <a:ln>
              <a:noFill/>
            </a:ln>
          </p:spPr>
          <p:txBody>
            <a:bodyPr spcFirstLastPara="1" wrap="square" lIns="121900" tIns="121900" rIns="121900" bIns="121900" anchor="ctr" anchorCtr="0">
              <a:noAutofit/>
            </a:bodyPr>
            <a:lstStyle/>
            <a:p>
              <a:endParaRPr sz="1867"/>
            </a:p>
          </p:txBody>
        </p:sp>
        <p:sp>
          <p:nvSpPr>
            <p:cNvPr id="368" name="Google Shape;368;p22"/>
            <p:cNvSpPr/>
            <p:nvPr/>
          </p:nvSpPr>
          <p:spPr>
            <a:xfrm>
              <a:off x="1608276" y="1919090"/>
              <a:ext cx="267688" cy="163399"/>
            </a:xfrm>
            <a:custGeom>
              <a:avLst/>
              <a:gdLst/>
              <a:ahLst/>
              <a:cxnLst/>
              <a:rect l="l" t="t" r="r" b="b"/>
              <a:pathLst>
                <a:path w="3709" h="2264" extrusionOk="0">
                  <a:moveTo>
                    <a:pt x="2146" y="1161"/>
                  </a:moveTo>
                  <a:cubicBezTo>
                    <a:pt x="2249" y="1161"/>
                    <a:pt x="2343" y="1178"/>
                    <a:pt x="2432" y="1216"/>
                  </a:cubicBezTo>
                  <a:cubicBezTo>
                    <a:pt x="2554" y="1277"/>
                    <a:pt x="2645" y="1338"/>
                    <a:pt x="2766" y="1429"/>
                  </a:cubicBezTo>
                  <a:cubicBezTo>
                    <a:pt x="2827" y="1490"/>
                    <a:pt x="2888" y="1520"/>
                    <a:pt x="2918" y="1581"/>
                  </a:cubicBezTo>
                  <a:cubicBezTo>
                    <a:pt x="2918" y="1611"/>
                    <a:pt x="2888" y="1672"/>
                    <a:pt x="2888" y="1702"/>
                  </a:cubicBezTo>
                  <a:cubicBezTo>
                    <a:pt x="2645" y="1915"/>
                    <a:pt x="2371" y="2037"/>
                    <a:pt x="2067" y="2067"/>
                  </a:cubicBezTo>
                  <a:cubicBezTo>
                    <a:pt x="1961" y="2086"/>
                    <a:pt x="1846" y="2097"/>
                    <a:pt x="1729" y="2097"/>
                  </a:cubicBezTo>
                  <a:cubicBezTo>
                    <a:pt x="1476" y="2097"/>
                    <a:pt x="1211" y="2049"/>
                    <a:pt x="1003" y="1946"/>
                  </a:cubicBezTo>
                  <a:cubicBezTo>
                    <a:pt x="943" y="1915"/>
                    <a:pt x="912" y="1915"/>
                    <a:pt x="852" y="1885"/>
                  </a:cubicBezTo>
                  <a:cubicBezTo>
                    <a:pt x="1003" y="1581"/>
                    <a:pt x="1368" y="1338"/>
                    <a:pt x="1672" y="1247"/>
                  </a:cubicBezTo>
                  <a:cubicBezTo>
                    <a:pt x="1849" y="1194"/>
                    <a:pt x="2005" y="1161"/>
                    <a:pt x="2146" y="1161"/>
                  </a:cubicBezTo>
                  <a:close/>
                  <a:moveTo>
                    <a:pt x="2098" y="0"/>
                  </a:moveTo>
                  <a:cubicBezTo>
                    <a:pt x="1733" y="0"/>
                    <a:pt x="1490" y="31"/>
                    <a:pt x="1155" y="122"/>
                  </a:cubicBezTo>
                  <a:lnTo>
                    <a:pt x="1125" y="122"/>
                  </a:lnTo>
                  <a:cubicBezTo>
                    <a:pt x="882" y="152"/>
                    <a:pt x="608" y="183"/>
                    <a:pt x="396" y="274"/>
                  </a:cubicBezTo>
                  <a:cubicBezTo>
                    <a:pt x="183" y="335"/>
                    <a:pt x="31" y="456"/>
                    <a:pt x="0" y="669"/>
                  </a:cubicBezTo>
                  <a:cubicBezTo>
                    <a:pt x="0" y="851"/>
                    <a:pt x="61" y="1034"/>
                    <a:pt x="122" y="1216"/>
                  </a:cubicBezTo>
                  <a:cubicBezTo>
                    <a:pt x="152" y="1307"/>
                    <a:pt x="183" y="1429"/>
                    <a:pt x="274" y="1550"/>
                  </a:cubicBezTo>
                  <a:cubicBezTo>
                    <a:pt x="426" y="1702"/>
                    <a:pt x="578" y="1854"/>
                    <a:pt x="730" y="1976"/>
                  </a:cubicBezTo>
                  <a:cubicBezTo>
                    <a:pt x="943" y="2128"/>
                    <a:pt x="1155" y="2189"/>
                    <a:pt x="1399" y="2250"/>
                  </a:cubicBezTo>
                  <a:cubicBezTo>
                    <a:pt x="1459" y="2260"/>
                    <a:pt x="1537" y="2263"/>
                    <a:pt x="1617" y="2263"/>
                  </a:cubicBezTo>
                  <a:cubicBezTo>
                    <a:pt x="1777" y="2263"/>
                    <a:pt x="1946" y="2250"/>
                    <a:pt x="2007" y="2250"/>
                  </a:cubicBezTo>
                  <a:cubicBezTo>
                    <a:pt x="2219" y="2219"/>
                    <a:pt x="2432" y="2189"/>
                    <a:pt x="2614" y="2098"/>
                  </a:cubicBezTo>
                  <a:cubicBezTo>
                    <a:pt x="2979" y="1915"/>
                    <a:pt x="3192" y="1611"/>
                    <a:pt x="3405" y="1307"/>
                  </a:cubicBezTo>
                  <a:cubicBezTo>
                    <a:pt x="3405" y="1277"/>
                    <a:pt x="3435" y="1277"/>
                    <a:pt x="3435" y="1247"/>
                  </a:cubicBezTo>
                  <a:cubicBezTo>
                    <a:pt x="3526" y="1125"/>
                    <a:pt x="3618" y="973"/>
                    <a:pt x="3648" y="821"/>
                  </a:cubicBezTo>
                  <a:cubicBezTo>
                    <a:pt x="3648" y="791"/>
                    <a:pt x="3648" y="760"/>
                    <a:pt x="3648" y="730"/>
                  </a:cubicBezTo>
                  <a:cubicBezTo>
                    <a:pt x="3678" y="730"/>
                    <a:pt x="3678" y="699"/>
                    <a:pt x="3678" y="699"/>
                  </a:cubicBezTo>
                  <a:cubicBezTo>
                    <a:pt x="3709" y="608"/>
                    <a:pt x="3709" y="517"/>
                    <a:pt x="3678" y="395"/>
                  </a:cubicBezTo>
                  <a:cubicBezTo>
                    <a:pt x="3648" y="304"/>
                    <a:pt x="3587" y="274"/>
                    <a:pt x="3526" y="243"/>
                  </a:cubicBezTo>
                  <a:cubicBezTo>
                    <a:pt x="3496" y="213"/>
                    <a:pt x="3496" y="213"/>
                    <a:pt x="3496" y="213"/>
                  </a:cubicBezTo>
                  <a:cubicBezTo>
                    <a:pt x="3466" y="183"/>
                    <a:pt x="3435" y="183"/>
                    <a:pt x="3435" y="183"/>
                  </a:cubicBezTo>
                  <a:cubicBezTo>
                    <a:pt x="3283" y="122"/>
                    <a:pt x="3131" y="91"/>
                    <a:pt x="2979" y="61"/>
                  </a:cubicBezTo>
                  <a:cubicBezTo>
                    <a:pt x="2736" y="0"/>
                    <a:pt x="2402" y="0"/>
                    <a:pt x="2098"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endParaRPr sz="1867"/>
            </a:p>
          </p:txBody>
        </p:sp>
        <p:sp>
          <p:nvSpPr>
            <p:cNvPr id="369" name="Google Shape;369;p22"/>
            <p:cNvSpPr/>
            <p:nvPr/>
          </p:nvSpPr>
          <p:spPr>
            <a:xfrm>
              <a:off x="1549022" y="1883942"/>
              <a:ext cx="54923" cy="59326"/>
            </a:xfrm>
            <a:custGeom>
              <a:avLst/>
              <a:gdLst/>
              <a:ahLst/>
              <a:cxnLst/>
              <a:rect l="l" t="t" r="r" b="b"/>
              <a:pathLst>
                <a:path w="761" h="822" extrusionOk="0">
                  <a:moveTo>
                    <a:pt x="396" y="1"/>
                  </a:moveTo>
                  <a:cubicBezTo>
                    <a:pt x="183" y="1"/>
                    <a:pt x="1" y="183"/>
                    <a:pt x="1" y="396"/>
                  </a:cubicBezTo>
                  <a:cubicBezTo>
                    <a:pt x="1" y="639"/>
                    <a:pt x="183" y="822"/>
                    <a:pt x="396" y="822"/>
                  </a:cubicBezTo>
                  <a:cubicBezTo>
                    <a:pt x="609" y="822"/>
                    <a:pt x="761" y="639"/>
                    <a:pt x="761" y="396"/>
                  </a:cubicBezTo>
                  <a:cubicBezTo>
                    <a:pt x="761" y="183"/>
                    <a:pt x="609" y="1"/>
                    <a:pt x="396" y="1"/>
                  </a:cubicBezTo>
                  <a:close/>
                </a:path>
              </a:pathLst>
            </a:custGeom>
            <a:solidFill>
              <a:schemeClr val="dk1"/>
            </a:solidFill>
            <a:ln>
              <a:noFill/>
            </a:ln>
          </p:spPr>
          <p:txBody>
            <a:bodyPr spcFirstLastPara="1" wrap="square" lIns="121900" tIns="121900" rIns="121900" bIns="121900" anchor="ctr" anchorCtr="0">
              <a:noAutofit/>
            </a:bodyPr>
            <a:lstStyle/>
            <a:p>
              <a:endParaRPr sz="1867"/>
            </a:p>
          </p:txBody>
        </p:sp>
        <p:sp>
          <p:nvSpPr>
            <p:cNvPr id="370" name="Google Shape;370;p22"/>
            <p:cNvSpPr/>
            <p:nvPr/>
          </p:nvSpPr>
          <p:spPr>
            <a:xfrm>
              <a:off x="1884700" y="1864239"/>
              <a:ext cx="54923" cy="59326"/>
            </a:xfrm>
            <a:custGeom>
              <a:avLst/>
              <a:gdLst/>
              <a:ahLst/>
              <a:cxnLst/>
              <a:rect l="l" t="t" r="r" b="b"/>
              <a:pathLst>
                <a:path w="761" h="822" extrusionOk="0">
                  <a:moveTo>
                    <a:pt x="395" y="0"/>
                  </a:moveTo>
                  <a:cubicBezTo>
                    <a:pt x="183" y="0"/>
                    <a:pt x="0" y="183"/>
                    <a:pt x="0" y="396"/>
                  </a:cubicBezTo>
                  <a:cubicBezTo>
                    <a:pt x="0" y="639"/>
                    <a:pt x="183" y="821"/>
                    <a:pt x="395" y="821"/>
                  </a:cubicBezTo>
                  <a:cubicBezTo>
                    <a:pt x="608" y="821"/>
                    <a:pt x="760" y="639"/>
                    <a:pt x="760" y="396"/>
                  </a:cubicBezTo>
                  <a:cubicBezTo>
                    <a:pt x="760" y="183"/>
                    <a:pt x="608" y="0"/>
                    <a:pt x="395" y="0"/>
                  </a:cubicBezTo>
                  <a:close/>
                </a:path>
              </a:pathLst>
            </a:custGeom>
            <a:solidFill>
              <a:schemeClr val="dk1"/>
            </a:solidFill>
            <a:ln>
              <a:noFill/>
            </a:ln>
          </p:spPr>
          <p:txBody>
            <a:bodyPr spcFirstLastPara="1" wrap="square" lIns="121900" tIns="121900" rIns="121900" bIns="121900" anchor="ctr" anchorCtr="0">
              <a:noAutofit/>
            </a:bodyPr>
            <a:lstStyle/>
            <a:p>
              <a:endParaRPr sz="1867"/>
            </a:p>
          </p:txBody>
        </p:sp>
        <p:sp>
          <p:nvSpPr>
            <p:cNvPr id="371" name="Google Shape;371;p22"/>
            <p:cNvSpPr/>
            <p:nvPr/>
          </p:nvSpPr>
          <p:spPr>
            <a:xfrm>
              <a:off x="1502976" y="1764423"/>
              <a:ext cx="116342" cy="57449"/>
            </a:xfrm>
            <a:custGeom>
              <a:avLst/>
              <a:gdLst/>
              <a:ahLst/>
              <a:cxnLst/>
              <a:rect l="l" t="t" r="r" b="b"/>
              <a:pathLst>
                <a:path w="1612" h="796" extrusionOk="0">
                  <a:moveTo>
                    <a:pt x="1125" y="168"/>
                  </a:moveTo>
                  <a:cubicBezTo>
                    <a:pt x="1216" y="168"/>
                    <a:pt x="1368" y="228"/>
                    <a:pt x="1307" y="259"/>
                  </a:cubicBezTo>
                  <a:cubicBezTo>
                    <a:pt x="1064" y="441"/>
                    <a:pt x="730" y="624"/>
                    <a:pt x="426" y="654"/>
                  </a:cubicBezTo>
                  <a:cubicBezTo>
                    <a:pt x="410" y="655"/>
                    <a:pt x="396" y="656"/>
                    <a:pt x="383" y="656"/>
                  </a:cubicBezTo>
                  <a:cubicBezTo>
                    <a:pt x="147" y="656"/>
                    <a:pt x="379" y="404"/>
                    <a:pt x="639" y="289"/>
                  </a:cubicBezTo>
                  <a:cubicBezTo>
                    <a:pt x="669" y="259"/>
                    <a:pt x="730" y="228"/>
                    <a:pt x="760" y="228"/>
                  </a:cubicBezTo>
                  <a:cubicBezTo>
                    <a:pt x="852" y="198"/>
                    <a:pt x="912" y="198"/>
                    <a:pt x="1003" y="168"/>
                  </a:cubicBezTo>
                  <a:cubicBezTo>
                    <a:pt x="1024" y="168"/>
                    <a:pt x="1058" y="181"/>
                    <a:pt x="1087" y="181"/>
                  </a:cubicBezTo>
                  <a:cubicBezTo>
                    <a:pt x="1101" y="181"/>
                    <a:pt x="1115" y="178"/>
                    <a:pt x="1125" y="168"/>
                  </a:cubicBezTo>
                  <a:close/>
                  <a:moveTo>
                    <a:pt x="1015" y="0"/>
                  </a:moveTo>
                  <a:cubicBezTo>
                    <a:pt x="943" y="0"/>
                    <a:pt x="867" y="16"/>
                    <a:pt x="791" y="46"/>
                  </a:cubicBezTo>
                  <a:cubicBezTo>
                    <a:pt x="760" y="46"/>
                    <a:pt x="669" y="76"/>
                    <a:pt x="639" y="137"/>
                  </a:cubicBezTo>
                  <a:cubicBezTo>
                    <a:pt x="304" y="259"/>
                    <a:pt x="0" y="532"/>
                    <a:pt x="244" y="745"/>
                  </a:cubicBezTo>
                  <a:cubicBezTo>
                    <a:pt x="279" y="781"/>
                    <a:pt x="336" y="795"/>
                    <a:pt x="395" y="795"/>
                  </a:cubicBezTo>
                  <a:cubicBezTo>
                    <a:pt x="436" y="795"/>
                    <a:pt x="479" y="788"/>
                    <a:pt x="517" y="775"/>
                  </a:cubicBezTo>
                  <a:cubicBezTo>
                    <a:pt x="760" y="745"/>
                    <a:pt x="912" y="654"/>
                    <a:pt x="1155" y="532"/>
                  </a:cubicBezTo>
                  <a:cubicBezTo>
                    <a:pt x="1429" y="411"/>
                    <a:pt x="1611" y="228"/>
                    <a:pt x="1216" y="46"/>
                  </a:cubicBezTo>
                  <a:cubicBezTo>
                    <a:pt x="1155" y="16"/>
                    <a:pt x="1087" y="0"/>
                    <a:pt x="1015"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endParaRPr sz="1867"/>
            </a:p>
          </p:txBody>
        </p:sp>
        <p:sp>
          <p:nvSpPr>
            <p:cNvPr id="372" name="Google Shape;372;p22"/>
            <p:cNvSpPr/>
            <p:nvPr/>
          </p:nvSpPr>
          <p:spPr>
            <a:xfrm>
              <a:off x="1878132" y="1743204"/>
              <a:ext cx="109414" cy="70296"/>
            </a:xfrm>
            <a:custGeom>
              <a:avLst/>
              <a:gdLst/>
              <a:ahLst/>
              <a:cxnLst/>
              <a:rect l="l" t="t" r="r" b="b"/>
              <a:pathLst>
                <a:path w="1516" h="974" extrusionOk="0">
                  <a:moveTo>
                    <a:pt x="427" y="130"/>
                  </a:moveTo>
                  <a:cubicBezTo>
                    <a:pt x="518" y="130"/>
                    <a:pt x="618" y="144"/>
                    <a:pt x="699" y="158"/>
                  </a:cubicBezTo>
                  <a:cubicBezTo>
                    <a:pt x="790" y="188"/>
                    <a:pt x="912" y="249"/>
                    <a:pt x="1003" y="310"/>
                  </a:cubicBezTo>
                  <a:lnTo>
                    <a:pt x="1034" y="310"/>
                  </a:lnTo>
                  <a:cubicBezTo>
                    <a:pt x="1003" y="370"/>
                    <a:pt x="1034" y="431"/>
                    <a:pt x="1094" y="431"/>
                  </a:cubicBezTo>
                  <a:cubicBezTo>
                    <a:pt x="1186" y="553"/>
                    <a:pt x="1246" y="644"/>
                    <a:pt x="1277" y="735"/>
                  </a:cubicBezTo>
                  <a:cubicBezTo>
                    <a:pt x="1246" y="766"/>
                    <a:pt x="1246" y="766"/>
                    <a:pt x="1216" y="796"/>
                  </a:cubicBezTo>
                  <a:cubicBezTo>
                    <a:pt x="1246" y="796"/>
                    <a:pt x="1216" y="796"/>
                    <a:pt x="1186" y="826"/>
                  </a:cubicBezTo>
                  <a:lnTo>
                    <a:pt x="1155" y="826"/>
                  </a:lnTo>
                  <a:cubicBezTo>
                    <a:pt x="1003" y="826"/>
                    <a:pt x="912" y="766"/>
                    <a:pt x="760" y="674"/>
                  </a:cubicBezTo>
                  <a:cubicBezTo>
                    <a:pt x="638" y="583"/>
                    <a:pt x="365" y="431"/>
                    <a:pt x="304" y="401"/>
                  </a:cubicBezTo>
                  <a:cubicBezTo>
                    <a:pt x="213" y="310"/>
                    <a:pt x="182" y="249"/>
                    <a:pt x="182" y="218"/>
                  </a:cubicBezTo>
                  <a:cubicBezTo>
                    <a:pt x="216" y="151"/>
                    <a:pt x="315" y="130"/>
                    <a:pt x="427" y="130"/>
                  </a:cubicBezTo>
                  <a:close/>
                  <a:moveTo>
                    <a:pt x="448" y="0"/>
                  </a:moveTo>
                  <a:cubicBezTo>
                    <a:pt x="410" y="0"/>
                    <a:pt x="372" y="2"/>
                    <a:pt x="334" y="6"/>
                  </a:cubicBezTo>
                  <a:cubicBezTo>
                    <a:pt x="182" y="6"/>
                    <a:pt x="0" y="127"/>
                    <a:pt x="30" y="279"/>
                  </a:cubicBezTo>
                  <a:cubicBezTo>
                    <a:pt x="91" y="462"/>
                    <a:pt x="243" y="553"/>
                    <a:pt x="395" y="614"/>
                  </a:cubicBezTo>
                  <a:cubicBezTo>
                    <a:pt x="578" y="735"/>
                    <a:pt x="760" y="857"/>
                    <a:pt x="973" y="948"/>
                  </a:cubicBezTo>
                  <a:cubicBezTo>
                    <a:pt x="1030" y="965"/>
                    <a:pt x="1082" y="974"/>
                    <a:pt x="1130" y="974"/>
                  </a:cubicBezTo>
                  <a:cubicBezTo>
                    <a:pt x="1412" y="974"/>
                    <a:pt x="1515" y="691"/>
                    <a:pt x="1307" y="431"/>
                  </a:cubicBezTo>
                  <a:cubicBezTo>
                    <a:pt x="1246" y="370"/>
                    <a:pt x="1216" y="340"/>
                    <a:pt x="1186" y="310"/>
                  </a:cubicBezTo>
                  <a:cubicBezTo>
                    <a:pt x="999" y="96"/>
                    <a:pt x="719" y="0"/>
                    <a:pt x="448"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endParaRPr sz="1867"/>
            </a:p>
          </p:txBody>
        </p:sp>
        <p:sp>
          <p:nvSpPr>
            <p:cNvPr id="373" name="Google Shape;373;p22"/>
            <p:cNvSpPr/>
            <p:nvPr/>
          </p:nvSpPr>
          <p:spPr>
            <a:xfrm>
              <a:off x="1235357" y="1596186"/>
              <a:ext cx="120095" cy="249284"/>
            </a:xfrm>
            <a:custGeom>
              <a:avLst/>
              <a:gdLst/>
              <a:ahLst/>
              <a:cxnLst/>
              <a:rect l="l" t="t" r="r" b="b"/>
              <a:pathLst>
                <a:path w="1664" h="3454" extrusionOk="0">
                  <a:moveTo>
                    <a:pt x="1546" y="0"/>
                  </a:moveTo>
                  <a:cubicBezTo>
                    <a:pt x="1537" y="0"/>
                    <a:pt x="1528" y="2"/>
                    <a:pt x="1520" y="6"/>
                  </a:cubicBezTo>
                  <a:cubicBezTo>
                    <a:pt x="942" y="67"/>
                    <a:pt x="456" y="492"/>
                    <a:pt x="243" y="1040"/>
                  </a:cubicBezTo>
                  <a:cubicBezTo>
                    <a:pt x="0" y="1556"/>
                    <a:pt x="61" y="2043"/>
                    <a:pt x="547" y="2407"/>
                  </a:cubicBezTo>
                  <a:cubicBezTo>
                    <a:pt x="638" y="2468"/>
                    <a:pt x="790" y="2559"/>
                    <a:pt x="851" y="2590"/>
                  </a:cubicBezTo>
                  <a:cubicBezTo>
                    <a:pt x="821" y="2651"/>
                    <a:pt x="760" y="2803"/>
                    <a:pt x="760" y="2955"/>
                  </a:cubicBezTo>
                  <a:cubicBezTo>
                    <a:pt x="790" y="3137"/>
                    <a:pt x="851" y="3289"/>
                    <a:pt x="973" y="3410"/>
                  </a:cubicBezTo>
                  <a:cubicBezTo>
                    <a:pt x="994" y="3432"/>
                    <a:pt x="1001" y="3453"/>
                    <a:pt x="1035" y="3453"/>
                  </a:cubicBezTo>
                  <a:cubicBezTo>
                    <a:pt x="1049" y="3453"/>
                    <a:pt x="1068" y="3450"/>
                    <a:pt x="1094" y="3441"/>
                  </a:cubicBezTo>
                  <a:cubicBezTo>
                    <a:pt x="1277" y="3350"/>
                    <a:pt x="1094" y="3228"/>
                    <a:pt x="1064" y="3167"/>
                  </a:cubicBezTo>
                  <a:cubicBezTo>
                    <a:pt x="1064" y="3167"/>
                    <a:pt x="1064" y="3137"/>
                    <a:pt x="1064" y="3137"/>
                  </a:cubicBezTo>
                  <a:cubicBezTo>
                    <a:pt x="1064" y="3137"/>
                    <a:pt x="1064" y="3137"/>
                    <a:pt x="1064" y="3106"/>
                  </a:cubicBezTo>
                  <a:cubicBezTo>
                    <a:pt x="1034" y="3106"/>
                    <a:pt x="1003" y="2955"/>
                    <a:pt x="1003" y="2955"/>
                  </a:cubicBezTo>
                  <a:cubicBezTo>
                    <a:pt x="1003" y="2924"/>
                    <a:pt x="1003" y="2894"/>
                    <a:pt x="1003" y="2863"/>
                  </a:cubicBezTo>
                  <a:cubicBezTo>
                    <a:pt x="1034" y="2681"/>
                    <a:pt x="1064" y="2711"/>
                    <a:pt x="1064" y="2529"/>
                  </a:cubicBezTo>
                  <a:cubicBezTo>
                    <a:pt x="1064" y="2468"/>
                    <a:pt x="973" y="2438"/>
                    <a:pt x="882" y="2407"/>
                  </a:cubicBezTo>
                  <a:cubicBezTo>
                    <a:pt x="699" y="2286"/>
                    <a:pt x="608" y="2195"/>
                    <a:pt x="456" y="2012"/>
                  </a:cubicBezTo>
                  <a:cubicBezTo>
                    <a:pt x="152" y="1617"/>
                    <a:pt x="426" y="827"/>
                    <a:pt x="973" y="401"/>
                  </a:cubicBezTo>
                  <a:cubicBezTo>
                    <a:pt x="1064" y="340"/>
                    <a:pt x="1155" y="280"/>
                    <a:pt x="1246" y="249"/>
                  </a:cubicBezTo>
                  <a:cubicBezTo>
                    <a:pt x="1338" y="189"/>
                    <a:pt x="1520" y="219"/>
                    <a:pt x="1611" y="128"/>
                  </a:cubicBezTo>
                  <a:cubicBezTo>
                    <a:pt x="1664" y="75"/>
                    <a:pt x="1603" y="0"/>
                    <a:pt x="1546"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endParaRPr sz="1867"/>
            </a:p>
          </p:txBody>
        </p:sp>
        <p:sp>
          <p:nvSpPr>
            <p:cNvPr id="374" name="Google Shape;374;p22"/>
            <p:cNvSpPr/>
            <p:nvPr/>
          </p:nvSpPr>
          <p:spPr>
            <a:xfrm>
              <a:off x="1261628" y="1159825"/>
              <a:ext cx="1035531" cy="706857"/>
            </a:xfrm>
            <a:custGeom>
              <a:avLst/>
              <a:gdLst/>
              <a:ahLst/>
              <a:cxnLst/>
              <a:rect l="l" t="t" r="r" b="b"/>
              <a:pathLst>
                <a:path w="14348" h="9794" extrusionOk="0">
                  <a:moveTo>
                    <a:pt x="5411" y="1158"/>
                  </a:moveTo>
                  <a:lnTo>
                    <a:pt x="5411" y="1158"/>
                  </a:lnTo>
                  <a:cubicBezTo>
                    <a:pt x="5563" y="1493"/>
                    <a:pt x="5563" y="1858"/>
                    <a:pt x="5381" y="2192"/>
                  </a:cubicBezTo>
                  <a:cubicBezTo>
                    <a:pt x="5257" y="2371"/>
                    <a:pt x="5164" y="2469"/>
                    <a:pt x="5103" y="2469"/>
                  </a:cubicBezTo>
                  <a:cubicBezTo>
                    <a:pt x="5028" y="2469"/>
                    <a:pt x="5000" y="2326"/>
                    <a:pt x="5016" y="2010"/>
                  </a:cubicBezTo>
                  <a:cubicBezTo>
                    <a:pt x="5016" y="1675"/>
                    <a:pt x="5168" y="1371"/>
                    <a:pt x="5411" y="1158"/>
                  </a:cubicBezTo>
                  <a:close/>
                  <a:moveTo>
                    <a:pt x="11399" y="1888"/>
                  </a:moveTo>
                  <a:lnTo>
                    <a:pt x="11399" y="1888"/>
                  </a:lnTo>
                  <a:cubicBezTo>
                    <a:pt x="11460" y="2131"/>
                    <a:pt x="11399" y="2374"/>
                    <a:pt x="11156" y="2648"/>
                  </a:cubicBezTo>
                  <a:cubicBezTo>
                    <a:pt x="10970" y="2849"/>
                    <a:pt x="10698" y="2956"/>
                    <a:pt x="10491" y="2956"/>
                  </a:cubicBezTo>
                  <a:cubicBezTo>
                    <a:pt x="10292" y="2956"/>
                    <a:pt x="10154" y="2857"/>
                    <a:pt x="10214" y="2648"/>
                  </a:cubicBezTo>
                  <a:cubicBezTo>
                    <a:pt x="10366" y="2222"/>
                    <a:pt x="10883" y="1949"/>
                    <a:pt x="11399" y="1888"/>
                  </a:cubicBezTo>
                  <a:close/>
                  <a:moveTo>
                    <a:pt x="12742" y="2960"/>
                  </a:moveTo>
                  <a:cubicBezTo>
                    <a:pt x="12831" y="2960"/>
                    <a:pt x="12922" y="2967"/>
                    <a:pt x="13010" y="2982"/>
                  </a:cubicBezTo>
                  <a:cubicBezTo>
                    <a:pt x="13041" y="3195"/>
                    <a:pt x="13010" y="3377"/>
                    <a:pt x="12919" y="3590"/>
                  </a:cubicBezTo>
                  <a:cubicBezTo>
                    <a:pt x="12720" y="3875"/>
                    <a:pt x="12361" y="4079"/>
                    <a:pt x="11992" y="4079"/>
                  </a:cubicBezTo>
                  <a:cubicBezTo>
                    <a:pt x="11966" y="4079"/>
                    <a:pt x="11941" y="4078"/>
                    <a:pt x="11916" y="4076"/>
                  </a:cubicBezTo>
                  <a:cubicBezTo>
                    <a:pt x="11369" y="4046"/>
                    <a:pt x="11703" y="3377"/>
                    <a:pt x="12007" y="3195"/>
                  </a:cubicBezTo>
                  <a:cubicBezTo>
                    <a:pt x="12191" y="3034"/>
                    <a:pt x="12463" y="2960"/>
                    <a:pt x="12742" y="2960"/>
                  </a:cubicBezTo>
                  <a:close/>
                  <a:moveTo>
                    <a:pt x="6368" y="4315"/>
                  </a:moveTo>
                  <a:cubicBezTo>
                    <a:pt x="6509" y="4315"/>
                    <a:pt x="6663" y="4446"/>
                    <a:pt x="6718" y="4776"/>
                  </a:cubicBezTo>
                  <a:cubicBezTo>
                    <a:pt x="6749" y="5049"/>
                    <a:pt x="6658" y="5383"/>
                    <a:pt x="6506" y="5718"/>
                  </a:cubicBezTo>
                  <a:cubicBezTo>
                    <a:pt x="6384" y="5627"/>
                    <a:pt x="6262" y="5535"/>
                    <a:pt x="6171" y="5383"/>
                  </a:cubicBezTo>
                  <a:cubicBezTo>
                    <a:pt x="6080" y="5201"/>
                    <a:pt x="6019" y="4988"/>
                    <a:pt x="6080" y="4745"/>
                  </a:cubicBezTo>
                  <a:cubicBezTo>
                    <a:pt x="6141" y="4502"/>
                    <a:pt x="6232" y="4320"/>
                    <a:pt x="6323" y="4320"/>
                  </a:cubicBezTo>
                  <a:cubicBezTo>
                    <a:pt x="6338" y="4317"/>
                    <a:pt x="6353" y="4315"/>
                    <a:pt x="6368" y="4315"/>
                  </a:cubicBezTo>
                  <a:close/>
                  <a:moveTo>
                    <a:pt x="4391" y="4683"/>
                  </a:moveTo>
                  <a:cubicBezTo>
                    <a:pt x="4397" y="4683"/>
                    <a:pt x="4403" y="4684"/>
                    <a:pt x="4408" y="4684"/>
                  </a:cubicBezTo>
                  <a:cubicBezTo>
                    <a:pt x="4712" y="4715"/>
                    <a:pt x="4651" y="5383"/>
                    <a:pt x="4469" y="5961"/>
                  </a:cubicBezTo>
                  <a:cubicBezTo>
                    <a:pt x="4439" y="6052"/>
                    <a:pt x="4378" y="6143"/>
                    <a:pt x="4347" y="6235"/>
                  </a:cubicBezTo>
                  <a:cubicBezTo>
                    <a:pt x="4135" y="6052"/>
                    <a:pt x="4013" y="5779"/>
                    <a:pt x="4013" y="5475"/>
                  </a:cubicBezTo>
                  <a:cubicBezTo>
                    <a:pt x="4013" y="5208"/>
                    <a:pt x="4186" y="4683"/>
                    <a:pt x="4391" y="4683"/>
                  </a:cubicBezTo>
                  <a:close/>
                  <a:moveTo>
                    <a:pt x="4008" y="1"/>
                  </a:moveTo>
                  <a:cubicBezTo>
                    <a:pt x="3904" y="1"/>
                    <a:pt x="3802" y="11"/>
                    <a:pt x="3709" y="34"/>
                  </a:cubicBezTo>
                  <a:cubicBezTo>
                    <a:pt x="3192" y="186"/>
                    <a:pt x="2797" y="520"/>
                    <a:pt x="2463" y="915"/>
                  </a:cubicBezTo>
                  <a:cubicBezTo>
                    <a:pt x="2068" y="1310"/>
                    <a:pt x="1885" y="1888"/>
                    <a:pt x="1946" y="2435"/>
                  </a:cubicBezTo>
                  <a:lnTo>
                    <a:pt x="1764" y="2435"/>
                  </a:lnTo>
                  <a:cubicBezTo>
                    <a:pt x="943" y="2435"/>
                    <a:pt x="396" y="3165"/>
                    <a:pt x="153" y="3864"/>
                  </a:cubicBezTo>
                  <a:cubicBezTo>
                    <a:pt x="1" y="4350"/>
                    <a:pt x="62" y="4867"/>
                    <a:pt x="335" y="5292"/>
                  </a:cubicBezTo>
                  <a:cubicBezTo>
                    <a:pt x="518" y="5566"/>
                    <a:pt x="761" y="5839"/>
                    <a:pt x="1034" y="5961"/>
                  </a:cubicBezTo>
                  <a:cubicBezTo>
                    <a:pt x="1044" y="5964"/>
                    <a:pt x="1054" y="5966"/>
                    <a:pt x="1062" y="5966"/>
                  </a:cubicBezTo>
                  <a:cubicBezTo>
                    <a:pt x="1131" y="5966"/>
                    <a:pt x="1149" y="5866"/>
                    <a:pt x="1095" y="5839"/>
                  </a:cubicBezTo>
                  <a:cubicBezTo>
                    <a:pt x="457" y="5444"/>
                    <a:pt x="122" y="4684"/>
                    <a:pt x="305" y="4046"/>
                  </a:cubicBezTo>
                  <a:cubicBezTo>
                    <a:pt x="514" y="3289"/>
                    <a:pt x="1082" y="2689"/>
                    <a:pt x="1758" y="2689"/>
                  </a:cubicBezTo>
                  <a:cubicBezTo>
                    <a:pt x="1869" y="2689"/>
                    <a:pt x="1983" y="2705"/>
                    <a:pt x="2098" y="2739"/>
                  </a:cubicBezTo>
                  <a:cubicBezTo>
                    <a:pt x="2120" y="2744"/>
                    <a:pt x="2140" y="2747"/>
                    <a:pt x="2160" y="2747"/>
                  </a:cubicBezTo>
                  <a:cubicBezTo>
                    <a:pt x="2249" y="2747"/>
                    <a:pt x="2311" y="2692"/>
                    <a:pt x="2311" y="2617"/>
                  </a:cubicBezTo>
                  <a:cubicBezTo>
                    <a:pt x="2281" y="2465"/>
                    <a:pt x="2220" y="2496"/>
                    <a:pt x="2220" y="2405"/>
                  </a:cubicBezTo>
                  <a:cubicBezTo>
                    <a:pt x="2189" y="2253"/>
                    <a:pt x="2250" y="1675"/>
                    <a:pt x="2341" y="1554"/>
                  </a:cubicBezTo>
                  <a:cubicBezTo>
                    <a:pt x="2585" y="1067"/>
                    <a:pt x="2980" y="672"/>
                    <a:pt x="3436" y="399"/>
                  </a:cubicBezTo>
                  <a:cubicBezTo>
                    <a:pt x="3650" y="286"/>
                    <a:pt x="3857" y="231"/>
                    <a:pt x="4055" y="231"/>
                  </a:cubicBezTo>
                  <a:cubicBezTo>
                    <a:pt x="4389" y="231"/>
                    <a:pt x="4699" y="386"/>
                    <a:pt x="4986" y="672"/>
                  </a:cubicBezTo>
                  <a:cubicBezTo>
                    <a:pt x="5107" y="763"/>
                    <a:pt x="5199" y="855"/>
                    <a:pt x="5259" y="946"/>
                  </a:cubicBezTo>
                  <a:cubicBezTo>
                    <a:pt x="4955" y="1250"/>
                    <a:pt x="4743" y="1645"/>
                    <a:pt x="4743" y="2070"/>
                  </a:cubicBezTo>
                  <a:cubicBezTo>
                    <a:pt x="4743" y="2283"/>
                    <a:pt x="4743" y="2526"/>
                    <a:pt x="4925" y="2648"/>
                  </a:cubicBezTo>
                  <a:cubicBezTo>
                    <a:pt x="4990" y="2687"/>
                    <a:pt x="5053" y="2703"/>
                    <a:pt x="5114" y="2703"/>
                  </a:cubicBezTo>
                  <a:cubicBezTo>
                    <a:pt x="5339" y="2703"/>
                    <a:pt x="5528" y="2474"/>
                    <a:pt x="5624" y="2283"/>
                  </a:cubicBezTo>
                  <a:cubicBezTo>
                    <a:pt x="5837" y="1858"/>
                    <a:pt x="5837" y="1371"/>
                    <a:pt x="5624" y="976"/>
                  </a:cubicBezTo>
                  <a:cubicBezTo>
                    <a:pt x="6043" y="668"/>
                    <a:pt x="6606" y="495"/>
                    <a:pt x="7104" y="495"/>
                  </a:cubicBezTo>
                  <a:cubicBezTo>
                    <a:pt x="7835" y="495"/>
                    <a:pt x="8425" y="868"/>
                    <a:pt x="8208" y="1736"/>
                  </a:cubicBezTo>
                  <a:cubicBezTo>
                    <a:pt x="8208" y="1766"/>
                    <a:pt x="8208" y="1797"/>
                    <a:pt x="8208" y="1797"/>
                  </a:cubicBezTo>
                  <a:cubicBezTo>
                    <a:pt x="8177" y="1858"/>
                    <a:pt x="8147" y="1918"/>
                    <a:pt x="8147" y="1979"/>
                  </a:cubicBezTo>
                  <a:cubicBezTo>
                    <a:pt x="8167" y="2039"/>
                    <a:pt x="8238" y="2085"/>
                    <a:pt x="8302" y="2085"/>
                  </a:cubicBezTo>
                  <a:cubicBezTo>
                    <a:pt x="8337" y="2085"/>
                    <a:pt x="8369" y="2072"/>
                    <a:pt x="8390" y="2040"/>
                  </a:cubicBezTo>
                  <a:cubicBezTo>
                    <a:pt x="8421" y="2010"/>
                    <a:pt x="8451" y="1979"/>
                    <a:pt x="8451" y="1949"/>
                  </a:cubicBezTo>
                  <a:cubicBezTo>
                    <a:pt x="8512" y="1888"/>
                    <a:pt x="8512" y="1888"/>
                    <a:pt x="8572" y="1797"/>
                  </a:cubicBezTo>
                  <a:cubicBezTo>
                    <a:pt x="8986" y="1328"/>
                    <a:pt x="9375" y="1059"/>
                    <a:pt x="9967" y="1059"/>
                  </a:cubicBezTo>
                  <a:cubicBezTo>
                    <a:pt x="10027" y="1059"/>
                    <a:pt x="10089" y="1062"/>
                    <a:pt x="10153" y="1067"/>
                  </a:cubicBezTo>
                  <a:cubicBezTo>
                    <a:pt x="10670" y="1098"/>
                    <a:pt x="11156" y="1341"/>
                    <a:pt x="11339" y="1706"/>
                  </a:cubicBezTo>
                  <a:cubicBezTo>
                    <a:pt x="11065" y="1736"/>
                    <a:pt x="10761" y="1827"/>
                    <a:pt x="10548" y="1979"/>
                  </a:cubicBezTo>
                  <a:cubicBezTo>
                    <a:pt x="10275" y="2162"/>
                    <a:pt x="10001" y="2405"/>
                    <a:pt x="10001" y="2739"/>
                  </a:cubicBezTo>
                  <a:cubicBezTo>
                    <a:pt x="9977" y="3052"/>
                    <a:pt x="10258" y="3193"/>
                    <a:pt x="10527" y="3193"/>
                  </a:cubicBezTo>
                  <a:cubicBezTo>
                    <a:pt x="10598" y="3193"/>
                    <a:pt x="10667" y="3184"/>
                    <a:pt x="10731" y="3165"/>
                  </a:cubicBezTo>
                  <a:cubicBezTo>
                    <a:pt x="11278" y="2982"/>
                    <a:pt x="11734" y="2435"/>
                    <a:pt x="11673" y="1888"/>
                  </a:cubicBezTo>
                  <a:cubicBezTo>
                    <a:pt x="11977" y="1888"/>
                    <a:pt x="12281" y="1979"/>
                    <a:pt x="12494" y="2162"/>
                  </a:cubicBezTo>
                  <a:cubicBezTo>
                    <a:pt x="12706" y="2344"/>
                    <a:pt x="12858" y="2557"/>
                    <a:pt x="12949" y="2800"/>
                  </a:cubicBezTo>
                  <a:cubicBezTo>
                    <a:pt x="12868" y="2785"/>
                    <a:pt x="12787" y="2777"/>
                    <a:pt x="12707" y="2777"/>
                  </a:cubicBezTo>
                  <a:cubicBezTo>
                    <a:pt x="12455" y="2777"/>
                    <a:pt x="12207" y="2851"/>
                    <a:pt x="11977" y="3013"/>
                  </a:cubicBezTo>
                  <a:cubicBezTo>
                    <a:pt x="11642" y="3225"/>
                    <a:pt x="11247" y="3772"/>
                    <a:pt x="11612" y="4137"/>
                  </a:cubicBezTo>
                  <a:cubicBezTo>
                    <a:pt x="11713" y="4218"/>
                    <a:pt x="11842" y="4232"/>
                    <a:pt x="11970" y="4232"/>
                  </a:cubicBezTo>
                  <a:cubicBezTo>
                    <a:pt x="12034" y="4232"/>
                    <a:pt x="12098" y="4228"/>
                    <a:pt x="12159" y="4228"/>
                  </a:cubicBezTo>
                  <a:cubicBezTo>
                    <a:pt x="12494" y="4198"/>
                    <a:pt x="12798" y="4016"/>
                    <a:pt x="13010" y="3742"/>
                  </a:cubicBezTo>
                  <a:cubicBezTo>
                    <a:pt x="13162" y="3560"/>
                    <a:pt x="13223" y="3286"/>
                    <a:pt x="13193" y="3043"/>
                  </a:cubicBezTo>
                  <a:lnTo>
                    <a:pt x="13193" y="3043"/>
                  </a:lnTo>
                  <a:cubicBezTo>
                    <a:pt x="13709" y="3225"/>
                    <a:pt x="14044" y="3620"/>
                    <a:pt x="13801" y="4198"/>
                  </a:cubicBezTo>
                  <a:cubicBezTo>
                    <a:pt x="13770" y="4380"/>
                    <a:pt x="13557" y="4593"/>
                    <a:pt x="13466" y="4624"/>
                  </a:cubicBezTo>
                  <a:cubicBezTo>
                    <a:pt x="13436" y="4624"/>
                    <a:pt x="13436" y="4624"/>
                    <a:pt x="13405" y="4654"/>
                  </a:cubicBezTo>
                  <a:cubicBezTo>
                    <a:pt x="13405" y="4624"/>
                    <a:pt x="13375" y="4593"/>
                    <a:pt x="13375" y="4593"/>
                  </a:cubicBezTo>
                  <a:cubicBezTo>
                    <a:pt x="13343" y="4561"/>
                    <a:pt x="13308" y="4548"/>
                    <a:pt x="13274" y="4548"/>
                  </a:cubicBezTo>
                  <a:cubicBezTo>
                    <a:pt x="13210" y="4548"/>
                    <a:pt x="13152" y="4595"/>
                    <a:pt x="13132" y="4654"/>
                  </a:cubicBezTo>
                  <a:cubicBezTo>
                    <a:pt x="13132" y="4776"/>
                    <a:pt x="13162" y="4745"/>
                    <a:pt x="13162" y="4806"/>
                  </a:cubicBezTo>
                  <a:cubicBezTo>
                    <a:pt x="13253" y="5201"/>
                    <a:pt x="12646" y="5931"/>
                    <a:pt x="12068" y="6113"/>
                  </a:cubicBezTo>
                  <a:cubicBezTo>
                    <a:pt x="11985" y="6141"/>
                    <a:pt x="11901" y="6154"/>
                    <a:pt x="11820" y="6154"/>
                  </a:cubicBezTo>
                  <a:cubicBezTo>
                    <a:pt x="11363" y="6154"/>
                    <a:pt x="10951" y="5751"/>
                    <a:pt x="10822" y="5262"/>
                  </a:cubicBezTo>
                  <a:cubicBezTo>
                    <a:pt x="10822" y="5194"/>
                    <a:pt x="10747" y="5127"/>
                    <a:pt x="10675" y="5127"/>
                  </a:cubicBezTo>
                  <a:cubicBezTo>
                    <a:pt x="10617" y="5127"/>
                    <a:pt x="10562" y="5170"/>
                    <a:pt x="10548" y="5292"/>
                  </a:cubicBezTo>
                  <a:cubicBezTo>
                    <a:pt x="10408" y="5734"/>
                    <a:pt x="10095" y="5977"/>
                    <a:pt x="9723" y="5977"/>
                  </a:cubicBezTo>
                  <a:cubicBezTo>
                    <a:pt x="9532" y="5977"/>
                    <a:pt x="9326" y="5913"/>
                    <a:pt x="9120" y="5779"/>
                  </a:cubicBezTo>
                  <a:cubicBezTo>
                    <a:pt x="8907" y="5627"/>
                    <a:pt x="8664" y="5383"/>
                    <a:pt x="8572" y="5171"/>
                  </a:cubicBezTo>
                  <a:cubicBezTo>
                    <a:pt x="8542" y="5110"/>
                    <a:pt x="8633" y="4867"/>
                    <a:pt x="8421" y="4867"/>
                  </a:cubicBezTo>
                  <a:cubicBezTo>
                    <a:pt x="8360" y="4867"/>
                    <a:pt x="8299" y="4928"/>
                    <a:pt x="8299" y="4958"/>
                  </a:cubicBezTo>
                  <a:cubicBezTo>
                    <a:pt x="8269" y="5110"/>
                    <a:pt x="8269" y="5079"/>
                    <a:pt x="8238" y="5171"/>
                  </a:cubicBezTo>
                  <a:cubicBezTo>
                    <a:pt x="8177" y="5383"/>
                    <a:pt x="7965" y="5687"/>
                    <a:pt x="7752" y="5809"/>
                  </a:cubicBezTo>
                  <a:cubicBezTo>
                    <a:pt x="7558" y="5922"/>
                    <a:pt x="7373" y="5992"/>
                    <a:pt x="7183" y="5992"/>
                  </a:cubicBezTo>
                  <a:cubicBezTo>
                    <a:pt x="7015" y="5992"/>
                    <a:pt x="6843" y="5937"/>
                    <a:pt x="6658" y="5809"/>
                  </a:cubicBezTo>
                  <a:cubicBezTo>
                    <a:pt x="6870" y="5444"/>
                    <a:pt x="6992" y="4988"/>
                    <a:pt x="6901" y="4563"/>
                  </a:cubicBezTo>
                  <a:cubicBezTo>
                    <a:pt x="6840" y="4380"/>
                    <a:pt x="6749" y="4168"/>
                    <a:pt x="6566" y="4107"/>
                  </a:cubicBezTo>
                  <a:cubicBezTo>
                    <a:pt x="6493" y="4074"/>
                    <a:pt x="6427" y="4060"/>
                    <a:pt x="6367" y="4060"/>
                  </a:cubicBezTo>
                  <a:cubicBezTo>
                    <a:pt x="5974" y="4060"/>
                    <a:pt x="5841" y="4676"/>
                    <a:pt x="5867" y="5019"/>
                  </a:cubicBezTo>
                  <a:cubicBezTo>
                    <a:pt x="5898" y="5353"/>
                    <a:pt x="6019" y="5566"/>
                    <a:pt x="6354" y="5809"/>
                  </a:cubicBezTo>
                  <a:cubicBezTo>
                    <a:pt x="6354" y="5839"/>
                    <a:pt x="6384" y="5839"/>
                    <a:pt x="6414" y="5870"/>
                  </a:cubicBezTo>
                  <a:cubicBezTo>
                    <a:pt x="6354" y="5931"/>
                    <a:pt x="6323" y="6022"/>
                    <a:pt x="6262" y="6083"/>
                  </a:cubicBezTo>
                  <a:cubicBezTo>
                    <a:pt x="6080" y="6356"/>
                    <a:pt x="5624" y="6569"/>
                    <a:pt x="5290" y="6569"/>
                  </a:cubicBezTo>
                  <a:cubicBezTo>
                    <a:pt x="4986" y="6569"/>
                    <a:pt x="4743" y="6508"/>
                    <a:pt x="4530" y="6356"/>
                  </a:cubicBezTo>
                  <a:cubicBezTo>
                    <a:pt x="4530" y="6326"/>
                    <a:pt x="4560" y="6295"/>
                    <a:pt x="4560" y="6265"/>
                  </a:cubicBezTo>
                  <a:cubicBezTo>
                    <a:pt x="4828" y="5760"/>
                    <a:pt x="5124" y="4470"/>
                    <a:pt x="4370" y="4470"/>
                  </a:cubicBezTo>
                  <a:cubicBezTo>
                    <a:pt x="4353" y="4470"/>
                    <a:pt x="4335" y="4470"/>
                    <a:pt x="4317" y="4472"/>
                  </a:cubicBezTo>
                  <a:cubicBezTo>
                    <a:pt x="4044" y="4563"/>
                    <a:pt x="3952" y="4867"/>
                    <a:pt x="3892" y="5110"/>
                  </a:cubicBezTo>
                  <a:cubicBezTo>
                    <a:pt x="3740" y="5566"/>
                    <a:pt x="3922" y="6052"/>
                    <a:pt x="4256" y="6356"/>
                  </a:cubicBezTo>
                  <a:cubicBezTo>
                    <a:pt x="4044" y="6630"/>
                    <a:pt x="3740" y="6873"/>
                    <a:pt x="3405" y="6934"/>
                  </a:cubicBezTo>
                  <a:lnTo>
                    <a:pt x="3375" y="6934"/>
                  </a:lnTo>
                  <a:cubicBezTo>
                    <a:pt x="3314" y="6934"/>
                    <a:pt x="3314" y="6934"/>
                    <a:pt x="3192" y="6903"/>
                  </a:cubicBezTo>
                  <a:cubicBezTo>
                    <a:pt x="3071" y="6812"/>
                    <a:pt x="3040" y="6782"/>
                    <a:pt x="2949" y="6690"/>
                  </a:cubicBezTo>
                  <a:cubicBezTo>
                    <a:pt x="2889" y="6630"/>
                    <a:pt x="2828" y="6569"/>
                    <a:pt x="2828" y="6508"/>
                  </a:cubicBezTo>
                  <a:cubicBezTo>
                    <a:pt x="2797" y="6417"/>
                    <a:pt x="2797" y="6356"/>
                    <a:pt x="2737" y="6295"/>
                  </a:cubicBezTo>
                  <a:cubicBezTo>
                    <a:pt x="2722" y="6281"/>
                    <a:pt x="2705" y="6275"/>
                    <a:pt x="2687" y="6275"/>
                  </a:cubicBezTo>
                  <a:cubicBezTo>
                    <a:pt x="2627" y="6275"/>
                    <a:pt x="2561" y="6340"/>
                    <a:pt x="2585" y="6386"/>
                  </a:cubicBezTo>
                  <a:cubicBezTo>
                    <a:pt x="2645" y="6569"/>
                    <a:pt x="2554" y="6812"/>
                    <a:pt x="2493" y="7116"/>
                  </a:cubicBezTo>
                  <a:cubicBezTo>
                    <a:pt x="2341" y="7785"/>
                    <a:pt x="2098" y="8423"/>
                    <a:pt x="1825" y="9001"/>
                  </a:cubicBezTo>
                  <a:cubicBezTo>
                    <a:pt x="1703" y="9244"/>
                    <a:pt x="1521" y="9487"/>
                    <a:pt x="1399" y="9730"/>
                  </a:cubicBezTo>
                  <a:cubicBezTo>
                    <a:pt x="1399" y="9768"/>
                    <a:pt x="1434" y="9794"/>
                    <a:pt x="1468" y="9794"/>
                  </a:cubicBezTo>
                  <a:cubicBezTo>
                    <a:pt x="1489" y="9794"/>
                    <a:pt x="1509" y="9784"/>
                    <a:pt x="1521" y="9760"/>
                  </a:cubicBezTo>
                  <a:cubicBezTo>
                    <a:pt x="1855" y="9274"/>
                    <a:pt x="2159" y="8757"/>
                    <a:pt x="2341" y="8180"/>
                  </a:cubicBezTo>
                  <a:cubicBezTo>
                    <a:pt x="2524" y="7724"/>
                    <a:pt x="2676" y="7238"/>
                    <a:pt x="2737" y="6751"/>
                  </a:cubicBezTo>
                  <a:cubicBezTo>
                    <a:pt x="2858" y="6903"/>
                    <a:pt x="3040" y="7025"/>
                    <a:pt x="3223" y="7086"/>
                  </a:cubicBezTo>
                  <a:cubicBezTo>
                    <a:pt x="3278" y="7113"/>
                    <a:pt x="3334" y="7124"/>
                    <a:pt x="3388" y="7124"/>
                  </a:cubicBezTo>
                  <a:cubicBezTo>
                    <a:pt x="3513" y="7124"/>
                    <a:pt x="3634" y="7067"/>
                    <a:pt x="3740" y="7025"/>
                  </a:cubicBezTo>
                  <a:cubicBezTo>
                    <a:pt x="4013" y="6903"/>
                    <a:pt x="4256" y="6721"/>
                    <a:pt x="4408" y="6508"/>
                  </a:cubicBezTo>
                  <a:cubicBezTo>
                    <a:pt x="4439" y="6508"/>
                    <a:pt x="4439" y="6538"/>
                    <a:pt x="4469" y="6538"/>
                  </a:cubicBezTo>
                  <a:cubicBezTo>
                    <a:pt x="4706" y="6674"/>
                    <a:pt x="4976" y="6742"/>
                    <a:pt x="5245" y="6742"/>
                  </a:cubicBezTo>
                  <a:cubicBezTo>
                    <a:pt x="5702" y="6742"/>
                    <a:pt x="6158" y="6545"/>
                    <a:pt x="6445" y="6143"/>
                  </a:cubicBezTo>
                  <a:cubicBezTo>
                    <a:pt x="6475" y="6083"/>
                    <a:pt x="6506" y="6022"/>
                    <a:pt x="6536" y="5991"/>
                  </a:cubicBezTo>
                  <a:cubicBezTo>
                    <a:pt x="6753" y="6118"/>
                    <a:pt x="6980" y="6191"/>
                    <a:pt x="7206" y="6191"/>
                  </a:cubicBezTo>
                  <a:cubicBezTo>
                    <a:pt x="7360" y="6191"/>
                    <a:pt x="7513" y="6157"/>
                    <a:pt x="7661" y="6083"/>
                  </a:cubicBezTo>
                  <a:cubicBezTo>
                    <a:pt x="7965" y="5961"/>
                    <a:pt x="8238" y="5657"/>
                    <a:pt x="8390" y="5383"/>
                  </a:cubicBezTo>
                  <a:cubicBezTo>
                    <a:pt x="8481" y="5505"/>
                    <a:pt x="8572" y="5627"/>
                    <a:pt x="8664" y="5748"/>
                  </a:cubicBezTo>
                  <a:cubicBezTo>
                    <a:pt x="9006" y="6076"/>
                    <a:pt x="9374" y="6237"/>
                    <a:pt x="9713" y="6237"/>
                  </a:cubicBezTo>
                  <a:cubicBezTo>
                    <a:pt x="10098" y="6237"/>
                    <a:pt x="10444" y="6030"/>
                    <a:pt x="10670" y="5627"/>
                  </a:cubicBezTo>
                  <a:cubicBezTo>
                    <a:pt x="10883" y="6083"/>
                    <a:pt x="11308" y="6417"/>
                    <a:pt x="11794" y="6417"/>
                  </a:cubicBezTo>
                  <a:cubicBezTo>
                    <a:pt x="12159" y="6417"/>
                    <a:pt x="12494" y="6235"/>
                    <a:pt x="12767" y="5991"/>
                  </a:cubicBezTo>
                  <a:cubicBezTo>
                    <a:pt x="13010" y="5809"/>
                    <a:pt x="13253" y="5596"/>
                    <a:pt x="13375" y="5292"/>
                  </a:cubicBezTo>
                  <a:cubicBezTo>
                    <a:pt x="13436" y="5171"/>
                    <a:pt x="13466" y="4988"/>
                    <a:pt x="13466" y="4836"/>
                  </a:cubicBezTo>
                  <a:cubicBezTo>
                    <a:pt x="13649" y="4776"/>
                    <a:pt x="13801" y="4624"/>
                    <a:pt x="13892" y="4472"/>
                  </a:cubicBezTo>
                  <a:cubicBezTo>
                    <a:pt x="14348" y="3712"/>
                    <a:pt x="13861" y="3043"/>
                    <a:pt x="13162" y="2861"/>
                  </a:cubicBezTo>
                  <a:lnTo>
                    <a:pt x="13162" y="2830"/>
                  </a:lnTo>
                  <a:cubicBezTo>
                    <a:pt x="13010" y="2070"/>
                    <a:pt x="12311" y="1706"/>
                    <a:pt x="11612" y="1675"/>
                  </a:cubicBezTo>
                  <a:cubicBezTo>
                    <a:pt x="11551" y="1584"/>
                    <a:pt x="11490" y="1462"/>
                    <a:pt x="11369" y="1371"/>
                  </a:cubicBezTo>
                  <a:cubicBezTo>
                    <a:pt x="10980" y="982"/>
                    <a:pt x="10435" y="827"/>
                    <a:pt x="9906" y="827"/>
                  </a:cubicBezTo>
                  <a:cubicBezTo>
                    <a:pt x="9774" y="827"/>
                    <a:pt x="9642" y="836"/>
                    <a:pt x="9515" y="855"/>
                  </a:cubicBezTo>
                  <a:cubicBezTo>
                    <a:pt x="9120" y="946"/>
                    <a:pt x="8785" y="1158"/>
                    <a:pt x="8512" y="1432"/>
                  </a:cubicBezTo>
                  <a:cubicBezTo>
                    <a:pt x="8530" y="600"/>
                    <a:pt x="7838" y="274"/>
                    <a:pt x="7083" y="274"/>
                  </a:cubicBezTo>
                  <a:cubicBezTo>
                    <a:pt x="6568" y="274"/>
                    <a:pt x="6024" y="426"/>
                    <a:pt x="5655" y="672"/>
                  </a:cubicBezTo>
                  <a:cubicBezTo>
                    <a:pt x="5594" y="703"/>
                    <a:pt x="5533" y="733"/>
                    <a:pt x="5472" y="794"/>
                  </a:cubicBezTo>
                  <a:cubicBezTo>
                    <a:pt x="5472" y="763"/>
                    <a:pt x="5442" y="763"/>
                    <a:pt x="5442" y="733"/>
                  </a:cubicBezTo>
                  <a:cubicBezTo>
                    <a:pt x="5168" y="459"/>
                    <a:pt x="4864" y="216"/>
                    <a:pt x="4499" y="64"/>
                  </a:cubicBezTo>
                  <a:cubicBezTo>
                    <a:pt x="4349" y="27"/>
                    <a:pt x="4176" y="1"/>
                    <a:pt x="4008"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endParaRPr sz="1867"/>
            </a:p>
          </p:txBody>
        </p:sp>
        <p:sp>
          <p:nvSpPr>
            <p:cNvPr id="375" name="Google Shape;375;p22"/>
            <p:cNvSpPr/>
            <p:nvPr/>
          </p:nvSpPr>
          <p:spPr>
            <a:xfrm>
              <a:off x="1207642" y="1626138"/>
              <a:ext cx="995187" cy="880144"/>
            </a:xfrm>
            <a:custGeom>
              <a:avLst/>
              <a:gdLst/>
              <a:ahLst/>
              <a:cxnLst/>
              <a:rect l="l" t="t" r="r" b="b"/>
              <a:pathLst>
                <a:path w="13789" h="12195" extrusionOk="0">
                  <a:moveTo>
                    <a:pt x="12564" y="1"/>
                  </a:moveTo>
                  <a:cubicBezTo>
                    <a:pt x="12454" y="1"/>
                    <a:pt x="12341" y="105"/>
                    <a:pt x="12390" y="229"/>
                  </a:cubicBezTo>
                  <a:cubicBezTo>
                    <a:pt x="12390" y="351"/>
                    <a:pt x="12421" y="625"/>
                    <a:pt x="12451" y="685"/>
                  </a:cubicBezTo>
                  <a:cubicBezTo>
                    <a:pt x="12512" y="1081"/>
                    <a:pt x="12542" y="1445"/>
                    <a:pt x="12573" y="2023"/>
                  </a:cubicBezTo>
                  <a:cubicBezTo>
                    <a:pt x="12603" y="3451"/>
                    <a:pt x="12330" y="4789"/>
                    <a:pt x="11661" y="6005"/>
                  </a:cubicBezTo>
                  <a:cubicBezTo>
                    <a:pt x="10962" y="7281"/>
                    <a:pt x="9594" y="7980"/>
                    <a:pt x="8074" y="8223"/>
                  </a:cubicBezTo>
                  <a:cubicBezTo>
                    <a:pt x="7734" y="8288"/>
                    <a:pt x="7387" y="8321"/>
                    <a:pt x="7040" y="8321"/>
                  </a:cubicBezTo>
                  <a:cubicBezTo>
                    <a:pt x="6085" y="8321"/>
                    <a:pt x="5130" y="8076"/>
                    <a:pt x="4305" y="7585"/>
                  </a:cubicBezTo>
                  <a:cubicBezTo>
                    <a:pt x="3971" y="7433"/>
                    <a:pt x="3576" y="7190"/>
                    <a:pt x="3333" y="7038"/>
                  </a:cubicBezTo>
                  <a:cubicBezTo>
                    <a:pt x="3029" y="6765"/>
                    <a:pt x="2664" y="6339"/>
                    <a:pt x="2451" y="6096"/>
                  </a:cubicBezTo>
                  <a:cubicBezTo>
                    <a:pt x="2299" y="5913"/>
                    <a:pt x="2208" y="5670"/>
                    <a:pt x="2117" y="5488"/>
                  </a:cubicBezTo>
                  <a:cubicBezTo>
                    <a:pt x="2117" y="5407"/>
                    <a:pt x="2063" y="5366"/>
                    <a:pt x="2000" y="5366"/>
                  </a:cubicBezTo>
                  <a:cubicBezTo>
                    <a:pt x="1968" y="5366"/>
                    <a:pt x="1934" y="5376"/>
                    <a:pt x="1904" y="5397"/>
                  </a:cubicBezTo>
                  <a:cubicBezTo>
                    <a:pt x="1782" y="5457"/>
                    <a:pt x="1782" y="5457"/>
                    <a:pt x="1661" y="5518"/>
                  </a:cubicBezTo>
                  <a:cubicBezTo>
                    <a:pt x="1573" y="5531"/>
                    <a:pt x="1469" y="5538"/>
                    <a:pt x="1362" y="5538"/>
                  </a:cubicBezTo>
                  <a:cubicBezTo>
                    <a:pt x="1212" y="5538"/>
                    <a:pt x="1056" y="5523"/>
                    <a:pt x="931" y="5488"/>
                  </a:cubicBezTo>
                  <a:cubicBezTo>
                    <a:pt x="840" y="5488"/>
                    <a:pt x="658" y="5366"/>
                    <a:pt x="567" y="5306"/>
                  </a:cubicBezTo>
                  <a:cubicBezTo>
                    <a:pt x="475" y="5184"/>
                    <a:pt x="384" y="4880"/>
                    <a:pt x="354" y="4698"/>
                  </a:cubicBezTo>
                  <a:cubicBezTo>
                    <a:pt x="354" y="4546"/>
                    <a:pt x="445" y="4120"/>
                    <a:pt x="536" y="3938"/>
                  </a:cubicBezTo>
                  <a:cubicBezTo>
                    <a:pt x="627" y="3786"/>
                    <a:pt x="749" y="3725"/>
                    <a:pt x="931" y="3603"/>
                  </a:cubicBezTo>
                  <a:cubicBezTo>
                    <a:pt x="1205" y="3451"/>
                    <a:pt x="1326" y="3421"/>
                    <a:pt x="1661" y="3421"/>
                  </a:cubicBezTo>
                  <a:cubicBezTo>
                    <a:pt x="1752" y="3421"/>
                    <a:pt x="1874" y="3451"/>
                    <a:pt x="1934" y="3482"/>
                  </a:cubicBezTo>
                  <a:cubicBezTo>
                    <a:pt x="2026" y="3543"/>
                    <a:pt x="2147" y="3725"/>
                    <a:pt x="2238" y="3755"/>
                  </a:cubicBezTo>
                  <a:cubicBezTo>
                    <a:pt x="2299" y="3755"/>
                    <a:pt x="2329" y="3664"/>
                    <a:pt x="2299" y="3603"/>
                  </a:cubicBezTo>
                  <a:cubicBezTo>
                    <a:pt x="2208" y="3512"/>
                    <a:pt x="2086" y="3391"/>
                    <a:pt x="1965" y="3299"/>
                  </a:cubicBezTo>
                  <a:cubicBezTo>
                    <a:pt x="1843" y="3239"/>
                    <a:pt x="1691" y="3208"/>
                    <a:pt x="1509" y="3208"/>
                  </a:cubicBezTo>
                  <a:cubicBezTo>
                    <a:pt x="1174" y="3208"/>
                    <a:pt x="840" y="3360"/>
                    <a:pt x="597" y="3573"/>
                  </a:cubicBezTo>
                  <a:cubicBezTo>
                    <a:pt x="384" y="3725"/>
                    <a:pt x="263" y="3968"/>
                    <a:pt x="202" y="4242"/>
                  </a:cubicBezTo>
                  <a:cubicBezTo>
                    <a:pt x="111" y="4576"/>
                    <a:pt x="171" y="4941"/>
                    <a:pt x="354" y="5306"/>
                  </a:cubicBezTo>
                  <a:cubicBezTo>
                    <a:pt x="445" y="5457"/>
                    <a:pt x="658" y="5609"/>
                    <a:pt x="870" y="5670"/>
                  </a:cubicBezTo>
                  <a:cubicBezTo>
                    <a:pt x="1022" y="5731"/>
                    <a:pt x="1205" y="5731"/>
                    <a:pt x="1357" y="5731"/>
                  </a:cubicBezTo>
                  <a:cubicBezTo>
                    <a:pt x="1570" y="5731"/>
                    <a:pt x="1782" y="5701"/>
                    <a:pt x="1965" y="5609"/>
                  </a:cubicBezTo>
                  <a:cubicBezTo>
                    <a:pt x="2086" y="5883"/>
                    <a:pt x="2238" y="6126"/>
                    <a:pt x="2421" y="6309"/>
                  </a:cubicBezTo>
                  <a:cubicBezTo>
                    <a:pt x="2633" y="6582"/>
                    <a:pt x="2877" y="6825"/>
                    <a:pt x="3120" y="7068"/>
                  </a:cubicBezTo>
                  <a:cubicBezTo>
                    <a:pt x="2998" y="7008"/>
                    <a:pt x="2877" y="6947"/>
                    <a:pt x="2755" y="6916"/>
                  </a:cubicBezTo>
                  <a:cubicBezTo>
                    <a:pt x="2627" y="6889"/>
                    <a:pt x="2500" y="6876"/>
                    <a:pt x="2377" y="6876"/>
                  </a:cubicBezTo>
                  <a:cubicBezTo>
                    <a:pt x="1416" y="6876"/>
                    <a:pt x="613" y="7666"/>
                    <a:pt x="263" y="8527"/>
                  </a:cubicBezTo>
                  <a:cubicBezTo>
                    <a:pt x="202" y="8679"/>
                    <a:pt x="80" y="8953"/>
                    <a:pt x="19" y="9135"/>
                  </a:cubicBezTo>
                  <a:cubicBezTo>
                    <a:pt x="1" y="9173"/>
                    <a:pt x="28" y="9199"/>
                    <a:pt x="59" y="9199"/>
                  </a:cubicBezTo>
                  <a:cubicBezTo>
                    <a:pt x="79" y="9199"/>
                    <a:pt x="99" y="9189"/>
                    <a:pt x="111" y="9166"/>
                  </a:cubicBezTo>
                  <a:cubicBezTo>
                    <a:pt x="384" y="8467"/>
                    <a:pt x="749" y="7859"/>
                    <a:pt x="1387" y="7403"/>
                  </a:cubicBezTo>
                  <a:cubicBezTo>
                    <a:pt x="1707" y="7218"/>
                    <a:pt x="2036" y="7107"/>
                    <a:pt x="2359" y="7107"/>
                  </a:cubicBezTo>
                  <a:cubicBezTo>
                    <a:pt x="2619" y="7107"/>
                    <a:pt x="2875" y="7179"/>
                    <a:pt x="3120" y="7342"/>
                  </a:cubicBezTo>
                  <a:cubicBezTo>
                    <a:pt x="3272" y="7403"/>
                    <a:pt x="3393" y="7585"/>
                    <a:pt x="3545" y="7768"/>
                  </a:cubicBezTo>
                  <a:cubicBezTo>
                    <a:pt x="3849" y="8072"/>
                    <a:pt x="4062" y="8406"/>
                    <a:pt x="4275" y="8862"/>
                  </a:cubicBezTo>
                  <a:cubicBezTo>
                    <a:pt x="4336" y="9014"/>
                    <a:pt x="4457" y="9135"/>
                    <a:pt x="4548" y="9287"/>
                  </a:cubicBezTo>
                  <a:cubicBezTo>
                    <a:pt x="4731" y="9561"/>
                    <a:pt x="4822" y="9743"/>
                    <a:pt x="4913" y="9834"/>
                  </a:cubicBezTo>
                  <a:cubicBezTo>
                    <a:pt x="4913" y="9834"/>
                    <a:pt x="4913" y="9834"/>
                    <a:pt x="4944" y="9865"/>
                  </a:cubicBezTo>
                  <a:cubicBezTo>
                    <a:pt x="4396" y="10442"/>
                    <a:pt x="3758" y="11020"/>
                    <a:pt x="2998" y="11476"/>
                  </a:cubicBezTo>
                  <a:cubicBezTo>
                    <a:pt x="2568" y="11729"/>
                    <a:pt x="2369" y="11856"/>
                    <a:pt x="1998" y="11856"/>
                  </a:cubicBezTo>
                  <a:cubicBezTo>
                    <a:pt x="1924" y="11856"/>
                    <a:pt x="1843" y="11851"/>
                    <a:pt x="1752" y="11841"/>
                  </a:cubicBezTo>
                  <a:cubicBezTo>
                    <a:pt x="1539" y="11810"/>
                    <a:pt x="1539" y="11810"/>
                    <a:pt x="1478" y="11810"/>
                  </a:cubicBezTo>
                  <a:cubicBezTo>
                    <a:pt x="1448" y="11795"/>
                    <a:pt x="1418" y="11787"/>
                    <a:pt x="1391" y="11787"/>
                  </a:cubicBezTo>
                  <a:cubicBezTo>
                    <a:pt x="1364" y="11787"/>
                    <a:pt x="1342" y="11795"/>
                    <a:pt x="1326" y="11810"/>
                  </a:cubicBezTo>
                  <a:cubicBezTo>
                    <a:pt x="1174" y="11901"/>
                    <a:pt x="1205" y="12114"/>
                    <a:pt x="1387" y="12145"/>
                  </a:cubicBezTo>
                  <a:cubicBezTo>
                    <a:pt x="1565" y="12180"/>
                    <a:pt x="1743" y="12195"/>
                    <a:pt x="1927" y="12195"/>
                  </a:cubicBezTo>
                  <a:cubicBezTo>
                    <a:pt x="2058" y="12195"/>
                    <a:pt x="2191" y="12188"/>
                    <a:pt x="2329" y="12175"/>
                  </a:cubicBezTo>
                  <a:cubicBezTo>
                    <a:pt x="2573" y="12114"/>
                    <a:pt x="2785" y="11993"/>
                    <a:pt x="2998" y="11901"/>
                  </a:cubicBezTo>
                  <a:cubicBezTo>
                    <a:pt x="3545" y="11597"/>
                    <a:pt x="4062" y="11263"/>
                    <a:pt x="4518" y="10807"/>
                  </a:cubicBezTo>
                  <a:cubicBezTo>
                    <a:pt x="4731" y="10625"/>
                    <a:pt x="5004" y="10351"/>
                    <a:pt x="5095" y="10260"/>
                  </a:cubicBezTo>
                  <a:cubicBezTo>
                    <a:pt x="5217" y="10047"/>
                    <a:pt x="5339" y="10047"/>
                    <a:pt x="5308" y="9804"/>
                  </a:cubicBezTo>
                  <a:cubicBezTo>
                    <a:pt x="5278" y="9713"/>
                    <a:pt x="5217" y="9622"/>
                    <a:pt x="5156" y="9561"/>
                  </a:cubicBezTo>
                  <a:cubicBezTo>
                    <a:pt x="5004" y="9379"/>
                    <a:pt x="5065" y="9470"/>
                    <a:pt x="4944" y="9287"/>
                  </a:cubicBezTo>
                  <a:cubicBezTo>
                    <a:pt x="4731" y="8983"/>
                    <a:pt x="4640" y="8862"/>
                    <a:pt x="4488" y="8527"/>
                  </a:cubicBezTo>
                  <a:cubicBezTo>
                    <a:pt x="4305" y="8223"/>
                    <a:pt x="4153" y="8072"/>
                    <a:pt x="3971" y="7828"/>
                  </a:cubicBezTo>
                  <a:cubicBezTo>
                    <a:pt x="3849" y="7676"/>
                    <a:pt x="3697" y="7555"/>
                    <a:pt x="3576" y="7433"/>
                  </a:cubicBezTo>
                  <a:lnTo>
                    <a:pt x="3576" y="7433"/>
                  </a:lnTo>
                  <a:cubicBezTo>
                    <a:pt x="3819" y="7585"/>
                    <a:pt x="4092" y="7737"/>
                    <a:pt x="4336" y="7859"/>
                  </a:cubicBezTo>
                  <a:cubicBezTo>
                    <a:pt x="4670" y="8041"/>
                    <a:pt x="5004" y="8223"/>
                    <a:pt x="5369" y="8315"/>
                  </a:cubicBezTo>
                  <a:cubicBezTo>
                    <a:pt x="5910" y="8501"/>
                    <a:pt x="6489" y="8583"/>
                    <a:pt x="7068" y="8583"/>
                  </a:cubicBezTo>
                  <a:cubicBezTo>
                    <a:pt x="7531" y="8583"/>
                    <a:pt x="7994" y="8531"/>
                    <a:pt x="8439" y="8436"/>
                  </a:cubicBezTo>
                  <a:cubicBezTo>
                    <a:pt x="9564" y="8223"/>
                    <a:pt x="10628" y="7676"/>
                    <a:pt x="11418" y="6856"/>
                  </a:cubicBezTo>
                  <a:cubicBezTo>
                    <a:pt x="11843" y="6369"/>
                    <a:pt x="12117" y="5761"/>
                    <a:pt x="12330" y="5154"/>
                  </a:cubicBezTo>
                  <a:cubicBezTo>
                    <a:pt x="12360" y="5062"/>
                    <a:pt x="12421" y="4941"/>
                    <a:pt x="12451" y="4819"/>
                  </a:cubicBezTo>
                  <a:cubicBezTo>
                    <a:pt x="12816" y="5002"/>
                    <a:pt x="12907" y="5306"/>
                    <a:pt x="13120" y="5731"/>
                  </a:cubicBezTo>
                  <a:cubicBezTo>
                    <a:pt x="13150" y="5853"/>
                    <a:pt x="13302" y="6126"/>
                    <a:pt x="13333" y="6278"/>
                  </a:cubicBezTo>
                  <a:cubicBezTo>
                    <a:pt x="13394" y="6461"/>
                    <a:pt x="13424" y="6613"/>
                    <a:pt x="13515" y="6734"/>
                  </a:cubicBezTo>
                  <a:cubicBezTo>
                    <a:pt x="13546" y="6825"/>
                    <a:pt x="13576" y="6795"/>
                    <a:pt x="13394" y="7099"/>
                  </a:cubicBezTo>
                  <a:cubicBezTo>
                    <a:pt x="13059" y="7555"/>
                    <a:pt x="12421" y="8011"/>
                    <a:pt x="11935" y="8467"/>
                  </a:cubicBezTo>
                  <a:cubicBezTo>
                    <a:pt x="11631" y="8710"/>
                    <a:pt x="11266" y="9044"/>
                    <a:pt x="10962" y="9257"/>
                  </a:cubicBezTo>
                  <a:cubicBezTo>
                    <a:pt x="10536" y="9561"/>
                    <a:pt x="10050" y="9804"/>
                    <a:pt x="9685" y="9956"/>
                  </a:cubicBezTo>
                  <a:cubicBezTo>
                    <a:pt x="9594" y="9986"/>
                    <a:pt x="9564" y="10138"/>
                    <a:pt x="9655" y="10199"/>
                  </a:cubicBezTo>
                  <a:cubicBezTo>
                    <a:pt x="9671" y="10202"/>
                    <a:pt x="9688" y="10204"/>
                    <a:pt x="9704" y="10204"/>
                  </a:cubicBezTo>
                  <a:cubicBezTo>
                    <a:pt x="9839" y="10204"/>
                    <a:pt x="9972" y="10101"/>
                    <a:pt x="10080" y="10047"/>
                  </a:cubicBezTo>
                  <a:cubicBezTo>
                    <a:pt x="10476" y="9895"/>
                    <a:pt x="10810" y="9682"/>
                    <a:pt x="11144" y="9439"/>
                  </a:cubicBezTo>
                  <a:cubicBezTo>
                    <a:pt x="11752" y="8953"/>
                    <a:pt x="12147" y="8649"/>
                    <a:pt x="12755" y="8102"/>
                  </a:cubicBezTo>
                  <a:cubicBezTo>
                    <a:pt x="13090" y="7828"/>
                    <a:pt x="13454" y="7524"/>
                    <a:pt x="13667" y="7129"/>
                  </a:cubicBezTo>
                  <a:cubicBezTo>
                    <a:pt x="13728" y="7038"/>
                    <a:pt x="13789" y="6916"/>
                    <a:pt x="13789" y="6795"/>
                  </a:cubicBezTo>
                  <a:cubicBezTo>
                    <a:pt x="13758" y="6673"/>
                    <a:pt x="13728" y="6582"/>
                    <a:pt x="13697" y="6552"/>
                  </a:cubicBezTo>
                  <a:cubicBezTo>
                    <a:pt x="13637" y="6309"/>
                    <a:pt x="13576" y="6065"/>
                    <a:pt x="13454" y="5853"/>
                  </a:cubicBezTo>
                  <a:cubicBezTo>
                    <a:pt x="13394" y="5670"/>
                    <a:pt x="13150" y="5062"/>
                    <a:pt x="12877" y="4819"/>
                  </a:cubicBezTo>
                  <a:cubicBezTo>
                    <a:pt x="12786" y="4758"/>
                    <a:pt x="12664" y="4667"/>
                    <a:pt x="12542" y="4606"/>
                  </a:cubicBezTo>
                  <a:cubicBezTo>
                    <a:pt x="12786" y="3786"/>
                    <a:pt x="12907" y="2904"/>
                    <a:pt x="12907" y="2023"/>
                  </a:cubicBezTo>
                  <a:cubicBezTo>
                    <a:pt x="12907" y="1536"/>
                    <a:pt x="12816" y="746"/>
                    <a:pt x="12786" y="564"/>
                  </a:cubicBezTo>
                  <a:cubicBezTo>
                    <a:pt x="12755" y="442"/>
                    <a:pt x="12755" y="321"/>
                    <a:pt x="12725" y="199"/>
                  </a:cubicBezTo>
                  <a:cubicBezTo>
                    <a:pt x="12725" y="138"/>
                    <a:pt x="12694" y="47"/>
                    <a:pt x="12634" y="17"/>
                  </a:cubicBezTo>
                  <a:cubicBezTo>
                    <a:pt x="12612" y="6"/>
                    <a:pt x="12588" y="1"/>
                    <a:pt x="12564"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endParaRPr sz="1867"/>
            </a:p>
          </p:txBody>
        </p:sp>
        <p:sp>
          <p:nvSpPr>
            <p:cNvPr id="376" name="Google Shape;376;p22"/>
            <p:cNvSpPr/>
            <p:nvPr/>
          </p:nvSpPr>
          <p:spPr>
            <a:xfrm>
              <a:off x="1272598" y="1917719"/>
              <a:ext cx="79101" cy="29952"/>
            </a:xfrm>
            <a:custGeom>
              <a:avLst/>
              <a:gdLst/>
              <a:ahLst/>
              <a:cxnLst/>
              <a:rect l="l" t="t" r="r" b="b"/>
              <a:pathLst>
                <a:path w="1096" h="415" extrusionOk="0">
                  <a:moveTo>
                    <a:pt x="453" y="0"/>
                  </a:moveTo>
                  <a:cubicBezTo>
                    <a:pt x="372" y="0"/>
                    <a:pt x="292" y="15"/>
                    <a:pt x="214" y="50"/>
                  </a:cubicBezTo>
                  <a:cubicBezTo>
                    <a:pt x="153" y="80"/>
                    <a:pt x="1" y="110"/>
                    <a:pt x="31" y="232"/>
                  </a:cubicBezTo>
                  <a:cubicBezTo>
                    <a:pt x="31" y="282"/>
                    <a:pt x="92" y="331"/>
                    <a:pt x="147" y="331"/>
                  </a:cubicBezTo>
                  <a:cubicBezTo>
                    <a:pt x="160" y="331"/>
                    <a:pt x="172" y="329"/>
                    <a:pt x="183" y="323"/>
                  </a:cubicBezTo>
                  <a:cubicBezTo>
                    <a:pt x="214" y="293"/>
                    <a:pt x="214" y="293"/>
                    <a:pt x="244" y="262"/>
                  </a:cubicBezTo>
                  <a:cubicBezTo>
                    <a:pt x="335" y="232"/>
                    <a:pt x="396" y="232"/>
                    <a:pt x="426" y="232"/>
                  </a:cubicBezTo>
                  <a:lnTo>
                    <a:pt x="518" y="232"/>
                  </a:lnTo>
                  <a:cubicBezTo>
                    <a:pt x="670" y="262"/>
                    <a:pt x="730" y="293"/>
                    <a:pt x="822" y="354"/>
                  </a:cubicBezTo>
                  <a:cubicBezTo>
                    <a:pt x="882" y="384"/>
                    <a:pt x="943" y="414"/>
                    <a:pt x="1004" y="414"/>
                  </a:cubicBezTo>
                  <a:cubicBezTo>
                    <a:pt x="1095" y="384"/>
                    <a:pt x="1095" y="262"/>
                    <a:pt x="1004" y="202"/>
                  </a:cubicBezTo>
                  <a:cubicBezTo>
                    <a:pt x="852" y="93"/>
                    <a:pt x="653" y="0"/>
                    <a:pt x="453"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endParaRPr sz="1867"/>
            </a:p>
          </p:txBody>
        </p:sp>
        <p:sp>
          <p:nvSpPr>
            <p:cNvPr id="377" name="Google Shape;377;p22"/>
            <p:cNvSpPr/>
            <p:nvPr/>
          </p:nvSpPr>
          <p:spPr>
            <a:xfrm>
              <a:off x="1539062" y="2218177"/>
              <a:ext cx="233839" cy="116631"/>
            </a:xfrm>
            <a:custGeom>
              <a:avLst/>
              <a:gdLst/>
              <a:ahLst/>
              <a:cxnLst/>
              <a:rect l="l" t="t" r="r" b="b"/>
              <a:pathLst>
                <a:path w="3240" h="1616" extrusionOk="0">
                  <a:moveTo>
                    <a:pt x="122" y="1"/>
                  </a:moveTo>
                  <a:cubicBezTo>
                    <a:pt x="63" y="1"/>
                    <a:pt x="0" y="71"/>
                    <a:pt x="48" y="142"/>
                  </a:cubicBezTo>
                  <a:cubicBezTo>
                    <a:pt x="108" y="264"/>
                    <a:pt x="200" y="568"/>
                    <a:pt x="321" y="750"/>
                  </a:cubicBezTo>
                  <a:cubicBezTo>
                    <a:pt x="473" y="1024"/>
                    <a:pt x="686" y="1236"/>
                    <a:pt x="929" y="1388"/>
                  </a:cubicBezTo>
                  <a:cubicBezTo>
                    <a:pt x="1224" y="1541"/>
                    <a:pt x="1519" y="1616"/>
                    <a:pt x="1802" y="1616"/>
                  </a:cubicBezTo>
                  <a:cubicBezTo>
                    <a:pt x="2305" y="1616"/>
                    <a:pt x="2767" y="1380"/>
                    <a:pt x="3118" y="932"/>
                  </a:cubicBezTo>
                  <a:cubicBezTo>
                    <a:pt x="3178" y="811"/>
                    <a:pt x="3239" y="811"/>
                    <a:pt x="3209" y="689"/>
                  </a:cubicBezTo>
                  <a:cubicBezTo>
                    <a:pt x="3181" y="643"/>
                    <a:pt x="3150" y="625"/>
                    <a:pt x="3118" y="625"/>
                  </a:cubicBezTo>
                  <a:cubicBezTo>
                    <a:pt x="3046" y="625"/>
                    <a:pt x="2968" y="717"/>
                    <a:pt x="2905" y="780"/>
                  </a:cubicBezTo>
                  <a:cubicBezTo>
                    <a:pt x="2570" y="1115"/>
                    <a:pt x="2297" y="1327"/>
                    <a:pt x="1962" y="1327"/>
                  </a:cubicBezTo>
                  <a:cubicBezTo>
                    <a:pt x="1873" y="1340"/>
                    <a:pt x="1787" y="1347"/>
                    <a:pt x="1705" y="1347"/>
                  </a:cubicBezTo>
                  <a:cubicBezTo>
                    <a:pt x="1205" y="1347"/>
                    <a:pt x="847" y="1116"/>
                    <a:pt x="534" y="750"/>
                  </a:cubicBezTo>
                  <a:cubicBezTo>
                    <a:pt x="352" y="507"/>
                    <a:pt x="352" y="294"/>
                    <a:pt x="169" y="20"/>
                  </a:cubicBezTo>
                  <a:cubicBezTo>
                    <a:pt x="155" y="7"/>
                    <a:pt x="139" y="1"/>
                    <a:pt x="122"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endParaRPr sz="1867"/>
            </a:p>
          </p:txBody>
        </p:sp>
        <p:sp>
          <p:nvSpPr>
            <p:cNvPr id="378" name="Google Shape;378;p22"/>
            <p:cNvSpPr/>
            <p:nvPr/>
          </p:nvSpPr>
          <p:spPr>
            <a:xfrm>
              <a:off x="1924179" y="2366061"/>
              <a:ext cx="25982" cy="20353"/>
            </a:xfrm>
            <a:custGeom>
              <a:avLst/>
              <a:gdLst/>
              <a:ahLst/>
              <a:cxnLst/>
              <a:rect l="l" t="t" r="r" b="b"/>
              <a:pathLst>
                <a:path w="360" h="282" extrusionOk="0">
                  <a:moveTo>
                    <a:pt x="201" y="0"/>
                  </a:moveTo>
                  <a:cubicBezTo>
                    <a:pt x="185" y="0"/>
                    <a:pt x="168" y="3"/>
                    <a:pt x="152" y="8"/>
                  </a:cubicBezTo>
                  <a:cubicBezTo>
                    <a:pt x="122" y="38"/>
                    <a:pt x="31" y="69"/>
                    <a:pt x="0" y="130"/>
                  </a:cubicBezTo>
                  <a:cubicBezTo>
                    <a:pt x="0" y="190"/>
                    <a:pt x="61" y="282"/>
                    <a:pt x="122" y="282"/>
                  </a:cubicBezTo>
                  <a:cubicBezTo>
                    <a:pt x="152" y="251"/>
                    <a:pt x="274" y="251"/>
                    <a:pt x="335" y="160"/>
                  </a:cubicBezTo>
                  <a:cubicBezTo>
                    <a:pt x="360" y="59"/>
                    <a:pt x="281" y="0"/>
                    <a:pt x="201"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endParaRPr sz="1867"/>
            </a:p>
          </p:txBody>
        </p:sp>
        <p:sp>
          <p:nvSpPr>
            <p:cNvPr id="379" name="Google Shape;379;p22"/>
            <p:cNvSpPr/>
            <p:nvPr/>
          </p:nvSpPr>
          <p:spPr>
            <a:xfrm>
              <a:off x="2160763" y="1517589"/>
              <a:ext cx="404022" cy="527725"/>
            </a:xfrm>
            <a:custGeom>
              <a:avLst/>
              <a:gdLst/>
              <a:ahLst/>
              <a:cxnLst/>
              <a:rect l="l" t="t" r="r" b="b"/>
              <a:pathLst>
                <a:path w="5598" h="7312" extrusionOk="0">
                  <a:moveTo>
                    <a:pt x="5294" y="1"/>
                  </a:moveTo>
                  <a:cubicBezTo>
                    <a:pt x="5172" y="1"/>
                    <a:pt x="5081" y="122"/>
                    <a:pt x="5112" y="244"/>
                  </a:cubicBezTo>
                  <a:cubicBezTo>
                    <a:pt x="5142" y="335"/>
                    <a:pt x="5172" y="426"/>
                    <a:pt x="5203" y="518"/>
                  </a:cubicBezTo>
                  <a:cubicBezTo>
                    <a:pt x="5264" y="670"/>
                    <a:pt x="5233" y="730"/>
                    <a:pt x="5233" y="974"/>
                  </a:cubicBezTo>
                  <a:cubicBezTo>
                    <a:pt x="5233" y="2949"/>
                    <a:pt x="3501" y="4712"/>
                    <a:pt x="2042" y="5928"/>
                  </a:cubicBezTo>
                  <a:cubicBezTo>
                    <a:pt x="1464" y="6354"/>
                    <a:pt x="826" y="6688"/>
                    <a:pt x="188" y="7022"/>
                  </a:cubicBezTo>
                  <a:cubicBezTo>
                    <a:pt x="0" y="7049"/>
                    <a:pt x="72" y="7312"/>
                    <a:pt x="216" y="7312"/>
                  </a:cubicBezTo>
                  <a:cubicBezTo>
                    <a:pt x="236" y="7312"/>
                    <a:pt x="257" y="7307"/>
                    <a:pt x="279" y="7296"/>
                  </a:cubicBezTo>
                  <a:cubicBezTo>
                    <a:pt x="917" y="6961"/>
                    <a:pt x="1555" y="6627"/>
                    <a:pt x="2163" y="6202"/>
                  </a:cubicBezTo>
                  <a:cubicBezTo>
                    <a:pt x="2862" y="5654"/>
                    <a:pt x="3501" y="5016"/>
                    <a:pt x="4078" y="4317"/>
                  </a:cubicBezTo>
                  <a:cubicBezTo>
                    <a:pt x="4504" y="3770"/>
                    <a:pt x="4929" y="3192"/>
                    <a:pt x="5203" y="2524"/>
                  </a:cubicBezTo>
                  <a:cubicBezTo>
                    <a:pt x="5476" y="1916"/>
                    <a:pt x="5537" y="1278"/>
                    <a:pt x="5598" y="730"/>
                  </a:cubicBezTo>
                  <a:cubicBezTo>
                    <a:pt x="5598" y="548"/>
                    <a:pt x="5507" y="214"/>
                    <a:pt x="5476" y="214"/>
                  </a:cubicBezTo>
                  <a:cubicBezTo>
                    <a:pt x="5416" y="92"/>
                    <a:pt x="5476" y="62"/>
                    <a:pt x="5294"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endParaRPr sz="1867"/>
            </a:p>
          </p:txBody>
        </p:sp>
        <p:sp>
          <p:nvSpPr>
            <p:cNvPr id="380" name="Google Shape;380;p22"/>
            <p:cNvSpPr/>
            <p:nvPr/>
          </p:nvSpPr>
          <p:spPr>
            <a:xfrm>
              <a:off x="1928221" y="2409076"/>
              <a:ext cx="23528" cy="15517"/>
            </a:xfrm>
            <a:custGeom>
              <a:avLst/>
              <a:gdLst/>
              <a:ahLst/>
              <a:cxnLst/>
              <a:rect l="l" t="t" r="r" b="b"/>
              <a:pathLst>
                <a:path w="326" h="215" extrusionOk="0">
                  <a:moveTo>
                    <a:pt x="217" y="0"/>
                  </a:moveTo>
                  <a:cubicBezTo>
                    <a:pt x="198" y="0"/>
                    <a:pt x="178" y="6"/>
                    <a:pt x="157" y="20"/>
                  </a:cubicBezTo>
                  <a:cubicBezTo>
                    <a:pt x="0" y="72"/>
                    <a:pt x="68" y="215"/>
                    <a:pt x="149" y="215"/>
                  </a:cubicBezTo>
                  <a:cubicBezTo>
                    <a:pt x="162" y="215"/>
                    <a:pt x="175" y="211"/>
                    <a:pt x="188" y="202"/>
                  </a:cubicBezTo>
                  <a:lnTo>
                    <a:pt x="157" y="202"/>
                  </a:lnTo>
                  <a:cubicBezTo>
                    <a:pt x="218" y="202"/>
                    <a:pt x="248" y="172"/>
                    <a:pt x="279" y="141"/>
                  </a:cubicBezTo>
                  <a:cubicBezTo>
                    <a:pt x="326" y="71"/>
                    <a:pt x="282" y="0"/>
                    <a:pt x="217"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endParaRPr sz="1867"/>
            </a:p>
          </p:txBody>
        </p:sp>
        <p:sp>
          <p:nvSpPr>
            <p:cNvPr id="381" name="Google Shape;381;p22"/>
            <p:cNvSpPr/>
            <p:nvPr/>
          </p:nvSpPr>
          <p:spPr>
            <a:xfrm>
              <a:off x="1908806" y="2437946"/>
              <a:ext cx="41788" cy="673442"/>
            </a:xfrm>
            <a:custGeom>
              <a:avLst/>
              <a:gdLst/>
              <a:ahLst/>
              <a:cxnLst/>
              <a:rect l="l" t="t" r="r" b="b"/>
              <a:pathLst>
                <a:path w="579" h="9331" extrusionOk="0">
                  <a:moveTo>
                    <a:pt x="105" y="0"/>
                  </a:moveTo>
                  <a:cubicBezTo>
                    <a:pt x="52" y="0"/>
                    <a:pt x="1" y="47"/>
                    <a:pt x="1" y="106"/>
                  </a:cubicBezTo>
                  <a:cubicBezTo>
                    <a:pt x="1" y="957"/>
                    <a:pt x="61" y="1808"/>
                    <a:pt x="61" y="2690"/>
                  </a:cubicBezTo>
                  <a:cubicBezTo>
                    <a:pt x="92" y="3359"/>
                    <a:pt x="31" y="4058"/>
                    <a:pt x="61" y="4757"/>
                  </a:cubicBezTo>
                  <a:cubicBezTo>
                    <a:pt x="92" y="5334"/>
                    <a:pt x="183" y="5912"/>
                    <a:pt x="213" y="6489"/>
                  </a:cubicBezTo>
                  <a:cubicBezTo>
                    <a:pt x="213" y="7401"/>
                    <a:pt x="244" y="8313"/>
                    <a:pt x="335" y="9225"/>
                  </a:cubicBezTo>
                  <a:cubicBezTo>
                    <a:pt x="335" y="9284"/>
                    <a:pt x="399" y="9331"/>
                    <a:pt x="461" y="9331"/>
                  </a:cubicBezTo>
                  <a:cubicBezTo>
                    <a:pt x="494" y="9331"/>
                    <a:pt x="527" y="9317"/>
                    <a:pt x="548" y="9286"/>
                  </a:cubicBezTo>
                  <a:cubicBezTo>
                    <a:pt x="578" y="9225"/>
                    <a:pt x="548" y="9134"/>
                    <a:pt x="548" y="9073"/>
                  </a:cubicBezTo>
                  <a:cubicBezTo>
                    <a:pt x="426" y="8131"/>
                    <a:pt x="426" y="7188"/>
                    <a:pt x="365" y="6216"/>
                  </a:cubicBezTo>
                  <a:cubicBezTo>
                    <a:pt x="335" y="5699"/>
                    <a:pt x="244" y="5213"/>
                    <a:pt x="213" y="4635"/>
                  </a:cubicBezTo>
                  <a:cubicBezTo>
                    <a:pt x="183" y="3997"/>
                    <a:pt x="244" y="3389"/>
                    <a:pt x="213" y="2751"/>
                  </a:cubicBezTo>
                  <a:cubicBezTo>
                    <a:pt x="183" y="2021"/>
                    <a:pt x="274" y="1322"/>
                    <a:pt x="213" y="593"/>
                  </a:cubicBezTo>
                  <a:cubicBezTo>
                    <a:pt x="213" y="410"/>
                    <a:pt x="274" y="167"/>
                    <a:pt x="183" y="45"/>
                  </a:cubicBezTo>
                  <a:cubicBezTo>
                    <a:pt x="162" y="14"/>
                    <a:pt x="133" y="0"/>
                    <a:pt x="105"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endParaRPr sz="1867"/>
            </a:p>
          </p:txBody>
        </p:sp>
        <p:sp>
          <p:nvSpPr>
            <p:cNvPr id="382" name="Google Shape;382;p22"/>
            <p:cNvSpPr/>
            <p:nvPr/>
          </p:nvSpPr>
          <p:spPr>
            <a:xfrm>
              <a:off x="1204611" y="2309549"/>
              <a:ext cx="73616" cy="152934"/>
            </a:xfrm>
            <a:custGeom>
              <a:avLst/>
              <a:gdLst/>
              <a:ahLst/>
              <a:cxnLst/>
              <a:rect l="l" t="t" r="r" b="b"/>
              <a:pathLst>
                <a:path w="1020" h="2119" extrusionOk="0">
                  <a:moveTo>
                    <a:pt x="122" y="1"/>
                  </a:moveTo>
                  <a:cubicBezTo>
                    <a:pt x="77" y="1"/>
                    <a:pt x="31" y="31"/>
                    <a:pt x="31" y="92"/>
                  </a:cubicBezTo>
                  <a:cubicBezTo>
                    <a:pt x="1" y="396"/>
                    <a:pt x="1" y="730"/>
                    <a:pt x="92" y="1034"/>
                  </a:cubicBezTo>
                  <a:cubicBezTo>
                    <a:pt x="244" y="1460"/>
                    <a:pt x="517" y="1824"/>
                    <a:pt x="882" y="2098"/>
                  </a:cubicBezTo>
                  <a:cubicBezTo>
                    <a:pt x="896" y="2112"/>
                    <a:pt x="912" y="2118"/>
                    <a:pt x="927" y="2118"/>
                  </a:cubicBezTo>
                  <a:cubicBezTo>
                    <a:pt x="977" y="2118"/>
                    <a:pt x="1020" y="2053"/>
                    <a:pt x="973" y="2007"/>
                  </a:cubicBezTo>
                  <a:cubicBezTo>
                    <a:pt x="973" y="1946"/>
                    <a:pt x="912" y="1916"/>
                    <a:pt x="882" y="1885"/>
                  </a:cubicBezTo>
                  <a:cubicBezTo>
                    <a:pt x="548" y="1612"/>
                    <a:pt x="335" y="1308"/>
                    <a:pt x="213" y="913"/>
                  </a:cubicBezTo>
                  <a:cubicBezTo>
                    <a:pt x="183" y="700"/>
                    <a:pt x="183" y="365"/>
                    <a:pt x="213" y="92"/>
                  </a:cubicBezTo>
                  <a:cubicBezTo>
                    <a:pt x="213" y="31"/>
                    <a:pt x="168" y="1"/>
                    <a:pt x="122"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endParaRPr sz="1867"/>
            </a:p>
          </p:txBody>
        </p:sp>
        <p:sp>
          <p:nvSpPr>
            <p:cNvPr id="383" name="Google Shape;383;p22"/>
            <p:cNvSpPr/>
            <p:nvPr/>
          </p:nvSpPr>
          <p:spPr>
            <a:xfrm>
              <a:off x="989607" y="2449421"/>
              <a:ext cx="862245" cy="655254"/>
            </a:xfrm>
            <a:custGeom>
              <a:avLst/>
              <a:gdLst/>
              <a:ahLst/>
              <a:cxnLst/>
              <a:rect l="l" t="t" r="r" b="b"/>
              <a:pathLst>
                <a:path w="11947" h="9079" extrusionOk="0">
                  <a:moveTo>
                    <a:pt x="3060" y="1"/>
                  </a:moveTo>
                  <a:cubicBezTo>
                    <a:pt x="3038" y="1"/>
                    <a:pt x="3019" y="12"/>
                    <a:pt x="3010" y="38"/>
                  </a:cubicBezTo>
                  <a:cubicBezTo>
                    <a:pt x="2554" y="1041"/>
                    <a:pt x="1946" y="2045"/>
                    <a:pt x="1490" y="2926"/>
                  </a:cubicBezTo>
                  <a:cubicBezTo>
                    <a:pt x="1156" y="3534"/>
                    <a:pt x="791" y="4081"/>
                    <a:pt x="518" y="4689"/>
                  </a:cubicBezTo>
                  <a:cubicBezTo>
                    <a:pt x="396" y="4932"/>
                    <a:pt x="214" y="5297"/>
                    <a:pt x="214" y="5388"/>
                  </a:cubicBezTo>
                  <a:lnTo>
                    <a:pt x="183" y="5388"/>
                  </a:lnTo>
                  <a:cubicBezTo>
                    <a:pt x="183" y="5418"/>
                    <a:pt x="183" y="5418"/>
                    <a:pt x="183" y="5418"/>
                  </a:cubicBezTo>
                  <a:cubicBezTo>
                    <a:pt x="92" y="5540"/>
                    <a:pt x="1" y="5722"/>
                    <a:pt x="153" y="5814"/>
                  </a:cubicBezTo>
                  <a:cubicBezTo>
                    <a:pt x="882" y="6634"/>
                    <a:pt x="1825" y="7181"/>
                    <a:pt x="2858" y="7637"/>
                  </a:cubicBezTo>
                  <a:cubicBezTo>
                    <a:pt x="3831" y="8093"/>
                    <a:pt x="4803" y="8458"/>
                    <a:pt x="5837" y="8671"/>
                  </a:cubicBezTo>
                  <a:cubicBezTo>
                    <a:pt x="7265" y="8975"/>
                    <a:pt x="8603" y="9036"/>
                    <a:pt x="10092" y="9066"/>
                  </a:cubicBezTo>
                  <a:cubicBezTo>
                    <a:pt x="10235" y="9075"/>
                    <a:pt x="10374" y="9078"/>
                    <a:pt x="10513" y="9078"/>
                  </a:cubicBezTo>
                  <a:cubicBezTo>
                    <a:pt x="10848" y="9078"/>
                    <a:pt x="11177" y="9057"/>
                    <a:pt x="11521" y="9036"/>
                  </a:cubicBezTo>
                  <a:cubicBezTo>
                    <a:pt x="11551" y="9046"/>
                    <a:pt x="11595" y="9049"/>
                    <a:pt x="11641" y="9049"/>
                  </a:cubicBezTo>
                  <a:cubicBezTo>
                    <a:pt x="11734" y="9049"/>
                    <a:pt x="11835" y="9036"/>
                    <a:pt x="11855" y="9036"/>
                  </a:cubicBezTo>
                  <a:cubicBezTo>
                    <a:pt x="11886" y="9036"/>
                    <a:pt x="11946" y="8975"/>
                    <a:pt x="11916" y="8914"/>
                  </a:cubicBezTo>
                  <a:cubicBezTo>
                    <a:pt x="11901" y="8868"/>
                    <a:pt x="11848" y="8861"/>
                    <a:pt x="11783" y="8861"/>
                  </a:cubicBezTo>
                  <a:cubicBezTo>
                    <a:pt x="11751" y="8861"/>
                    <a:pt x="11716" y="8863"/>
                    <a:pt x="11681" y="8863"/>
                  </a:cubicBezTo>
                  <a:cubicBezTo>
                    <a:pt x="11646" y="8863"/>
                    <a:pt x="11612" y="8861"/>
                    <a:pt x="11582" y="8853"/>
                  </a:cubicBezTo>
                  <a:cubicBezTo>
                    <a:pt x="11217" y="8853"/>
                    <a:pt x="10852" y="8884"/>
                    <a:pt x="10518" y="8884"/>
                  </a:cubicBezTo>
                  <a:cubicBezTo>
                    <a:pt x="8633" y="8823"/>
                    <a:pt x="7053" y="8792"/>
                    <a:pt x="5259" y="8276"/>
                  </a:cubicBezTo>
                  <a:cubicBezTo>
                    <a:pt x="4317" y="8063"/>
                    <a:pt x="3557" y="7668"/>
                    <a:pt x="2676" y="7273"/>
                  </a:cubicBezTo>
                  <a:cubicBezTo>
                    <a:pt x="1977" y="6969"/>
                    <a:pt x="1308" y="6573"/>
                    <a:pt x="822" y="6148"/>
                  </a:cubicBezTo>
                  <a:cubicBezTo>
                    <a:pt x="670" y="5996"/>
                    <a:pt x="518" y="5814"/>
                    <a:pt x="366" y="5631"/>
                  </a:cubicBezTo>
                  <a:cubicBezTo>
                    <a:pt x="366" y="5601"/>
                    <a:pt x="366" y="5601"/>
                    <a:pt x="366" y="5601"/>
                  </a:cubicBezTo>
                  <a:lnTo>
                    <a:pt x="396" y="5601"/>
                  </a:lnTo>
                  <a:cubicBezTo>
                    <a:pt x="396" y="5601"/>
                    <a:pt x="396" y="5570"/>
                    <a:pt x="396" y="5570"/>
                  </a:cubicBezTo>
                  <a:cubicBezTo>
                    <a:pt x="852" y="4598"/>
                    <a:pt x="1673" y="3048"/>
                    <a:pt x="2311" y="1771"/>
                  </a:cubicBezTo>
                  <a:cubicBezTo>
                    <a:pt x="2615" y="1224"/>
                    <a:pt x="2888" y="677"/>
                    <a:pt x="3132" y="130"/>
                  </a:cubicBezTo>
                  <a:cubicBezTo>
                    <a:pt x="3175" y="65"/>
                    <a:pt x="3111" y="1"/>
                    <a:pt x="3060"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endParaRPr sz="1867"/>
            </a:p>
          </p:txBody>
        </p:sp>
        <p:sp>
          <p:nvSpPr>
            <p:cNvPr id="384" name="Google Shape;384;p22"/>
            <p:cNvSpPr/>
            <p:nvPr/>
          </p:nvSpPr>
          <p:spPr>
            <a:xfrm>
              <a:off x="1015950" y="2853593"/>
              <a:ext cx="72" cy="2310"/>
            </a:xfrm>
            <a:custGeom>
              <a:avLst/>
              <a:gdLst/>
              <a:ahLst/>
              <a:cxnLst/>
              <a:rect l="l" t="t" r="r" b="b"/>
              <a:pathLst>
                <a:path w="1" h="32" extrusionOk="0">
                  <a:moveTo>
                    <a:pt x="1" y="31"/>
                  </a:moveTo>
                  <a:cubicBezTo>
                    <a:pt x="1" y="31"/>
                    <a:pt x="1" y="31"/>
                    <a:pt x="1" y="1"/>
                  </a:cubicBezTo>
                  <a:cubicBezTo>
                    <a:pt x="1" y="1"/>
                    <a:pt x="1" y="31"/>
                    <a:pt x="1" y="31"/>
                  </a:cubicBezTo>
                  <a:cubicBezTo>
                    <a:pt x="1" y="31"/>
                    <a:pt x="1" y="31"/>
                    <a:pt x="1" y="31"/>
                  </a:cubicBezTo>
                  <a:close/>
                </a:path>
              </a:pathLst>
            </a:custGeom>
            <a:solidFill>
              <a:srgbClr val="363131"/>
            </a:solidFill>
            <a:ln>
              <a:noFill/>
            </a:ln>
          </p:spPr>
          <p:txBody>
            <a:bodyPr spcFirstLastPara="1" wrap="square" lIns="121900" tIns="121900" rIns="121900" bIns="121900" anchor="ctr" anchorCtr="0">
              <a:noAutofit/>
            </a:bodyPr>
            <a:lstStyle/>
            <a:p>
              <a:endParaRPr sz="1867"/>
            </a:p>
          </p:txBody>
        </p:sp>
        <p:sp>
          <p:nvSpPr>
            <p:cNvPr id="385" name="Google Shape;385;p22"/>
            <p:cNvSpPr/>
            <p:nvPr/>
          </p:nvSpPr>
          <p:spPr>
            <a:xfrm>
              <a:off x="1867956" y="3090322"/>
              <a:ext cx="29952" cy="11259"/>
            </a:xfrm>
            <a:custGeom>
              <a:avLst/>
              <a:gdLst/>
              <a:ahLst/>
              <a:cxnLst/>
              <a:rect l="l" t="t" r="r" b="b"/>
              <a:pathLst>
                <a:path w="415" h="156" extrusionOk="0">
                  <a:moveTo>
                    <a:pt x="145" y="0"/>
                  </a:moveTo>
                  <a:cubicBezTo>
                    <a:pt x="42" y="0"/>
                    <a:pt x="1" y="156"/>
                    <a:pt x="141" y="156"/>
                  </a:cubicBezTo>
                  <a:cubicBezTo>
                    <a:pt x="171" y="140"/>
                    <a:pt x="202" y="140"/>
                    <a:pt x="236" y="140"/>
                  </a:cubicBezTo>
                  <a:cubicBezTo>
                    <a:pt x="270" y="140"/>
                    <a:pt x="308" y="140"/>
                    <a:pt x="354" y="125"/>
                  </a:cubicBezTo>
                  <a:cubicBezTo>
                    <a:pt x="415" y="4"/>
                    <a:pt x="263" y="4"/>
                    <a:pt x="171" y="4"/>
                  </a:cubicBezTo>
                  <a:cubicBezTo>
                    <a:pt x="162" y="1"/>
                    <a:pt x="153" y="0"/>
                    <a:pt x="145"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endParaRPr sz="1867"/>
            </a:p>
          </p:txBody>
        </p:sp>
        <p:sp>
          <p:nvSpPr>
            <p:cNvPr id="386" name="Google Shape;386;p22"/>
            <p:cNvSpPr/>
            <p:nvPr/>
          </p:nvSpPr>
          <p:spPr>
            <a:xfrm>
              <a:off x="-94075" y="2943954"/>
              <a:ext cx="2356143" cy="1595373"/>
            </a:xfrm>
            <a:custGeom>
              <a:avLst/>
              <a:gdLst/>
              <a:ahLst/>
              <a:cxnLst/>
              <a:rect l="l" t="t" r="r" b="b"/>
              <a:pathLst>
                <a:path w="32646" h="22105" extrusionOk="0">
                  <a:moveTo>
                    <a:pt x="3010" y="10056"/>
                  </a:moveTo>
                  <a:cubicBezTo>
                    <a:pt x="3040" y="10086"/>
                    <a:pt x="3040" y="10086"/>
                    <a:pt x="3040" y="10086"/>
                  </a:cubicBezTo>
                  <a:cubicBezTo>
                    <a:pt x="3496" y="10421"/>
                    <a:pt x="4043" y="10937"/>
                    <a:pt x="4347" y="11393"/>
                  </a:cubicBezTo>
                  <a:cubicBezTo>
                    <a:pt x="4438" y="11515"/>
                    <a:pt x="4469" y="11545"/>
                    <a:pt x="4529" y="11606"/>
                  </a:cubicBezTo>
                  <a:lnTo>
                    <a:pt x="4560" y="11606"/>
                  </a:lnTo>
                  <a:cubicBezTo>
                    <a:pt x="4286" y="11743"/>
                    <a:pt x="4030" y="11863"/>
                    <a:pt x="3893" y="11863"/>
                  </a:cubicBezTo>
                  <a:cubicBezTo>
                    <a:pt x="3847" y="11863"/>
                    <a:pt x="3815" y="11849"/>
                    <a:pt x="3800" y="11819"/>
                  </a:cubicBezTo>
                  <a:cubicBezTo>
                    <a:pt x="3435" y="11302"/>
                    <a:pt x="3010" y="10725"/>
                    <a:pt x="2736" y="10390"/>
                  </a:cubicBezTo>
                  <a:cubicBezTo>
                    <a:pt x="2827" y="10299"/>
                    <a:pt x="2918" y="10178"/>
                    <a:pt x="3010" y="10056"/>
                  </a:cubicBezTo>
                  <a:close/>
                  <a:moveTo>
                    <a:pt x="31490" y="21789"/>
                  </a:moveTo>
                  <a:cubicBezTo>
                    <a:pt x="31508" y="21801"/>
                    <a:pt x="31515" y="21805"/>
                    <a:pt x="31516" y="21805"/>
                  </a:cubicBezTo>
                  <a:cubicBezTo>
                    <a:pt x="31516" y="21805"/>
                    <a:pt x="31506" y="21799"/>
                    <a:pt x="31491" y="21789"/>
                  </a:cubicBezTo>
                  <a:lnTo>
                    <a:pt x="31491" y="21789"/>
                  </a:lnTo>
                  <a:cubicBezTo>
                    <a:pt x="31491" y="21789"/>
                    <a:pt x="31491" y="21789"/>
                    <a:pt x="31490" y="21789"/>
                  </a:cubicBezTo>
                  <a:close/>
                  <a:moveTo>
                    <a:pt x="15430" y="1"/>
                  </a:moveTo>
                  <a:cubicBezTo>
                    <a:pt x="15403" y="1"/>
                    <a:pt x="15376" y="8"/>
                    <a:pt x="15350" y="25"/>
                  </a:cubicBezTo>
                  <a:cubicBezTo>
                    <a:pt x="13526" y="1515"/>
                    <a:pt x="11794" y="2883"/>
                    <a:pt x="10031" y="4281"/>
                  </a:cubicBezTo>
                  <a:cubicBezTo>
                    <a:pt x="8997" y="5071"/>
                    <a:pt x="7751" y="5922"/>
                    <a:pt x="6657" y="6743"/>
                  </a:cubicBezTo>
                  <a:cubicBezTo>
                    <a:pt x="5198" y="7746"/>
                    <a:pt x="3952" y="8688"/>
                    <a:pt x="2675" y="9934"/>
                  </a:cubicBezTo>
                  <a:cubicBezTo>
                    <a:pt x="2402" y="10269"/>
                    <a:pt x="2280" y="10421"/>
                    <a:pt x="2614" y="10755"/>
                  </a:cubicBezTo>
                  <a:cubicBezTo>
                    <a:pt x="2736" y="10968"/>
                    <a:pt x="2858" y="11089"/>
                    <a:pt x="2979" y="11241"/>
                  </a:cubicBezTo>
                  <a:cubicBezTo>
                    <a:pt x="2645" y="11424"/>
                    <a:pt x="2219" y="11697"/>
                    <a:pt x="2006" y="11880"/>
                  </a:cubicBezTo>
                  <a:lnTo>
                    <a:pt x="1946" y="11880"/>
                  </a:lnTo>
                  <a:cubicBezTo>
                    <a:pt x="1703" y="11789"/>
                    <a:pt x="1368" y="11758"/>
                    <a:pt x="1216" y="11728"/>
                  </a:cubicBezTo>
                  <a:cubicBezTo>
                    <a:pt x="1066" y="11700"/>
                    <a:pt x="946" y="11685"/>
                    <a:pt x="833" y="11685"/>
                  </a:cubicBezTo>
                  <a:cubicBezTo>
                    <a:pt x="693" y="11685"/>
                    <a:pt x="563" y="11708"/>
                    <a:pt x="396" y="11758"/>
                  </a:cubicBezTo>
                  <a:cubicBezTo>
                    <a:pt x="0" y="11910"/>
                    <a:pt x="92" y="12062"/>
                    <a:pt x="274" y="12184"/>
                  </a:cubicBezTo>
                  <a:lnTo>
                    <a:pt x="304" y="12214"/>
                  </a:lnTo>
                  <a:lnTo>
                    <a:pt x="335" y="12214"/>
                  </a:lnTo>
                  <a:cubicBezTo>
                    <a:pt x="426" y="12275"/>
                    <a:pt x="547" y="12305"/>
                    <a:pt x="639" y="12336"/>
                  </a:cubicBezTo>
                  <a:cubicBezTo>
                    <a:pt x="821" y="12396"/>
                    <a:pt x="1003" y="12427"/>
                    <a:pt x="1186" y="12427"/>
                  </a:cubicBezTo>
                  <a:cubicBezTo>
                    <a:pt x="1307" y="12457"/>
                    <a:pt x="1429" y="12518"/>
                    <a:pt x="1581" y="12518"/>
                  </a:cubicBezTo>
                  <a:cubicBezTo>
                    <a:pt x="1733" y="12488"/>
                    <a:pt x="1915" y="12457"/>
                    <a:pt x="2037" y="12305"/>
                  </a:cubicBezTo>
                  <a:cubicBezTo>
                    <a:pt x="2067" y="12305"/>
                    <a:pt x="2067" y="12275"/>
                    <a:pt x="2098" y="12275"/>
                  </a:cubicBezTo>
                  <a:cubicBezTo>
                    <a:pt x="2493" y="12001"/>
                    <a:pt x="2979" y="11697"/>
                    <a:pt x="3131" y="11485"/>
                  </a:cubicBezTo>
                  <a:cubicBezTo>
                    <a:pt x="3131" y="11454"/>
                    <a:pt x="3131" y="11454"/>
                    <a:pt x="3131" y="11424"/>
                  </a:cubicBezTo>
                  <a:cubicBezTo>
                    <a:pt x="3162" y="11485"/>
                    <a:pt x="3222" y="11545"/>
                    <a:pt x="3283" y="11637"/>
                  </a:cubicBezTo>
                  <a:cubicBezTo>
                    <a:pt x="3435" y="11819"/>
                    <a:pt x="3557" y="12062"/>
                    <a:pt x="3800" y="12153"/>
                  </a:cubicBezTo>
                  <a:cubicBezTo>
                    <a:pt x="3833" y="12159"/>
                    <a:pt x="3867" y="12161"/>
                    <a:pt x="3900" y="12161"/>
                  </a:cubicBezTo>
                  <a:cubicBezTo>
                    <a:pt x="4049" y="12161"/>
                    <a:pt x="4198" y="12112"/>
                    <a:pt x="4347" y="12062"/>
                  </a:cubicBezTo>
                  <a:cubicBezTo>
                    <a:pt x="4651" y="11910"/>
                    <a:pt x="4803" y="11849"/>
                    <a:pt x="5168" y="11728"/>
                  </a:cubicBezTo>
                  <a:cubicBezTo>
                    <a:pt x="5958" y="11393"/>
                    <a:pt x="6779" y="11150"/>
                    <a:pt x="7569" y="10816"/>
                  </a:cubicBezTo>
                  <a:cubicBezTo>
                    <a:pt x="8329" y="10512"/>
                    <a:pt x="9028" y="10117"/>
                    <a:pt x="9757" y="9782"/>
                  </a:cubicBezTo>
                  <a:cubicBezTo>
                    <a:pt x="11672" y="8901"/>
                    <a:pt x="13374" y="8111"/>
                    <a:pt x="15229" y="7260"/>
                  </a:cubicBezTo>
                  <a:cubicBezTo>
                    <a:pt x="16323" y="6773"/>
                    <a:pt x="17417" y="6317"/>
                    <a:pt x="18481" y="5709"/>
                  </a:cubicBezTo>
                  <a:cubicBezTo>
                    <a:pt x="18937" y="5497"/>
                    <a:pt x="19393" y="5223"/>
                    <a:pt x="19849" y="4950"/>
                  </a:cubicBezTo>
                  <a:cubicBezTo>
                    <a:pt x="20062" y="4798"/>
                    <a:pt x="20335" y="4676"/>
                    <a:pt x="20548" y="4494"/>
                  </a:cubicBezTo>
                  <a:cubicBezTo>
                    <a:pt x="20578" y="4463"/>
                    <a:pt x="20578" y="4402"/>
                    <a:pt x="20578" y="4372"/>
                  </a:cubicBezTo>
                  <a:cubicBezTo>
                    <a:pt x="20984" y="4430"/>
                    <a:pt x="21363" y="4460"/>
                    <a:pt x="21766" y="4489"/>
                  </a:cubicBezTo>
                  <a:lnTo>
                    <a:pt x="21766" y="4489"/>
                  </a:lnTo>
                  <a:cubicBezTo>
                    <a:pt x="21691" y="4502"/>
                    <a:pt x="21624" y="4579"/>
                    <a:pt x="21673" y="4676"/>
                  </a:cubicBezTo>
                  <a:cubicBezTo>
                    <a:pt x="22068" y="5284"/>
                    <a:pt x="22372" y="5953"/>
                    <a:pt x="22645" y="6621"/>
                  </a:cubicBezTo>
                  <a:cubicBezTo>
                    <a:pt x="23010" y="7351"/>
                    <a:pt x="23375" y="8080"/>
                    <a:pt x="23770" y="8810"/>
                  </a:cubicBezTo>
                  <a:cubicBezTo>
                    <a:pt x="24013" y="9387"/>
                    <a:pt x="24347" y="9904"/>
                    <a:pt x="24651" y="10451"/>
                  </a:cubicBezTo>
                  <a:cubicBezTo>
                    <a:pt x="25077" y="11241"/>
                    <a:pt x="25502" y="12062"/>
                    <a:pt x="25867" y="12883"/>
                  </a:cubicBezTo>
                  <a:cubicBezTo>
                    <a:pt x="26414" y="14099"/>
                    <a:pt x="26961" y="15162"/>
                    <a:pt x="27508" y="16317"/>
                  </a:cubicBezTo>
                  <a:cubicBezTo>
                    <a:pt x="27934" y="17260"/>
                    <a:pt x="28451" y="18141"/>
                    <a:pt x="28876" y="19083"/>
                  </a:cubicBezTo>
                  <a:cubicBezTo>
                    <a:pt x="28967" y="19205"/>
                    <a:pt x="29028" y="19387"/>
                    <a:pt x="29119" y="19539"/>
                  </a:cubicBezTo>
                  <a:cubicBezTo>
                    <a:pt x="29059" y="19600"/>
                    <a:pt x="29119" y="19722"/>
                    <a:pt x="29211" y="19722"/>
                  </a:cubicBezTo>
                  <a:cubicBezTo>
                    <a:pt x="29393" y="19965"/>
                    <a:pt x="29606" y="20178"/>
                    <a:pt x="29879" y="20238"/>
                  </a:cubicBezTo>
                  <a:cubicBezTo>
                    <a:pt x="29961" y="20247"/>
                    <a:pt x="30042" y="20250"/>
                    <a:pt x="30124" y="20250"/>
                  </a:cubicBezTo>
                  <a:cubicBezTo>
                    <a:pt x="30346" y="20250"/>
                    <a:pt x="30569" y="20222"/>
                    <a:pt x="30791" y="20178"/>
                  </a:cubicBezTo>
                  <a:cubicBezTo>
                    <a:pt x="30791" y="20269"/>
                    <a:pt x="30822" y="20330"/>
                    <a:pt x="30852" y="20390"/>
                  </a:cubicBezTo>
                  <a:cubicBezTo>
                    <a:pt x="30852" y="20421"/>
                    <a:pt x="30882" y="20451"/>
                    <a:pt x="30882" y="20482"/>
                  </a:cubicBezTo>
                  <a:cubicBezTo>
                    <a:pt x="30882" y="20512"/>
                    <a:pt x="30913" y="20512"/>
                    <a:pt x="30913" y="20542"/>
                  </a:cubicBezTo>
                  <a:cubicBezTo>
                    <a:pt x="30974" y="20694"/>
                    <a:pt x="31004" y="20846"/>
                    <a:pt x="31065" y="21029"/>
                  </a:cubicBezTo>
                  <a:cubicBezTo>
                    <a:pt x="31156" y="21272"/>
                    <a:pt x="31186" y="21454"/>
                    <a:pt x="31369" y="21697"/>
                  </a:cubicBezTo>
                  <a:cubicBezTo>
                    <a:pt x="31386" y="21715"/>
                    <a:pt x="31455" y="21763"/>
                    <a:pt x="31491" y="21789"/>
                  </a:cubicBezTo>
                  <a:lnTo>
                    <a:pt x="31491" y="21789"/>
                  </a:lnTo>
                  <a:cubicBezTo>
                    <a:pt x="31521" y="21789"/>
                    <a:pt x="31521" y="21819"/>
                    <a:pt x="31551" y="21819"/>
                  </a:cubicBezTo>
                  <a:cubicBezTo>
                    <a:pt x="31642" y="21880"/>
                    <a:pt x="31977" y="21971"/>
                    <a:pt x="32068" y="22032"/>
                  </a:cubicBezTo>
                  <a:cubicBezTo>
                    <a:pt x="32157" y="22076"/>
                    <a:pt x="32278" y="22105"/>
                    <a:pt x="32397" y="22105"/>
                  </a:cubicBezTo>
                  <a:cubicBezTo>
                    <a:pt x="32440" y="22105"/>
                    <a:pt x="32483" y="22101"/>
                    <a:pt x="32524" y="22093"/>
                  </a:cubicBezTo>
                  <a:cubicBezTo>
                    <a:pt x="32554" y="22093"/>
                    <a:pt x="32585" y="22062"/>
                    <a:pt x="32615" y="22032"/>
                  </a:cubicBezTo>
                  <a:cubicBezTo>
                    <a:pt x="32645" y="22001"/>
                    <a:pt x="32645" y="21971"/>
                    <a:pt x="32645" y="21941"/>
                  </a:cubicBezTo>
                  <a:cubicBezTo>
                    <a:pt x="32645" y="21789"/>
                    <a:pt x="32463" y="21697"/>
                    <a:pt x="32341" y="21606"/>
                  </a:cubicBezTo>
                  <a:cubicBezTo>
                    <a:pt x="32129" y="21515"/>
                    <a:pt x="31946" y="21424"/>
                    <a:pt x="31733" y="21394"/>
                  </a:cubicBezTo>
                  <a:cubicBezTo>
                    <a:pt x="31612" y="20938"/>
                    <a:pt x="31460" y="20512"/>
                    <a:pt x="31369" y="20087"/>
                  </a:cubicBezTo>
                  <a:cubicBezTo>
                    <a:pt x="31642" y="20026"/>
                    <a:pt x="31916" y="19965"/>
                    <a:pt x="32189" y="19874"/>
                  </a:cubicBezTo>
                  <a:cubicBezTo>
                    <a:pt x="32372" y="19783"/>
                    <a:pt x="32493" y="19783"/>
                    <a:pt x="32554" y="19631"/>
                  </a:cubicBezTo>
                  <a:cubicBezTo>
                    <a:pt x="32598" y="19522"/>
                    <a:pt x="32501" y="19429"/>
                    <a:pt x="32399" y="19429"/>
                  </a:cubicBezTo>
                  <a:cubicBezTo>
                    <a:pt x="32358" y="19429"/>
                    <a:pt x="32315" y="19444"/>
                    <a:pt x="32281" y="19479"/>
                  </a:cubicBezTo>
                  <a:cubicBezTo>
                    <a:pt x="32250" y="19479"/>
                    <a:pt x="32250" y="19479"/>
                    <a:pt x="32220" y="19509"/>
                  </a:cubicBezTo>
                  <a:cubicBezTo>
                    <a:pt x="32240" y="19499"/>
                    <a:pt x="32250" y="19495"/>
                    <a:pt x="32254" y="19495"/>
                  </a:cubicBezTo>
                  <a:cubicBezTo>
                    <a:pt x="32260" y="19495"/>
                    <a:pt x="32240" y="19509"/>
                    <a:pt x="32220" y="19509"/>
                  </a:cubicBezTo>
                  <a:cubicBezTo>
                    <a:pt x="31642" y="19691"/>
                    <a:pt x="31004" y="19874"/>
                    <a:pt x="30487" y="19935"/>
                  </a:cubicBezTo>
                  <a:cubicBezTo>
                    <a:pt x="30329" y="19952"/>
                    <a:pt x="30171" y="19970"/>
                    <a:pt x="30043" y="19970"/>
                  </a:cubicBezTo>
                  <a:cubicBezTo>
                    <a:pt x="29948" y="19970"/>
                    <a:pt x="29870" y="19960"/>
                    <a:pt x="29819" y="19935"/>
                  </a:cubicBezTo>
                  <a:cubicBezTo>
                    <a:pt x="29727" y="19874"/>
                    <a:pt x="29606" y="19752"/>
                    <a:pt x="29515" y="19600"/>
                  </a:cubicBezTo>
                  <a:cubicBezTo>
                    <a:pt x="29849" y="19479"/>
                    <a:pt x="30153" y="19357"/>
                    <a:pt x="30487" y="19296"/>
                  </a:cubicBezTo>
                  <a:cubicBezTo>
                    <a:pt x="30913" y="19205"/>
                    <a:pt x="31369" y="19114"/>
                    <a:pt x="31612" y="18992"/>
                  </a:cubicBezTo>
                  <a:cubicBezTo>
                    <a:pt x="31612" y="18962"/>
                    <a:pt x="31673" y="18962"/>
                    <a:pt x="31673" y="18931"/>
                  </a:cubicBezTo>
                  <a:cubicBezTo>
                    <a:pt x="31699" y="18853"/>
                    <a:pt x="31634" y="18774"/>
                    <a:pt x="31557" y="18774"/>
                  </a:cubicBezTo>
                  <a:cubicBezTo>
                    <a:pt x="31545" y="18774"/>
                    <a:pt x="31533" y="18775"/>
                    <a:pt x="31521" y="18779"/>
                  </a:cubicBezTo>
                  <a:cubicBezTo>
                    <a:pt x="31186" y="18931"/>
                    <a:pt x="30822" y="18992"/>
                    <a:pt x="30335" y="19083"/>
                  </a:cubicBezTo>
                  <a:cubicBezTo>
                    <a:pt x="30001" y="19175"/>
                    <a:pt x="29697" y="19296"/>
                    <a:pt x="29393" y="19418"/>
                  </a:cubicBezTo>
                  <a:cubicBezTo>
                    <a:pt x="29271" y="19175"/>
                    <a:pt x="29150" y="18931"/>
                    <a:pt x="29028" y="18688"/>
                  </a:cubicBezTo>
                  <a:cubicBezTo>
                    <a:pt x="28785" y="18172"/>
                    <a:pt x="28512" y="17685"/>
                    <a:pt x="28268" y="17169"/>
                  </a:cubicBezTo>
                  <a:cubicBezTo>
                    <a:pt x="27387" y="15345"/>
                    <a:pt x="26505" y="13521"/>
                    <a:pt x="25624" y="11728"/>
                  </a:cubicBezTo>
                  <a:cubicBezTo>
                    <a:pt x="25198" y="10907"/>
                    <a:pt x="24742" y="10117"/>
                    <a:pt x="24287" y="9326"/>
                  </a:cubicBezTo>
                  <a:cubicBezTo>
                    <a:pt x="23861" y="8445"/>
                    <a:pt x="23375" y="7624"/>
                    <a:pt x="22980" y="6773"/>
                  </a:cubicBezTo>
                  <a:cubicBezTo>
                    <a:pt x="22584" y="6013"/>
                    <a:pt x="22372" y="5314"/>
                    <a:pt x="21885" y="4524"/>
                  </a:cubicBezTo>
                  <a:cubicBezTo>
                    <a:pt x="21855" y="4494"/>
                    <a:pt x="21824" y="4494"/>
                    <a:pt x="21794" y="4494"/>
                  </a:cubicBezTo>
                  <a:lnTo>
                    <a:pt x="22159" y="4494"/>
                  </a:lnTo>
                  <a:cubicBezTo>
                    <a:pt x="22341" y="4524"/>
                    <a:pt x="22524" y="4524"/>
                    <a:pt x="22706" y="4554"/>
                  </a:cubicBezTo>
                  <a:cubicBezTo>
                    <a:pt x="22736" y="4554"/>
                    <a:pt x="22767" y="4524"/>
                    <a:pt x="22797" y="4494"/>
                  </a:cubicBezTo>
                  <a:cubicBezTo>
                    <a:pt x="22906" y="4357"/>
                    <a:pt x="22795" y="4246"/>
                    <a:pt x="22662" y="4246"/>
                  </a:cubicBezTo>
                  <a:cubicBezTo>
                    <a:pt x="22646" y="4246"/>
                    <a:pt x="22631" y="4247"/>
                    <a:pt x="22615" y="4250"/>
                  </a:cubicBezTo>
                  <a:cubicBezTo>
                    <a:pt x="21733" y="4190"/>
                    <a:pt x="20882" y="4220"/>
                    <a:pt x="20092" y="4038"/>
                  </a:cubicBezTo>
                  <a:cubicBezTo>
                    <a:pt x="19666" y="3977"/>
                    <a:pt x="19271" y="3794"/>
                    <a:pt x="18876" y="3703"/>
                  </a:cubicBezTo>
                  <a:cubicBezTo>
                    <a:pt x="18755" y="3703"/>
                    <a:pt x="18724" y="3916"/>
                    <a:pt x="18846" y="3946"/>
                  </a:cubicBezTo>
                  <a:cubicBezTo>
                    <a:pt x="19241" y="4098"/>
                    <a:pt x="19666" y="4220"/>
                    <a:pt x="20092" y="4281"/>
                  </a:cubicBezTo>
                  <a:cubicBezTo>
                    <a:pt x="19697" y="4524"/>
                    <a:pt x="19302" y="4767"/>
                    <a:pt x="18937" y="4980"/>
                  </a:cubicBezTo>
                  <a:cubicBezTo>
                    <a:pt x="16110" y="6500"/>
                    <a:pt x="13374" y="7624"/>
                    <a:pt x="10548" y="8962"/>
                  </a:cubicBezTo>
                  <a:cubicBezTo>
                    <a:pt x="9514" y="9418"/>
                    <a:pt x="8542" y="9965"/>
                    <a:pt x="7538" y="10451"/>
                  </a:cubicBezTo>
                  <a:cubicBezTo>
                    <a:pt x="6809" y="10785"/>
                    <a:pt x="5958" y="11029"/>
                    <a:pt x="5137" y="11363"/>
                  </a:cubicBezTo>
                  <a:cubicBezTo>
                    <a:pt x="5016" y="11424"/>
                    <a:pt x="4894" y="11485"/>
                    <a:pt x="4772" y="11515"/>
                  </a:cubicBezTo>
                  <a:cubicBezTo>
                    <a:pt x="4772" y="11515"/>
                    <a:pt x="4772" y="11485"/>
                    <a:pt x="4772" y="11485"/>
                  </a:cubicBezTo>
                  <a:cubicBezTo>
                    <a:pt x="4712" y="11272"/>
                    <a:pt x="4499" y="11029"/>
                    <a:pt x="4377" y="10846"/>
                  </a:cubicBezTo>
                  <a:cubicBezTo>
                    <a:pt x="4134" y="10542"/>
                    <a:pt x="3830" y="10269"/>
                    <a:pt x="3526" y="9995"/>
                  </a:cubicBezTo>
                  <a:cubicBezTo>
                    <a:pt x="3465" y="9965"/>
                    <a:pt x="3374" y="9874"/>
                    <a:pt x="3283" y="9813"/>
                  </a:cubicBezTo>
                  <a:cubicBezTo>
                    <a:pt x="3374" y="9752"/>
                    <a:pt x="3465" y="9661"/>
                    <a:pt x="3557" y="9570"/>
                  </a:cubicBezTo>
                  <a:cubicBezTo>
                    <a:pt x="4529" y="8688"/>
                    <a:pt x="5259" y="8111"/>
                    <a:pt x="6323" y="7381"/>
                  </a:cubicBezTo>
                  <a:cubicBezTo>
                    <a:pt x="7387" y="6591"/>
                    <a:pt x="8511" y="5770"/>
                    <a:pt x="9757" y="4858"/>
                  </a:cubicBezTo>
                  <a:cubicBezTo>
                    <a:pt x="10821" y="4038"/>
                    <a:pt x="11946" y="3095"/>
                    <a:pt x="12949" y="2275"/>
                  </a:cubicBezTo>
                  <a:cubicBezTo>
                    <a:pt x="13587" y="1788"/>
                    <a:pt x="14226" y="1241"/>
                    <a:pt x="14864" y="725"/>
                  </a:cubicBezTo>
                  <a:cubicBezTo>
                    <a:pt x="15077" y="542"/>
                    <a:pt x="15289" y="360"/>
                    <a:pt x="15502" y="177"/>
                  </a:cubicBezTo>
                  <a:cubicBezTo>
                    <a:pt x="15533" y="177"/>
                    <a:pt x="15563" y="147"/>
                    <a:pt x="15563" y="117"/>
                  </a:cubicBezTo>
                  <a:cubicBezTo>
                    <a:pt x="15563" y="51"/>
                    <a:pt x="15500" y="1"/>
                    <a:pt x="15430"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endParaRPr sz="1867"/>
            </a:p>
          </p:txBody>
        </p:sp>
        <p:sp>
          <p:nvSpPr>
            <p:cNvPr id="387" name="Google Shape;387;p22"/>
            <p:cNvSpPr/>
            <p:nvPr/>
          </p:nvSpPr>
          <p:spPr>
            <a:xfrm>
              <a:off x="1900073" y="3138245"/>
              <a:ext cx="340871" cy="1197486"/>
            </a:xfrm>
            <a:custGeom>
              <a:avLst/>
              <a:gdLst/>
              <a:ahLst/>
              <a:cxnLst/>
              <a:rect l="l" t="t" r="r" b="b"/>
              <a:pathLst>
                <a:path w="4723" h="16592" extrusionOk="0">
                  <a:moveTo>
                    <a:pt x="155" y="0"/>
                  </a:moveTo>
                  <a:cubicBezTo>
                    <a:pt x="144" y="0"/>
                    <a:pt x="133" y="3"/>
                    <a:pt x="122" y="8"/>
                  </a:cubicBezTo>
                  <a:cubicBezTo>
                    <a:pt x="30" y="8"/>
                    <a:pt x="0" y="99"/>
                    <a:pt x="30" y="160"/>
                  </a:cubicBezTo>
                  <a:cubicBezTo>
                    <a:pt x="426" y="1346"/>
                    <a:pt x="638" y="2926"/>
                    <a:pt x="1064" y="4203"/>
                  </a:cubicBezTo>
                  <a:cubicBezTo>
                    <a:pt x="1337" y="5145"/>
                    <a:pt x="1337" y="5935"/>
                    <a:pt x="1611" y="6847"/>
                  </a:cubicBezTo>
                  <a:cubicBezTo>
                    <a:pt x="1854" y="7577"/>
                    <a:pt x="2097" y="8337"/>
                    <a:pt x="2310" y="9066"/>
                  </a:cubicBezTo>
                  <a:cubicBezTo>
                    <a:pt x="2523" y="9796"/>
                    <a:pt x="2675" y="10525"/>
                    <a:pt x="2827" y="11255"/>
                  </a:cubicBezTo>
                  <a:cubicBezTo>
                    <a:pt x="2979" y="11893"/>
                    <a:pt x="3222" y="12501"/>
                    <a:pt x="3404" y="13139"/>
                  </a:cubicBezTo>
                  <a:cubicBezTo>
                    <a:pt x="3587" y="13899"/>
                    <a:pt x="3769" y="14629"/>
                    <a:pt x="3982" y="15358"/>
                  </a:cubicBezTo>
                  <a:cubicBezTo>
                    <a:pt x="4103" y="15784"/>
                    <a:pt x="4286" y="16209"/>
                    <a:pt x="4407" y="16483"/>
                  </a:cubicBezTo>
                  <a:cubicBezTo>
                    <a:pt x="4438" y="16513"/>
                    <a:pt x="4438" y="16513"/>
                    <a:pt x="4438" y="16543"/>
                  </a:cubicBezTo>
                  <a:lnTo>
                    <a:pt x="4438" y="16513"/>
                  </a:lnTo>
                  <a:cubicBezTo>
                    <a:pt x="4476" y="16570"/>
                    <a:pt x="4519" y="16591"/>
                    <a:pt x="4559" y="16591"/>
                  </a:cubicBezTo>
                  <a:cubicBezTo>
                    <a:pt x="4649" y="16591"/>
                    <a:pt x="4723" y="16485"/>
                    <a:pt x="4681" y="16422"/>
                  </a:cubicBezTo>
                  <a:cubicBezTo>
                    <a:pt x="4620" y="16179"/>
                    <a:pt x="4438" y="15753"/>
                    <a:pt x="4347" y="15388"/>
                  </a:cubicBezTo>
                  <a:cubicBezTo>
                    <a:pt x="4073" y="14568"/>
                    <a:pt x="3860" y="13717"/>
                    <a:pt x="3587" y="12866"/>
                  </a:cubicBezTo>
                  <a:cubicBezTo>
                    <a:pt x="3435" y="12288"/>
                    <a:pt x="3252" y="11741"/>
                    <a:pt x="3100" y="11163"/>
                  </a:cubicBezTo>
                  <a:cubicBezTo>
                    <a:pt x="2857" y="10160"/>
                    <a:pt x="2644" y="9127"/>
                    <a:pt x="2341" y="8124"/>
                  </a:cubicBezTo>
                  <a:cubicBezTo>
                    <a:pt x="2158" y="7455"/>
                    <a:pt x="1915" y="6817"/>
                    <a:pt x="1763" y="6148"/>
                  </a:cubicBezTo>
                  <a:cubicBezTo>
                    <a:pt x="1581" y="5236"/>
                    <a:pt x="1368" y="4324"/>
                    <a:pt x="1064" y="3443"/>
                  </a:cubicBezTo>
                  <a:cubicBezTo>
                    <a:pt x="699" y="2349"/>
                    <a:pt x="578" y="1194"/>
                    <a:pt x="243" y="99"/>
                  </a:cubicBezTo>
                  <a:cubicBezTo>
                    <a:pt x="243" y="50"/>
                    <a:pt x="203" y="0"/>
                    <a:pt x="155"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endParaRPr sz="1867"/>
            </a:p>
          </p:txBody>
        </p:sp>
        <p:sp>
          <p:nvSpPr>
            <p:cNvPr id="388" name="Google Shape;388;p22"/>
            <p:cNvSpPr/>
            <p:nvPr/>
          </p:nvSpPr>
          <p:spPr>
            <a:xfrm>
              <a:off x="1456929" y="2287681"/>
              <a:ext cx="924818" cy="285226"/>
            </a:xfrm>
            <a:custGeom>
              <a:avLst/>
              <a:gdLst/>
              <a:ahLst/>
              <a:cxnLst/>
              <a:rect l="l" t="t" r="r" b="b"/>
              <a:pathLst>
                <a:path w="12814" h="3952" extrusionOk="0">
                  <a:moveTo>
                    <a:pt x="10912" y="425"/>
                  </a:moveTo>
                  <a:cubicBezTo>
                    <a:pt x="10943" y="456"/>
                    <a:pt x="10943" y="456"/>
                    <a:pt x="10943" y="486"/>
                  </a:cubicBezTo>
                  <a:cubicBezTo>
                    <a:pt x="10973" y="486"/>
                    <a:pt x="10973" y="516"/>
                    <a:pt x="10973" y="516"/>
                  </a:cubicBezTo>
                  <a:cubicBezTo>
                    <a:pt x="11034" y="608"/>
                    <a:pt x="11064" y="790"/>
                    <a:pt x="11064" y="972"/>
                  </a:cubicBezTo>
                  <a:cubicBezTo>
                    <a:pt x="11034" y="1033"/>
                    <a:pt x="11003" y="1124"/>
                    <a:pt x="11003" y="1216"/>
                  </a:cubicBezTo>
                  <a:cubicBezTo>
                    <a:pt x="10943" y="1094"/>
                    <a:pt x="10912" y="943"/>
                    <a:pt x="10852" y="761"/>
                  </a:cubicBezTo>
                  <a:lnTo>
                    <a:pt x="10852" y="761"/>
                  </a:lnTo>
                  <a:cubicBezTo>
                    <a:pt x="10853" y="706"/>
                    <a:pt x="10859" y="509"/>
                    <a:pt x="10882" y="486"/>
                  </a:cubicBezTo>
                  <a:cubicBezTo>
                    <a:pt x="10882" y="486"/>
                    <a:pt x="10882" y="456"/>
                    <a:pt x="10912" y="425"/>
                  </a:cubicBezTo>
                  <a:close/>
                  <a:moveTo>
                    <a:pt x="11885" y="334"/>
                  </a:moveTo>
                  <a:cubicBezTo>
                    <a:pt x="11915" y="486"/>
                    <a:pt x="11885" y="456"/>
                    <a:pt x="11854" y="577"/>
                  </a:cubicBezTo>
                  <a:cubicBezTo>
                    <a:pt x="11824" y="729"/>
                    <a:pt x="11733" y="851"/>
                    <a:pt x="11611" y="1003"/>
                  </a:cubicBezTo>
                  <a:cubicBezTo>
                    <a:pt x="11520" y="1094"/>
                    <a:pt x="11459" y="1155"/>
                    <a:pt x="11368" y="1216"/>
                  </a:cubicBezTo>
                  <a:cubicBezTo>
                    <a:pt x="11429" y="972"/>
                    <a:pt x="11520" y="851"/>
                    <a:pt x="11702" y="547"/>
                  </a:cubicBezTo>
                  <a:cubicBezTo>
                    <a:pt x="11733" y="501"/>
                    <a:pt x="11733" y="501"/>
                    <a:pt x="11737" y="501"/>
                  </a:cubicBezTo>
                  <a:cubicBezTo>
                    <a:pt x="11740" y="501"/>
                    <a:pt x="11748" y="501"/>
                    <a:pt x="11794" y="456"/>
                  </a:cubicBezTo>
                  <a:cubicBezTo>
                    <a:pt x="11824" y="395"/>
                    <a:pt x="11794" y="425"/>
                    <a:pt x="11854" y="364"/>
                  </a:cubicBezTo>
                  <a:cubicBezTo>
                    <a:pt x="11854" y="364"/>
                    <a:pt x="11854" y="334"/>
                    <a:pt x="11854" y="334"/>
                  </a:cubicBezTo>
                  <a:close/>
                  <a:moveTo>
                    <a:pt x="12158" y="1064"/>
                  </a:moveTo>
                  <a:cubicBezTo>
                    <a:pt x="12098" y="1155"/>
                    <a:pt x="11824" y="1398"/>
                    <a:pt x="11733" y="1459"/>
                  </a:cubicBezTo>
                  <a:cubicBezTo>
                    <a:pt x="11763" y="1428"/>
                    <a:pt x="11794" y="1398"/>
                    <a:pt x="11824" y="1368"/>
                  </a:cubicBezTo>
                  <a:cubicBezTo>
                    <a:pt x="11946" y="1246"/>
                    <a:pt x="12037" y="1155"/>
                    <a:pt x="12098" y="1094"/>
                  </a:cubicBezTo>
                  <a:cubicBezTo>
                    <a:pt x="12128" y="1094"/>
                    <a:pt x="12158" y="1064"/>
                    <a:pt x="12158" y="1064"/>
                  </a:cubicBezTo>
                  <a:close/>
                  <a:moveTo>
                    <a:pt x="11932" y="1"/>
                  </a:moveTo>
                  <a:cubicBezTo>
                    <a:pt x="11868" y="1"/>
                    <a:pt x="11791" y="19"/>
                    <a:pt x="11702" y="61"/>
                  </a:cubicBezTo>
                  <a:cubicBezTo>
                    <a:pt x="11550" y="152"/>
                    <a:pt x="11429" y="304"/>
                    <a:pt x="11307" y="486"/>
                  </a:cubicBezTo>
                  <a:cubicBezTo>
                    <a:pt x="11247" y="304"/>
                    <a:pt x="11125" y="152"/>
                    <a:pt x="10973" y="121"/>
                  </a:cubicBezTo>
                  <a:cubicBezTo>
                    <a:pt x="10928" y="105"/>
                    <a:pt x="10886" y="97"/>
                    <a:pt x="10848" y="97"/>
                  </a:cubicBezTo>
                  <a:cubicBezTo>
                    <a:pt x="10608" y="97"/>
                    <a:pt x="10517" y="402"/>
                    <a:pt x="10517" y="638"/>
                  </a:cubicBezTo>
                  <a:cubicBezTo>
                    <a:pt x="10487" y="820"/>
                    <a:pt x="10669" y="1337"/>
                    <a:pt x="10699" y="1337"/>
                  </a:cubicBezTo>
                  <a:cubicBezTo>
                    <a:pt x="10760" y="1459"/>
                    <a:pt x="10791" y="1580"/>
                    <a:pt x="10821" y="1702"/>
                  </a:cubicBezTo>
                  <a:cubicBezTo>
                    <a:pt x="10608" y="1915"/>
                    <a:pt x="10426" y="2036"/>
                    <a:pt x="10122" y="2249"/>
                  </a:cubicBezTo>
                  <a:cubicBezTo>
                    <a:pt x="9484" y="2705"/>
                    <a:pt x="8936" y="2887"/>
                    <a:pt x="8237" y="3130"/>
                  </a:cubicBezTo>
                  <a:cubicBezTo>
                    <a:pt x="7414" y="3460"/>
                    <a:pt x="6739" y="3591"/>
                    <a:pt x="5900" y="3591"/>
                  </a:cubicBezTo>
                  <a:cubicBezTo>
                    <a:pt x="5810" y="3591"/>
                    <a:pt x="5718" y="3589"/>
                    <a:pt x="5623" y="3586"/>
                  </a:cubicBezTo>
                  <a:cubicBezTo>
                    <a:pt x="5334" y="3601"/>
                    <a:pt x="5054" y="3611"/>
                    <a:pt x="4780" y="3611"/>
                  </a:cubicBezTo>
                  <a:cubicBezTo>
                    <a:pt x="3930" y="3611"/>
                    <a:pt x="3137" y="3520"/>
                    <a:pt x="2310" y="3222"/>
                  </a:cubicBezTo>
                  <a:cubicBezTo>
                    <a:pt x="1824" y="3070"/>
                    <a:pt x="1186" y="2675"/>
                    <a:pt x="638" y="2340"/>
                  </a:cubicBezTo>
                  <a:cubicBezTo>
                    <a:pt x="486" y="2249"/>
                    <a:pt x="304" y="2036"/>
                    <a:pt x="122" y="2036"/>
                  </a:cubicBezTo>
                  <a:cubicBezTo>
                    <a:pt x="0" y="2067"/>
                    <a:pt x="0" y="2219"/>
                    <a:pt x="91" y="2279"/>
                  </a:cubicBezTo>
                  <a:cubicBezTo>
                    <a:pt x="730" y="2705"/>
                    <a:pt x="1368" y="3161"/>
                    <a:pt x="2097" y="3465"/>
                  </a:cubicBezTo>
                  <a:cubicBezTo>
                    <a:pt x="2905" y="3771"/>
                    <a:pt x="3790" y="3925"/>
                    <a:pt x="4681" y="3925"/>
                  </a:cubicBezTo>
                  <a:cubicBezTo>
                    <a:pt x="4762" y="3925"/>
                    <a:pt x="4843" y="3923"/>
                    <a:pt x="4924" y="3921"/>
                  </a:cubicBezTo>
                  <a:cubicBezTo>
                    <a:pt x="5654" y="3890"/>
                    <a:pt x="6383" y="3951"/>
                    <a:pt x="7113" y="3799"/>
                  </a:cubicBezTo>
                  <a:cubicBezTo>
                    <a:pt x="8237" y="3526"/>
                    <a:pt x="9362" y="3161"/>
                    <a:pt x="10304" y="2523"/>
                  </a:cubicBezTo>
                  <a:cubicBezTo>
                    <a:pt x="10608" y="2310"/>
                    <a:pt x="10851" y="2127"/>
                    <a:pt x="11125" y="1854"/>
                  </a:cubicBezTo>
                  <a:cubicBezTo>
                    <a:pt x="11155" y="1884"/>
                    <a:pt x="11155" y="1884"/>
                    <a:pt x="11186" y="1884"/>
                  </a:cubicBezTo>
                  <a:cubicBezTo>
                    <a:pt x="11095" y="1915"/>
                    <a:pt x="11003" y="2036"/>
                    <a:pt x="11064" y="2127"/>
                  </a:cubicBezTo>
                  <a:cubicBezTo>
                    <a:pt x="11133" y="2333"/>
                    <a:pt x="11338" y="2384"/>
                    <a:pt x="11526" y="2384"/>
                  </a:cubicBezTo>
                  <a:cubicBezTo>
                    <a:pt x="11588" y="2384"/>
                    <a:pt x="11649" y="2378"/>
                    <a:pt x="11702" y="2371"/>
                  </a:cubicBezTo>
                  <a:cubicBezTo>
                    <a:pt x="11885" y="2340"/>
                    <a:pt x="12037" y="2279"/>
                    <a:pt x="12189" y="2219"/>
                  </a:cubicBezTo>
                  <a:cubicBezTo>
                    <a:pt x="12310" y="2127"/>
                    <a:pt x="12462" y="2036"/>
                    <a:pt x="12554" y="1915"/>
                  </a:cubicBezTo>
                  <a:cubicBezTo>
                    <a:pt x="12813" y="1626"/>
                    <a:pt x="12690" y="1365"/>
                    <a:pt x="12469" y="1365"/>
                  </a:cubicBezTo>
                  <a:cubicBezTo>
                    <a:pt x="12457" y="1365"/>
                    <a:pt x="12444" y="1366"/>
                    <a:pt x="12432" y="1368"/>
                  </a:cubicBezTo>
                  <a:cubicBezTo>
                    <a:pt x="12493" y="1276"/>
                    <a:pt x="12584" y="1155"/>
                    <a:pt x="12614" y="1064"/>
                  </a:cubicBezTo>
                  <a:cubicBezTo>
                    <a:pt x="12761" y="820"/>
                    <a:pt x="12672" y="517"/>
                    <a:pt x="12443" y="517"/>
                  </a:cubicBezTo>
                  <a:cubicBezTo>
                    <a:pt x="12386" y="517"/>
                    <a:pt x="12322" y="535"/>
                    <a:pt x="12250" y="577"/>
                  </a:cubicBezTo>
                  <a:cubicBezTo>
                    <a:pt x="12250" y="577"/>
                    <a:pt x="12219" y="608"/>
                    <a:pt x="12219" y="608"/>
                  </a:cubicBezTo>
                  <a:cubicBezTo>
                    <a:pt x="12268" y="314"/>
                    <a:pt x="12199" y="1"/>
                    <a:pt x="11932"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endParaRPr sz="1867"/>
            </a:p>
          </p:txBody>
        </p:sp>
        <p:sp>
          <p:nvSpPr>
            <p:cNvPr id="389" name="Google Shape;389;p22"/>
            <p:cNvSpPr/>
            <p:nvPr/>
          </p:nvSpPr>
          <p:spPr>
            <a:xfrm>
              <a:off x="2459416" y="1383130"/>
              <a:ext cx="138283" cy="194144"/>
            </a:xfrm>
            <a:custGeom>
              <a:avLst/>
              <a:gdLst/>
              <a:ahLst/>
              <a:cxnLst/>
              <a:rect l="l" t="t" r="r" b="b"/>
              <a:pathLst>
                <a:path w="1916" h="2690" extrusionOk="0">
                  <a:moveTo>
                    <a:pt x="486" y="761"/>
                  </a:moveTo>
                  <a:cubicBezTo>
                    <a:pt x="567" y="827"/>
                    <a:pt x="646" y="938"/>
                    <a:pt x="700" y="1074"/>
                  </a:cubicBezTo>
                  <a:cubicBezTo>
                    <a:pt x="700" y="1104"/>
                    <a:pt x="700" y="1134"/>
                    <a:pt x="730" y="1165"/>
                  </a:cubicBezTo>
                  <a:cubicBezTo>
                    <a:pt x="700" y="1134"/>
                    <a:pt x="700" y="1104"/>
                    <a:pt x="670" y="1074"/>
                  </a:cubicBezTo>
                  <a:cubicBezTo>
                    <a:pt x="609" y="1013"/>
                    <a:pt x="548" y="861"/>
                    <a:pt x="487" y="770"/>
                  </a:cubicBezTo>
                  <a:cubicBezTo>
                    <a:pt x="487" y="766"/>
                    <a:pt x="487" y="764"/>
                    <a:pt x="486" y="761"/>
                  </a:cubicBezTo>
                  <a:close/>
                  <a:moveTo>
                    <a:pt x="305" y="1742"/>
                  </a:moveTo>
                  <a:cubicBezTo>
                    <a:pt x="335" y="1742"/>
                    <a:pt x="396" y="1773"/>
                    <a:pt x="427" y="1803"/>
                  </a:cubicBezTo>
                  <a:cubicBezTo>
                    <a:pt x="427" y="1803"/>
                    <a:pt x="427" y="1834"/>
                    <a:pt x="427" y="1834"/>
                  </a:cubicBezTo>
                  <a:cubicBezTo>
                    <a:pt x="457" y="1894"/>
                    <a:pt x="487" y="1985"/>
                    <a:pt x="518" y="2046"/>
                  </a:cubicBezTo>
                  <a:lnTo>
                    <a:pt x="487" y="2046"/>
                  </a:lnTo>
                  <a:cubicBezTo>
                    <a:pt x="427" y="1925"/>
                    <a:pt x="335" y="1834"/>
                    <a:pt x="305" y="1742"/>
                  </a:cubicBezTo>
                  <a:close/>
                  <a:moveTo>
                    <a:pt x="813" y="0"/>
                  </a:moveTo>
                  <a:cubicBezTo>
                    <a:pt x="737" y="0"/>
                    <a:pt x="662" y="30"/>
                    <a:pt x="609" y="101"/>
                  </a:cubicBezTo>
                  <a:cubicBezTo>
                    <a:pt x="578" y="223"/>
                    <a:pt x="578" y="314"/>
                    <a:pt x="578" y="435"/>
                  </a:cubicBezTo>
                  <a:cubicBezTo>
                    <a:pt x="509" y="380"/>
                    <a:pt x="433" y="343"/>
                    <a:pt x="362" y="343"/>
                  </a:cubicBezTo>
                  <a:cubicBezTo>
                    <a:pt x="279" y="343"/>
                    <a:pt x="202" y="395"/>
                    <a:pt x="153" y="526"/>
                  </a:cubicBezTo>
                  <a:cubicBezTo>
                    <a:pt x="153" y="587"/>
                    <a:pt x="153" y="678"/>
                    <a:pt x="153" y="770"/>
                  </a:cubicBezTo>
                  <a:cubicBezTo>
                    <a:pt x="129" y="841"/>
                    <a:pt x="143" y="950"/>
                    <a:pt x="150" y="950"/>
                  </a:cubicBezTo>
                  <a:cubicBezTo>
                    <a:pt x="152" y="950"/>
                    <a:pt x="153" y="941"/>
                    <a:pt x="153" y="922"/>
                  </a:cubicBezTo>
                  <a:cubicBezTo>
                    <a:pt x="153" y="952"/>
                    <a:pt x="153" y="982"/>
                    <a:pt x="153" y="982"/>
                  </a:cubicBezTo>
                  <a:cubicBezTo>
                    <a:pt x="183" y="1074"/>
                    <a:pt x="214" y="1134"/>
                    <a:pt x="244" y="1226"/>
                  </a:cubicBezTo>
                  <a:cubicBezTo>
                    <a:pt x="275" y="1286"/>
                    <a:pt x="275" y="1378"/>
                    <a:pt x="305" y="1438"/>
                  </a:cubicBezTo>
                  <a:cubicBezTo>
                    <a:pt x="305" y="1469"/>
                    <a:pt x="305" y="1469"/>
                    <a:pt x="305" y="1469"/>
                  </a:cubicBezTo>
                  <a:cubicBezTo>
                    <a:pt x="289" y="1465"/>
                    <a:pt x="272" y="1463"/>
                    <a:pt x="255" y="1463"/>
                  </a:cubicBezTo>
                  <a:cubicBezTo>
                    <a:pt x="139" y="1463"/>
                    <a:pt x="1" y="1549"/>
                    <a:pt x="1" y="1682"/>
                  </a:cubicBezTo>
                  <a:cubicBezTo>
                    <a:pt x="1" y="1773"/>
                    <a:pt x="62" y="1864"/>
                    <a:pt x="92" y="1925"/>
                  </a:cubicBezTo>
                  <a:cubicBezTo>
                    <a:pt x="62" y="1985"/>
                    <a:pt x="31" y="2016"/>
                    <a:pt x="31" y="2077"/>
                  </a:cubicBezTo>
                  <a:cubicBezTo>
                    <a:pt x="31" y="2229"/>
                    <a:pt x="214" y="2350"/>
                    <a:pt x="396" y="2411"/>
                  </a:cubicBezTo>
                  <a:cubicBezTo>
                    <a:pt x="457" y="2533"/>
                    <a:pt x="548" y="2624"/>
                    <a:pt x="639" y="2685"/>
                  </a:cubicBezTo>
                  <a:cubicBezTo>
                    <a:pt x="652" y="2688"/>
                    <a:pt x="665" y="2689"/>
                    <a:pt x="677" y="2689"/>
                  </a:cubicBezTo>
                  <a:cubicBezTo>
                    <a:pt x="779" y="2689"/>
                    <a:pt x="846" y="2584"/>
                    <a:pt x="791" y="2502"/>
                  </a:cubicBezTo>
                  <a:cubicBezTo>
                    <a:pt x="791" y="2472"/>
                    <a:pt x="761" y="2472"/>
                    <a:pt x="761" y="2441"/>
                  </a:cubicBezTo>
                  <a:cubicBezTo>
                    <a:pt x="791" y="2441"/>
                    <a:pt x="852" y="2411"/>
                    <a:pt x="882" y="2381"/>
                  </a:cubicBezTo>
                  <a:cubicBezTo>
                    <a:pt x="943" y="2350"/>
                    <a:pt x="1004" y="2350"/>
                    <a:pt x="1065" y="2320"/>
                  </a:cubicBezTo>
                  <a:cubicBezTo>
                    <a:pt x="1217" y="2259"/>
                    <a:pt x="1430" y="2046"/>
                    <a:pt x="1612" y="1834"/>
                  </a:cubicBezTo>
                  <a:cubicBezTo>
                    <a:pt x="1794" y="1621"/>
                    <a:pt x="1916" y="1195"/>
                    <a:pt x="1855" y="770"/>
                  </a:cubicBezTo>
                  <a:cubicBezTo>
                    <a:pt x="1794" y="496"/>
                    <a:pt x="1794" y="344"/>
                    <a:pt x="1521" y="131"/>
                  </a:cubicBezTo>
                  <a:cubicBezTo>
                    <a:pt x="1480" y="91"/>
                    <a:pt x="1436" y="74"/>
                    <a:pt x="1394" y="74"/>
                  </a:cubicBezTo>
                  <a:cubicBezTo>
                    <a:pt x="1308" y="74"/>
                    <a:pt x="1227" y="141"/>
                    <a:pt x="1186" y="223"/>
                  </a:cubicBezTo>
                  <a:cubicBezTo>
                    <a:pt x="1126" y="162"/>
                    <a:pt x="1065" y="101"/>
                    <a:pt x="974" y="40"/>
                  </a:cubicBezTo>
                  <a:cubicBezTo>
                    <a:pt x="923" y="15"/>
                    <a:pt x="868" y="0"/>
                    <a:pt x="813"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endParaRPr sz="1867"/>
            </a:p>
          </p:txBody>
        </p:sp>
      </p:grpSp>
      <p:sp>
        <p:nvSpPr>
          <p:cNvPr id="390" name="Google Shape;390;p22"/>
          <p:cNvSpPr/>
          <p:nvPr/>
        </p:nvSpPr>
        <p:spPr>
          <a:xfrm rot="-5017685">
            <a:off x="521547" y="5769986"/>
            <a:ext cx="2378823" cy="1728127"/>
          </a:xfrm>
          <a:custGeom>
            <a:avLst/>
            <a:gdLst/>
            <a:ahLst/>
            <a:cxnLst/>
            <a:rect l="l" t="t" r="r" b="b"/>
            <a:pathLst>
              <a:path w="46480" h="33766" extrusionOk="0">
                <a:moveTo>
                  <a:pt x="22756" y="5887"/>
                </a:moveTo>
                <a:cubicBezTo>
                  <a:pt x="24632" y="5887"/>
                  <a:pt x="24794" y="7676"/>
                  <a:pt x="23039" y="9476"/>
                </a:cubicBezTo>
                <a:cubicBezTo>
                  <a:pt x="20979" y="11452"/>
                  <a:pt x="18122" y="13333"/>
                  <a:pt x="15276" y="14572"/>
                </a:cubicBezTo>
                <a:cubicBezTo>
                  <a:pt x="16086" y="12512"/>
                  <a:pt x="17264" y="10547"/>
                  <a:pt x="18646" y="8928"/>
                </a:cubicBezTo>
                <a:cubicBezTo>
                  <a:pt x="18919" y="8511"/>
                  <a:pt x="20467" y="6809"/>
                  <a:pt x="20848" y="6547"/>
                </a:cubicBezTo>
                <a:cubicBezTo>
                  <a:pt x="21277" y="6166"/>
                  <a:pt x="22253" y="5940"/>
                  <a:pt x="22325" y="5916"/>
                </a:cubicBezTo>
                <a:cubicBezTo>
                  <a:pt x="22477" y="5897"/>
                  <a:pt x="22621" y="5887"/>
                  <a:pt x="22756" y="5887"/>
                </a:cubicBezTo>
                <a:close/>
                <a:moveTo>
                  <a:pt x="32465" y="18050"/>
                </a:moveTo>
                <a:cubicBezTo>
                  <a:pt x="32500" y="18050"/>
                  <a:pt x="32529" y="18053"/>
                  <a:pt x="32552" y="18060"/>
                </a:cubicBezTo>
                <a:cubicBezTo>
                  <a:pt x="33993" y="18155"/>
                  <a:pt x="33469" y="19584"/>
                  <a:pt x="32624" y="21299"/>
                </a:cubicBezTo>
                <a:cubicBezTo>
                  <a:pt x="31588" y="23096"/>
                  <a:pt x="30326" y="24716"/>
                  <a:pt x="28861" y="25966"/>
                </a:cubicBezTo>
                <a:cubicBezTo>
                  <a:pt x="28659" y="24549"/>
                  <a:pt x="28825" y="23025"/>
                  <a:pt x="29385" y="21382"/>
                </a:cubicBezTo>
                <a:cubicBezTo>
                  <a:pt x="29659" y="20549"/>
                  <a:pt x="30135" y="19489"/>
                  <a:pt x="30540" y="19036"/>
                </a:cubicBezTo>
                <a:cubicBezTo>
                  <a:pt x="31031" y="18458"/>
                  <a:pt x="32082" y="18050"/>
                  <a:pt x="32465" y="18050"/>
                </a:cubicBezTo>
                <a:close/>
                <a:moveTo>
                  <a:pt x="2917" y="0"/>
                </a:moveTo>
                <a:cubicBezTo>
                  <a:pt x="2783" y="0"/>
                  <a:pt x="2651" y="60"/>
                  <a:pt x="2584" y="189"/>
                </a:cubicBezTo>
                <a:cubicBezTo>
                  <a:pt x="1608" y="2106"/>
                  <a:pt x="953" y="4142"/>
                  <a:pt x="536" y="6237"/>
                </a:cubicBezTo>
                <a:cubicBezTo>
                  <a:pt x="203" y="7916"/>
                  <a:pt x="0" y="9678"/>
                  <a:pt x="500" y="11333"/>
                </a:cubicBezTo>
                <a:cubicBezTo>
                  <a:pt x="1632" y="15238"/>
                  <a:pt x="5311" y="16846"/>
                  <a:pt x="9097" y="16977"/>
                </a:cubicBezTo>
                <a:cubicBezTo>
                  <a:pt x="9339" y="16995"/>
                  <a:pt x="9580" y="17003"/>
                  <a:pt x="9820" y="17003"/>
                </a:cubicBezTo>
                <a:cubicBezTo>
                  <a:pt x="11020" y="17003"/>
                  <a:pt x="12194" y="16788"/>
                  <a:pt x="13335" y="16441"/>
                </a:cubicBezTo>
                <a:lnTo>
                  <a:pt x="13335" y="16441"/>
                </a:lnTo>
                <a:cubicBezTo>
                  <a:pt x="13169" y="17108"/>
                  <a:pt x="13026" y="17774"/>
                  <a:pt x="12931" y="18453"/>
                </a:cubicBezTo>
                <a:cubicBezTo>
                  <a:pt x="12050" y="22989"/>
                  <a:pt x="14121" y="27276"/>
                  <a:pt x="18562" y="28871"/>
                </a:cubicBezTo>
                <a:cubicBezTo>
                  <a:pt x="19840" y="29463"/>
                  <a:pt x="21200" y="29742"/>
                  <a:pt x="22555" y="29742"/>
                </a:cubicBezTo>
                <a:cubicBezTo>
                  <a:pt x="24495" y="29742"/>
                  <a:pt x="26426" y="29170"/>
                  <a:pt x="28087" y="28133"/>
                </a:cubicBezTo>
                <a:cubicBezTo>
                  <a:pt x="28730" y="29752"/>
                  <a:pt x="29814" y="31228"/>
                  <a:pt x="31147" y="32348"/>
                </a:cubicBezTo>
                <a:cubicBezTo>
                  <a:pt x="32454" y="33361"/>
                  <a:pt x="33946" y="33765"/>
                  <a:pt x="35493" y="33765"/>
                </a:cubicBezTo>
                <a:cubicBezTo>
                  <a:pt x="39414" y="33765"/>
                  <a:pt x="43685" y="31168"/>
                  <a:pt x="46161" y="29323"/>
                </a:cubicBezTo>
                <a:cubicBezTo>
                  <a:pt x="46479" y="28946"/>
                  <a:pt x="46167" y="28335"/>
                  <a:pt x="45687" y="28335"/>
                </a:cubicBezTo>
                <a:cubicBezTo>
                  <a:pt x="45682" y="28335"/>
                  <a:pt x="45677" y="28335"/>
                  <a:pt x="45673" y="28335"/>
                </a:cubicBezTo>
                <a:cubicBezTo>
                  <a:pt x="45101" y="28442"/>
                  <a:pt x="44470" y="29073"/>
                  <a:pt x="43911" y="29347"/>
                </a:cubicBezTo>
                <a:cubicBezTo>
                  <a:pt x="41863" y="30526"/>
                  <a:pt x="40339" y="31443"/>
                  <a:pt x="38315" y="31990"/>
                </a:cubicBezTo>
                <a:cubicBezTo>
                  <a:pt x="37462" y="32276"/>
                  <a:pt x="36524" y="32409"/>
                  <a:pt x="35631" y="32409"/>
                </a:cubicBezTo>
                <a:cubicBezTo>
                  <a:pt x="34256" y="32409"/>
                  <a:pt x="32988" y="32094"/>
                  <a:pt x="32302" y="31538"/>
                </a:cubicBezTo>
                <a:cubicBezTo>
                  <a:pt x="30766" y="30276"/>
                  <a:pt x="29730" y="28871"/>
                  <a:pt x="29206" y="27323"/>
                </a:cubicBezTo>
                <a:cubicBezTo>
                  <a:pt x="29659" y="26954"/>
                  <a:pt x="30088" y="26537"/>
                  <a:pt x="30480" y="26085"/>
                </a:cubicBezTo>
                <a:cubicBezTo>
                  <a:pt x="32016" y="24585"/>
                  <a:pt x="36493" y="18739"/>
                  <a:pt x="33540" y="17143"/>
                </a:cubicBezTo>
                <a:cubicBezTo>
                  <a:pt x="33061" y="16974"/>
                  <a:pt x="32615" y="16897"/>
                  <a:pt x="32200" y="16897"/>
                </a:cubicBezTo>
                <a:cubicBezTo>
                  <a:pt x="28930" y="16897"/>
                  <a:pt x="27588" y="21707"/>
                  <a:pt x="27409" y="24549"/>
                </a:cubicBezTo>
                <a:cubicBezTo>
                  <a:pt x="27385" y="25335"/>
                  <a:pt x="27480" y="26121"/>
                  <a:pt x="27671" y="26871"/>
                </a:cubicBezTo>
                <a:cubicBezTo>
                  <a:pt x="26325" y="27764"/>
                  <a:pt x="24849" y="28335"/>
                  <a:pt x="23253" y="28442"/>
                </a:cubicBezTo>
                <a:cubicBezTo>
                  <a:pt x="23182" y="28444"/>
                  <a:pt x="23110" y="28445"/>
                  <a:pt x="23038" y="28445"/>
                </a:cubicBezTo>
                <a:cubicBezTo>
                  <a:pt x="19141" y="28445"/>
                  <a:pt x="15153" y="26231"/>
                  <a:pt x="14288" y="22513"/>
                </a:cubicBezTo>
                <a:cubicBezTo>
                  <a:pt x="13895" y="20429"/>
                  <a:pt x="14133" y="18132"/>
                  <a:pt x="14812" y="15905"/>
                </a:cubicBezTo>
                <a:cubicBezTo>
                  <a:pt x="16133" y="15369"/>
                  <a:pt x="17407" y="14679"/>
                  <a:pt x="18610" y="13976"/>
                </a:cubicBezTo>
                <a:cubicBezTo>
                  <a:pt x="20503" y="12809"/>
                  <a:pt x="22432" y="11619"/>
                  <a:pt x="23920" y="9940"/>
                </a:cubicBezTo>
                <a:cubicBezTo>
                  <a:pt x="24873" y="8869"/>
                  <a:pt x="25706" y="7166"/>
                  <a:pt x="24825" y="5821"/>
                </a:cubicBezTo>
                <a:cubicBezTo>
                  <a:pt x="24258" y="5120"/>
                  <a:pt x="23381" y="4776"/>
                  <a:pt x="22501" y="4776"/>
                </a:cubicBezTo>
                <a:cubicBezTo>
                  <a:pt x="22125" y="4776"/>
                  <a:pt x="21749" y="4839"/>
                  <a:pt x="21396" y="4963"/>
                </a:cubicBezTo>
                <a:cubicBezTo>
                  <a:pt x="19705" y="5499"/>
                  <a:pt x="18610" y="7023"/>
                  <a:pt x="17515" y="8333"/>
                </a:cubicBezTo>
                <a:cubicBezTo>
                  <a:pt x="15800" y="10357"/>
                  <a:pt x="14490" y="12690"/>
                  <a:pt x="13681" y="15203"/>
                </a:cubicBezTo>
                <a:cubicBezTo>
                  <a:pt x="12681" y="15560"/>
                  <a:pt x="11704" y="15810"/>
                  <a:pt x="10776" y="15953"/>
                </a:cubicBezTo>
                <a:cubicBezTo>
                  <a:pt x="10402" y="15982"/>
                  <a:pt x="10030" y="15996"/>
                  <a:pt x="9663" y="15996"/>
                </a:cubicBezTo>
                <a:cubicBezTo>
                  <a:pt x="5017" y="15996"/>
                  <a:pt x="996" y="13686"/>
                  <a:pt x="1096" y="8821"/>
                </a:cubicBezTo>
                <a:cubicBezTo>
                  <a:pt x="1179" y="6749"/>
                  <a:pt x="1739" y="4475"/>
                  <a:pt x="2525" y="2249"/>
                </a:cubicBezTo>
                <a:lnTo>
                  <a:pt x="2525" y="2249"/>
                </a:lnTo>
                <a:cubicBezTo>
                  <a:pt x="2499" y="2282"/>
                  <a:pt x="2486" y="2296"/>
                  <a:pt x="2483" y="2296"/>
                </a:cubicBezTo>
                <a:cubicBezTo>
                  <a:pt x="2467" y="2296"/>
                  <a:pt x="2741" y="1871"/>
                  <a:pt x="2751" y="1760"/>
                </a:cubicBezTo>
                <a:cubicBezTo>
                  <a:pt x="2906" y="1272"/>
                  <a:pt x="3310" y="808"/>
                  <a:pt x="3310" y="284"/>
                </a:cubicBezTo>
                <a:cubicBezTo>
                  <a:pt x="3270" y="102"/>
                  <a:pt x="3092" y="0"/>
                  <a:pt x="2917" y="0"/>
                </a:cubicBezTo>
                <a:close/>
              </a:path>
            </a:pathLst>
          </a:custGeom>
          <a:solidFill>
            <a:schemeClr val="dk1"/>
          </a:solidFill>
          <a:ln>
            <a:noFill/>
          </a:ln>
        </p:spPr>
        <p:txBody>
          <a:bodyPr spcFirstLastPara="1" wrap="square" lIns="121900" tIns="121900" rIns="121900" bIns="121900" anchor="ctr" anchorCtr="0">
            <a:noAutofit/>
          </a:bodyPr>
          <a:lstStyle/>
          <a:p>
            <a:endParaRPr sz="1867"/>
          </a:p>
        </p:txBody>
      </p:sp>
      <p:grpSp>
        <p:nvGrpSpPr>
          <p:cNvPr id="391" name="Google Shape;391;p22"/>
          <p:cNvGrpSpPr/>
          <p:nvPr/>
        </p:nvGrpSpPr>
        <p:grpSpPr>
          <a:xfrm>
            <a:off x="10631967" y="2174101"/>
            <a:ext cx="233467" cy="191300"/>
            <a:chOff x="1808250" y="1643825"/>
            <a:chExt cx="175100" cy="143475"/>
          </a:xfrm>
        </p:grpSpPr>
        <p:sp>
          <p:nvSpPr>
            <p:cNvPr id="392" name="Google Shape;392;p22"/>
            <p:cNvSpPr/>
            <p:nvPr/>
          </p:nvSpPr>
          <p:spPr>
            <a:xfrm>
              <a:off x="1808250" y="1651700"/>
              <a:ext cx="175100" cy="135600"/>
            </a:xfrm>
            <a:custGeom>
              <a:avLst/>
              <a:gdLst/>
              <a:ahLst/>
              <a:cxnLst/>
              <a:rect l="l" t="t" r="r" b="b"/>
              <a:pathLst>
                <a:path w="7004" h="5424" extrusionOk="0">
                  <a:moveTo>
                    <a:pt x="3954" y="0"/>
                  </a:moveTo>
                  <a:cubicBezTo>
                    <a:pt x="3625" y="0"/>
                    <a:pt x="3268" y="74"/>
                    <a:pt x="2890" y="240"/>
                  </a:cubicBezTo>
                  <a:cubicBezTo>
                    <a:pt x="2544" y="430"/>
                    <a:pt x="2306" y="704"/>
                    <a:pt x="2151" y="1002"/>
                  </a:cubicBezTo>
                  <a:cubicBezTo>
                    <a:pt x="1" y="2826"/>
                    <a:pt x="817" y="5424"/>
                    <a:pt x="3003" y="5424"/>
                  </a:cubicBezTo>
                  <a:cubicBezTo>
                    <a:pt x="3685" y="5424"/>
                    <a:pt x="4501" y="5171"/>
                    <a:pt x="5402" y="4562"/>
                  </a:cubicBezTo>
                  <a:cubicBezTo>
                    <a:pt x="7004" y="2919"/>
                    <a:pt x="6019" y="0"/>
                    <a:pt x="3954" y="0"/>
                  </a:cubicBezTo>
                  <a:close/>
                </a:path>
              </a:pathLst>
            </a:custGeom>
            <a:solidFill>
              <a:schemeClr val="accent1"/>
            </a:solidFill>
            <a:ln>
              <a:noFill/>
            </a:ln>
          </p:spPr>
          <p:txBody>
            <a:bodyPr spcFirstLastPara="1" wrap="square" lIns="121900" tIns="121900" rIns="121900" bIns="121900" anchor="ctr" anchorCtr="0">
              <a:noAutofit/>
            </a:bodyPr>
            <a:lstStyle/>
            <a:p>
              <a:endParaRPr sz="1867"/>
            </a:p>
          </p:txBody>
        </p:sp>
        <p:sp>
          <p:nvSpPr>
            <p:cNvPr id="393" name="Google Shape;393;p22"/>
            <p:cNvSpPr/>
            <p:nvPr/>
          </p:nvSpPr>
          <p:spPr>
            <a:xfrm>
              <a:off x="1817675" y="1643825"/>
              <a:ext cx="158675" cy="140325"/>
            </a:xfrm>
            <a:custGeom>
              <a:avLst/>
              <a:gdLst/>
              <a:ahLst/>
              <a:cxnLst/>
              <a:rect l="l" t="t" r="r" b="b"/>
              <a:pathLst>
                <a:path w="6347" h="5613" extrusionOk="0">
                  <a:moveTo>
                    <a:pt x="4203" y="1293"/>
                  </a:moveTo>
                  <a:cubicBezTo>
                    <a:pt x="4227" y="1305"/>
                    <a:pt x="4263" y="1329"/>
                    <a:pt x="4299" y="1329"/>
                  </a:cubicBezTo>
                  <a:cubicBezTo>
                    <a:pt x="4489" y="1340"/>
                    <a:pt x="4846" y="1888"/>
                    <a:pt x="4822" y="2150"/>
                  </a:cubicBezTo>
                  <a:cubicBezTo>
                    <a:pt x="4810" y="2805"/>
                    <a:pt x="4799" y="2769"/>
                    <a:pt x="4739" y="3150"/>
                  </a:cubicBezTo>
                  <a:cubicBezTo>
                    <a:pt x="4715" y="3198"/>
                    <a:pt x="4703" y="3245"/>
                    <a:pt x="4691" y="3281"/>
                  </a:cubicBezTo>
                  <a:cubicBezTo>
                    <a:pt x="4668" y="3317"/>
                    <a:pt x="4656" y="3353"/>
                    <a:pt x="4632" y="3376"/>
                  </a:cubicBezTo>
                  <a:cubicBezTo>
                    <a:pt x="4013" y="4014"/>
                    <a:pt x="3484" y="4247"/>
                    <a:pt x="3179" y="4247"/>
                  </a:cubicBezTo>
                  <a:cubicBezTo>
                    <a:pt x="3085" y="4247"/>
                    <a:pt x="3013" y="4225"/>
                    <a:pt x="2965" y="4186"/>
                  </a:cubicBezTo>
                  <a:cubicBezTo>
                    <a:pt x="2167" y="3650"/>
                    <a:pt x="1941" y="3305"/>
                    <a:pt x="2572" y="2388"/>
                  </a:cubicBezTo>
                  <a:cubicBezTo>
                    <a:pt x="2679" y="2293"/>
                    <a:pt x="3322" y="1674"/>
                    <a:pt x="3477" y="1638"/>
                  </a:cubicBezTo>
                  <a:cubicBezTo>
                    <a:pt x="3882" y="1364"/>
                    <a:pt x="3787" y="1507"/>
                    <a:pt x="4203" y="1293"/>
                  </a:cubicBezTo>
                  <a:close/>
                  <a:moveTo>
                    <a:pt x="3898" y="1"/>
                  </a:moveTo>
                  <a:cubicBezTo>
                    <a:pt x="3839" y="1"/>
                    <a:pt x="3778" y="10"/>
                    <a:pt x="3715" y="31"/>
                  </a:cubicBezTo>
                  <a:cubicBezTo>
                    <a:pt x="2013" y="567"/>
                    <a:pt x="0" y="2603"/>
                    <a:pt x="1239" y="4436"/>
                  </a:cubicBezTo>
                  <a:cubicBezTo>
                    <a:pt x="1700" y="5095"/>
                    <a:pt x="2458" y="5612"/>
                    <a:pt x="3261" y="5612"/>
                  </a:cubicBezTo>
                  <a:cubicBezTo>
                    <a:pt x="3475" y="5612"/>
                    <a:pt x="3691" y="5576"/>
                    <a:pt x="3906" y="5496"/>
                  </a:cubicBezTo>
                  <a:cubicBezTo>
                    <a:pt x="4680" y="5162"/>
                    <a:pt x="5501" y="4650"/>
                    <a:pt x="5906" y="3888"/>
                  </a:cubicBezTo>
                  <a:cubicBezTo>
                    <a:pt x="6334" y="2757"/>
                    <a:pt x="6346" y="1269"/>
                    <a:pt x="5370" y="412"/>
                  </a:cubicBezTo>
                  <a:cubicBezTo>
                    <a:pt x="5133" y="220"/>
                    <a:pt x="4805" y="15"/>
                    <a:pt x="4482" y="15"/>
                  </a:cubicBezTo>
                  <a:cubicBezTo>
                    <a:pt x="4384" y="15"/>
                    <a:pt x="4286" y="34"/>
                    <a:pt x="4191" y="78"/>
                  </a:cubicBezTo>
                  <a:cubicBezTo>
                    <a:pt x="4106" y="32"/>
                    <a:pt x="4006" y="1"/>
                    <a:pt x="3898" y="1"/>
                  </a:cubicBezTo>
                  <a:close/>
                </a:path>
              </a:pathLst>
            </a:custGeom>
            <a:solidFill>
              <a:schemeClr val="dk1"/>
            </a:solidFill>
            <a:ln>
              <a:noFill/>
            </a:ln>
          </p:spPr>
          <p:txBody>
            <a:bodyPr spcFirstLastPara="1" wrap="square" lIns="121900" tIns="121900" rIns="121900" bIns="121900" anchor="ctr" anchorCtr="0">
              <a:noAutofit/>
            </a:bodyPr>
            <a:lstStyle/>
            <a:p>
              <a:endParaRPr sz="1867"/>
            </a:p>
          </p:txBody>
        </p:sp>
      </p:grpSp>
      <p:grpSp>
        <p:nvGrpSpPr>
          <p:cNvPr id="394" name="Google Shape;394;p22"/>
          <p:cNvGrpSpPr/>
          <p:nvPr/>
        </p:nvGrpSpPr>
        <p:grpSpPr>
          <a:xfrm rot="583315">
            <a:off x="349865" y="2376896"/>
            <a:ext cx="694805" cy="685183"/>
            <a:chOff x="588850" y="618775"/>
            <a:chExt cx="703975" cy="694225"/>
          </a:xfrm>
        </p:grpSpPr>
        <p:sp>
          <p:nvSpPr>
            <p:cNvPr id="395" name="Google Shape;395;p22"/>
            <p:cNvSpPr/>
            <p:nvPr/>
          </p:nvSpPr>
          <p:spPr>
            <a:xfrm>
              <a:off x="612650" y="684225"/>
              <a:ext cx="625100" cy="608400"/>
            </a:xfrm>
            <a:custGeom>
              <a:avLst/>
              <a:gdLst/>
              <a:ahLst/>
              <a:cxnLst/>
              <a:rect l="l" t="t" r="r" b="b"/>
              <a:pathLst>
                <a:path w="25004" h="24336" extrusionOk="0">
                  <a:moveTo>
                    <a:pt x="10686" y="0"/>
                  </a:moveTo>
                  <a:cubicBezTo>
                    <a:pt x="10158" y="0"/>
                    <a:pt x="9636" y="288"/>
                    <a:pt x="9442" y="826"/>
                  </a:cubicBezTo>
                  <a:cubicBezTo>
                    <a:pt x="9323" y="945"/>
                    <a:pt x="9335" y="1314"/>
                    <a:pt x="9359" y="1659"/>
                  </a:cubicBezTo>
                  <a:cubicBezTo>
                    <a:pt x="9323" y="1743"/>
                    <a:pt x="9299" y="1826"/>
                    <a:pt x="9275" y="1909"/>
                  </a:cubicBezTo>
                  <a:cubicBezTo>
                    <a:pt x="8835" y="4124"/>
                    <a:pt x="8371" y="6338"/>
                    <a:pt x="7894" y="8541"/>
                  </a:cubicBezTo>
                  <a:cubicBezTo>
                    <a:pt x="7263" y="8601"/>
                    <a:pt x="6608" y="8660"/>
                    <a:pt x="5942" y="8743"/>
                  </a:cubicBezTo>
                  <a:cubicBezTo>
                    <a:pt x="5596" y="8779"/>
                    <a:pt x="5263" y="8815"/>
                    <a:pt x="4930" y="8851"/>
                  </a:cubicBezTo>
                  <a:cubicBezTo>
                    <a:pt x="4620" y="8874"/>
                    <a:pt x="4322" y="8934"/>
                    <a:pt x="4025" y="8993"/>
                  </a:cubicBezTo>
                  <a:cubicBezTo>
                    <a:pt x="3144" y="9101"/>
                    <a:pt x="2239" y="9208"/>
                    <a:pt x="1417" y="9565"/>
                  </a:cubicBezTo>
                  <a:cubicBezTo>
                    <a:pt x="905" y="9744"/>
                    <a:pt x="382" y="10113"/>
                    <a:pt x="262" y="10672"/>
                  </a:cubicBezTo>
                  <a:cubicBezTo>
                    <a:pt x="167" y="10982"/>
                    <a:pt x="203" y="11303"/>
                    <a:pt x="334" y="11577"/>
                  </a:cubicBezTo>
                  <a:cubicBezTo>
                    <a:pt x="1" y="12196"/>
                    <a:pt x="239" y="13030"/>
                    <a:pt x="870" y="13387"/>
                  </a:cubicBezTo>
                  <a:cubicBezTo>
                    <a:pt x="3084" y="14089"/>
                    <a:pt x="4501" y="14423"/>
                    <a:pt x="5942" y="15161"/>
                  </a:cubicBezTo>
                  <a:cubicBezTo>
                    <a:pt x="6073" y="15208"/>
                    <a:pt x="6192" y="15268"/>
                    <a:pt x="6311" y="15316"/>
                  </a:cubicBezTo>
                  <a:cubicBezTo>
                    <a:pt x="6180" y="15804"/>
                    <a:pt x="6073" y="16292"/>
                    <a:pt x="5942" y="16780"/>
                  </a:cubicBezTo>
                  <a:cubicBezTo>
                    <a:pt x="5525" y="18268"/>
                    <a:pt x="5025" y="19733"/>
                    <a:pt x="4668" y="21245"/>
                  </a:cubicBezTo>
                  <a:cubicBezTo>
                    <a:pt x="4465" y="21971"/>
                    <a:pt x="4275" y="22769"/>
                    <a:pt x="4644" y="23471"/>
                  </a:cubicBezTo>
                  <a:cubicBezTo>
                    <a:pt x="4842" y="24031"/>
                    <a:pt x="5387" y="24335"/>
                    <a:pt x="5941" y="24335"/>
                  </a:cubicBezTo>
                  <a:cubicBezTo>
                    <a:pt x="6187" y="24335"/>
                    <a:pt x="6436" y="24275"/>
                    <a:pt x="6656" y="24150"/>
                  </a:cubicBezTo>
                  <a:cubicBezTo>
                    <a:pt x="7847" y="23162"/>
                    <a:pt x="7561" y="23174"/>
                    <a:pt x="8609" y="22221"/>
                  </a:cubicBezTo>
                  <a:cubicBezTo>
                    <a:pt x="9907" y="20935"/>
                    <a:pt x="11383" y="19852"/>
                    <a:pt x="12681" y="18566"/>
                  </a:cubicBezTo>
                  <a:cubicBezTo>
                    <a:pt x="12824" y="18435"/>
                    <a:pt x="12966" y="18304"/>
                    <a:pt x="13109" y="18161"/>
                  </a:cubicBezTo>
                  <a:cubicBezTo>
                    <a:pt x="13836" y="18435"/>
                    <a:pt x="15907" y="19745"/>
                    <a:pt x="17348" y="20435"/>
                  </a:cubicBezTo>
                  <a:cubicBezTo>
                    <a:pt x="18200" y="20770"/>
                    <a:pt x="19673" y="21592"/>
                    <a:pt x="20761" y="21592"/>
                  </a:cubicBezTo>
                  <a:cubicBezTo>
                    <a:pt x="21451" y="21592"/>
                    <a:pt x="21986" y="21262"/>
                    <a:pt x="22110" y="20269"/>
                  </a:cubicBezTo>
                  <a:cubicBezTo>
                    <a:pt x="21598" y="18411"/>
                    <a:pt x="20408" y="16768"/>
                    <a:pt x="19574" y="15030"/>
                  </a:cubicBezTo>
                  <a:cubicBezTo>
                    <a:pt x="19217" y="14411"/>
                    <a:pt x="18848" y="13804"/>
                    <a:pt x="18479" y="13196"/>
                  </a:cubicBezTo>
                  <a:cubicBezTo>
                    <a:pt x="18479" y="13184"/>
                    <a:pt x="18479" y="13172"/>
                    <a:pt x="18491" y="13161"/>
                  </a:cubicBezTo>
                  <a:cubicBezTo>
                    <a:pt x="19384" y="12363"/>
                    <a:pt x="20289" y="11577"/>
                    <a:pt x="21229" y="10827"/>
                  </a:cubicBezTo>
                  <a:cubicBezTo>
                    <a:pt x="21944" y="10196"/>
                    <a:pt x="23349" y="9434"/>
                    <a:pt x="24408" y="7958"/>
                  </a:cubicBezTo>
                  <a:cubicBezTo>
                    <a:pt x="25004" y="7029"/>
                    <a:pt x="24361" y="5838"/>
                    <a:pt x="23325" y="5624"/>
                  </a:cubicBezTo>
                  <a:cubicBezTo>
                    <a:pt x="23123" y="5589"/>
                    <a:pt x="22922" y="5573"/>
                    <a:pt x="22720" y="5573"/>
                  </a:cubicBezTo>
                  <a:cubicBezTo>
                    <a:pt x="21696" y="5573"/>
                    <a:pt x="20677" y="5969"/>
                    <a:pt x="19682" y="6148"/>
                  </a:cubicBezTo>
                  <a:cubicBezTo>
                    <a:pt x="19539" y="6184"/>
                    <a:pt x="19396" y="6219"/>
                    <a:pt x="19265" y="6243"/>
                  </a:cubicBezTo>
                  <a:cubicBezTo>
                    <a:pt x="18812" y="6255"/>
                    <a:pt x="18336" y="6350"/>
                    <a:pt x="17919" y="6434"/>
                  </a:cubicBezTo>
                  <a:cubicBezTo>
                    <a:pt x="17110" y="6600"/>
                    <a:pt x="16324" y="6898"/>
                    <a:pt x="15538" y="7184"/>
                  </a:cubicBezTo>
                  <a:cubicBezTo>
                    <a:pt x="15324" y="7243"/>
                    <a:pt x="15098" y="7291"/>
                    <a:pt x="14883" y="7350"/>
                  </a:cubicBezTo>
                  <a:cubicBezTo>
                    <a:pt x="14133" y="6136"/>
                    <a:pt x="13336" y="4957"/>
                    <a:pt x="12669" y="3707"/>
                  </a:cubicBezTo>
                  <a:cubicBezTo>
                    <a:pt x="12490" y="2552"/>
                    <a:pt x="12323" y="1326"/>
                    <a:pt x="11645" y="385"/>
                  </a:cubicBezTo>
                  <a:cubicBezTo>
                    <a:pt x="11385" y="125"/>
                    <a:pt x="11034" y="0"/>
                    <a:pt x="10686" y="0"/>
                  </a:cubicBezTo>
                  <a:close/>
                </a:path>
              </a:pathLst>
            </a:custGeom>
            <a:solidFill>
              <a:schemeClr val="accent3"/>
            </a:solidFill>
            <a:ln>
              <a:noFill/>
            </a:ln>
          </p:spPr>
          <p:txBody>
            <a:bodyPr spcFirstLastPara="1" wrap="square" lIns="121900" tIns="121900" rIns="121900" bIns="121900" anchor="ctr" anchorCtr="0">
              <a:noAutofit/>
            </a:bodyPr>
            <a:lstStyle/>
            <a:p>
              <a:endParaRPr sz="1867"/>
            </a:p>
          </p:txBody>
        </p:sp>
        <p:sp>
          <p:nvSpPr>
            <p:cNvPr id="396" name="Google Shape;396;p22"/>
            <p:cNvSpPr/>
            <p:nvPr/>
          </p:nvSpPr>
          <p:spPr>
            <a:xfrm>
              <a:off x="588850" y="618775"/>
              <a:ext cx="703975" cy="694225"/>
            </a:xfrm>
            <a:custGeom>
              <a:avLst/>
              <a:gdLst/>
              <a:ahLst/>
              <a:cxnLst/>
              <a:rect l="l" t="t" r="r" b="b"/>
              <a:pathLst>
                <a:path w="28159" h="27769" extrusionOk="0">
                  <a:moveTo>
                    <a:pt x="11656" y="1301"/>
                  </a:moveTo>
                  <a:cubicBezTo>
                    <a:pt x="11680" y="1563"/>
                    <a:pt x="11787" y="1860"/>
                    <a:pt x="11894" y="2098"/>
                  </a:cubicBezTo>
                  <a:cubicBezTo>
                    <a:pt x="12132" y="2682"/>
                    <a:pt x="12311" y="3277"/>
                    <a:pt x="12561" y="3860"/>
                  </a:cubicBezTo>
                  <a:cubicBezTo>
                    <a:pt x="13216" y="5444"/>
                    <a:pt x="14157" y="6897"/>
                    <a:pt x="14954" y="8421"/>
                  </a:cubicBezTo>
                  <a:cubicBezTo>
                    <a:pt x="15323" y="9040"/>
                    <a:pt x="15526" y="9766"/>
                    <a:pt x="15966" y="10349"/>
                  </a:cubicBezTo>
                  <a:cubicBezTo>
                    <a:pt x="16143" y="10619"/>
                    <a:pt x="16435" y="10700"/>
                    <a:pt x="16736" y="10700"/>
                  </a:cubicBezTo>
                  <a:cubicBezTo>
                    <a:pt x="16821" y="10700"/>
                    <a:pt x="16906" y="10693"/>
                    <a:pt x="16990" y="10683"/>
                  </a:cubicBezTo>
                  <a:cubicBezTo>
                    <a:pt x="17597" y="10647"/>
                    <a:pt x="18193" y="10552"/>
                    <a:pt x="18800" y="10480"/>
                  </a:cubicBezTo>
                  <a:cubicBezTo>
                    <a:pt x="21253" y="10254"/>
                    <a:pt x="23979" y="9325"/>
                    <a:pt x="26146" y="9123"/>
                  </a:cubicBezTo>
                  <a:lnTo>
                    <a:pt x="26146" y="9123"/>
                  </a:lnTo>
                  <a:cubicBezTo>
                    <a:pt x="25194" y="10230"/>
                    <a:pt x="24063" y="11159"/>
                    <a:pt x="23003" y="12159"/>
                  </a:cubicBezTo>
                  <a:cubicBezTo>
                    <a:pt x="21908" y="13195"/>
                    <a:pt x="20931" y="14338"/>
                    <a:pt x="19943" y="15481"/>
                  </a:cubicBezTo>
                  <a:cubicBezTo>
                    <a:pt x="19681" y="16005"/>
                    <a:pt x="20086" y="16564"/>
                    <a:pt x="20229" y="17064"/>
                  </a:cubicBezTo>
                  <a:cubicBezTo>
                    <a:pt x="20753" y="19077"/>
                    <a:pt x="21562" y="21005"/>
                    <a:pt x="22193" y="22982"/>
                  </a:cubicBezTo>
                  <a:cubicBezTo>
                    <a:pt x="22289" y="23339"/>
                    <a:pt x="22372" y="23625"/>
                    <a:pt x="22443" y="23875"/>
                  </a:cubicBezTo>
                  <a:cubicBezTo>
                    <a:pt x="21634" y="23577"/>
                    <a:pt x="20288" y="22672"/>
                    <a:pt x="19098" y="22208"/>
                  </a:cubicBezTo>
                  <a:cubicBezTo>
                    <a:pt x="17490" y="21636"/>
                    <a:pt x="16478" y="20958"/>
                    <a:pt x="14418" y="20220"/>
                  </a:cubicBezTo>
                  <a:cubicBezTo>
                    <a:pt x="14254" y="20175"/>
                    <a:pt x="14102" y="20155"/>
                    <a:pt x="13959" y="20155"/>
                  </a:cubicBezTo>
                  <a:cubicBezTo>
                    <a:pt x="13378" y="20155"/>
                    <a:pt x="12944" y="20487"/>
                    <a:pt x="12418" y="20851"/>
                  </a:cubicBezTo>
                  <a:cubicBezTo>
                    <a:pt x="11704" y="21327"/>
                    <a:pt x="10989" y="21779"/>
                    <a:pt x="10323" y="22315"/>
                  </a:cubicBezTo>
                  <a:cubicBezTo>
                    <a:pt x="9192" y="23149"/>
                    <a:pt x="7727" y="24613"/>
                    <a:pt x="6679" y="25601"/>
                  </a:cubicBezTo>
                  <a:cubicBezTo>
                    <a:pt x="6727" y="25173"/>
                    <a:pt x="6775" y="24756"/>
                    <a:pt x="6798" y="24327"/>
                  </a:cubicBezTo>
                  <a:cubicBezTo>
                    <a:pt x="7049" y="21982"/>
                    <a:pt x="7370" y="19648"/>
                    <a:pt x="7322" y="17291"/>
                  </a:cubicBezTo>
                  <a:cubicBezTo>
                    <a:pt x="7299" y="16850"/>
                    <a:pt x="7441" y="16255"/>
                    <a:pt x="6977" y="15993"/>
                  </a:cubicBezTo>
                  <a:cubicBezTo>
                    <a:pt x="5525" y="14862"/>
                    <a:pt x="2953" y="13778"/>
                    <a:pt x="1893" y="13016"/>
                  </a:cubicBezTo>
                  <a:cubicBezTo>
                    <a:pt x="1976" y="12993"/>
                    <a:pt x="2048" y="12981"/>
                    <a:pt x="2131" y="12945"/>
                  </a:cubicBezTo>
                  <a:cubicBezTo>
                    <a:pt x="4501" y="12183"/>
                    <a:pt x="7584" y="11457"/>
                    <a:pt x="9501" y="10921"/>
                  </a:cubicBezTo>
                  <a:cubicBezTo>
                    <a:pt x="9977" y="10468"/>
                    <a:pt x="9704" y="10076"/>
                    <a:pt x="9882" y="9671"/>
                  </a:cubicBezTo>
                  <a:cubicBezTo>
                    <a:pt x="10120" y="8301"/>
                    <a:pt x="10382" y="6932"/>
                    <a:pt x="10751" y="5587"/>
                  </a:cubicBezTo>
                  <a:cubicBezTo>
                    <a:pt x="11061" y="4170"/>
                    <a:pt x="11430" y="2741"/>
                    <a:pt x="11656" y="1301"/>
                  </a:cubicBezTo>
                  <a:close/>
                  <a:moveTo>
                    <a:pt x="11368" y="0"/>
                  </a:moveTo>
                  <a:cubicBezTo>
                    <a:pt x="11186" y="0"/>
                    <a:pt x="11004" y="100"/>
                    <a:pt x="10954" y="312"/>
                  </a:cubicBezTo>
                  <a:cubicBezTo>
                    <a:pt x="10525" y="3337"/>
                    <a:pt x="9525" y="6254"/>
                    <a:pt x="9037" y="9278"/>
                  </a:cubicBezTo>
                  <a:cubicBezTo>
                    <a:pt x="9037" y="9433"/>
                    <a:pt x="8930" y="9718"/>
                    <a:pt x="8858" y="9945"/>
                  </a:cubicBezTo>
                  <a:cubicBezTo>
                    <a:pt x="8823" y="9945"/>
                    <a:pt x="8787" y="9956"/>
                    <a:pt x="8727" y="9968"/>
                  </a:cubicBezTo>
                  <a:cubicBezTo>
                    <a:pt x="6358" y="10552"/>
                    <a:pt x="4012" y="11183"/>
                    <a:pt x="1679" y="11861"/>
                  </a:cubicBezTo>
                  <a:cubicBezTo>
                    <a:pt x="1012" y="12016"/>
                    <a:pt x="1131" y="11957"/>
                    <a:pt x="548" y="12028"/>
                  </a:cubicBezTo>
                  <a:cubicBezTo>
                    <a:pt x="0" y="12183"/>
                    <a:pt x="0" y="12838"/>
                    <a:pt x="333" y="13207"/>
                  </a:cubicBezTo>
                  <a:cubicBezTo>
                    <a:pt x="1262" y="14481"/>
                    <a:pt x="2762" y="14957"/>
                    <a:pt x="4346" y="15898"/>
                  </a:cubicBezTo>
                  <a:cubicBezTo>
                    <a:pt x="4703" y="16005"/>
                    <a:pt x="5536" y="16672"/>
                    <a:pt x="5977" y="16969"/>
                  </a:cubicBezTo>
                  <a:cubicBezTo>
                    <a:pt x="6036" y="19708"/>
                    <a:pt x="5596" y="22422"/>
                    <a:pt x="5382" y="25149"/>
                  </a:cubicBezTo>
                  <a:cubicBezTo>
                    <a:pt x="5322" y="25732"/>
                    <a:pt x="5239" y="26316"/>
                    <a:pt x="5215" y="26899"/>
                  </a:cubicBezTo>
                  <a:cubicBezTo>
                    <a:pt x="5167" y="27197"/>
                    <a:pt x="5274" y="27518"/>
                    <a:pt x="5548" y="27673"/>
                  </a:cubicBezTo>
                  <a:cubicBezTo>
                    <a:pt x="5672" y="27740"/>
                    <a:pt x="5794" y="27768"/>
                    <a:pt x="5914" y="27768"/>
                  </a:cubicBezTo>
                  <a:cubicBezTo>
                    <a:pt x="6350" y="27768"/>
                    <a:pt x="6757" y="27391"/>
                    <a:pt x="7084" y="27101"/>
                  </a:cubicBezTo>
                  <a:cubicBezTo>
                    <a:pt x="7691" y="26542"/>
                    <a:pt x="8287" y="25947"/>
                    <a:pt x="8882" y="25363"/>
                  </a:cubicBezTo>
                  <a:cubicBezTo>
                    <a:pt x="10585" y="23708"/>
                    <a:pt x="11859" y="22815"/>
                    <a:pt x="13847" y="21541"/>
                  </a:cubicBezTo>
                  <a:lnTo>
                    <a:pt x="14121" y="21541"/>
                  </a:lnTo>
                  <a:cubicBezTo>
                    <a:pt x="14752" y="21708"/>
                    <a:pt x="15669" y="22244"/>
                    <a:pt x="16669" y="22660"/>
                  </a:cubicBezTo>
                  <a:cubicBezTo>
                    <a:pt x="17859" y="23184"/>
                    <a:pt x="19038" y="23553"/>
                    <a:pt x="20610" y="24494"/>
                  </a:cubicBezTo>
                  <a:cubicBezTo>
                    <a:pt x="21241" y="24851"/>
                    <a:pt x="21896" y="25161"/>
                    <a:pt x="22586" y="25351"/>
                  </a:cubicBezTo>
                  <a:cubicBezTo>
                    <a:pt x="22794" y="25397"/>
                    <a:pt x="23022" y="25478"/>
                    <a:pt x="23241" y="25478"/>
                  </a:cubicBezTo>
                  <a:cubicBezTo>
                    <a:pt x="23360" y="25478"/>
                    <a:pt x="23477" y="25454"/>
                    <a:pt x="23586" y="25387"/>
                  </a:cubicBezTo>
                  <a:cubicBezTo>
                    <a:pt x="24051" y="25089"/>
                    <a:pt x="23943" y="24470"/>
                    <a:pt x="23872" y="23994"/>
                  </a:cubicBezTo>
                  <a:cubicBezTo>
                    <a:pt x="23682" y="23089"/>
                    <a:pt x="23384" y="22220"/>
                    <a:pt x="23074" y="21339"/>
                  </a:cubicBezTo>
                  <a:cubicBezTo>
                    <a:pt x="22408" y="19577"/>
                    <a:pt x="21848" y="17779"/>
                    <a:pt x="21276" y="15981"/>
                  </a:cubicBezTo>
                  <a:cubicBezTo>
                    <a:pt x="22586" y="14528"/>
                    <a:pt x="23896" y="13076"/>
                    <a:pt x="25396" y="11826"/>
                  </a:cubicBezTo>
                  <a:cubicBezTo>
                    <a:pt x="26158" y="11147"/>
                    <a:pt x="26872" y="10433"/>
                    <a:pt x="27492" y="9623"/>
                  </a:cubicBezTo>
                  <a:cubicBezTo>
                    <a:pt x="27730" y="9278"/>
                    <a:pt x="28134" y="9004"/>
                    <a:pt x="28158" y="8563"/>
                  </a:cubicBezTo>
                  <a:cubicBezTo>
                    <a:pt x="28112" y="7906"/>
                    <a:pt x="27507" y="7698"/>
                    <a:pt x="26722" y="7698"/>
                  </a:cubicBezTo>
                  <a:cubicBezTo>
                    <a:pt x="25489" y="7698"/>
                    <a:pt x="23812" y="8210"/>
                    <a:pt x="23158" y="8290"/>
                  </a:cubicBezTo>
                  <a:cubicBezTo>
                    <a:pt x="20776" y="8837"/>
                    <a:pt x="19133" y="9147"/>
                    <a:pt x="16931" y="9325"/>
                  </a:cubicBezTo>
                  <a:cubicBezTo>
                    <a:pt x="16395" y="8325"/>
                    <a:pt x="15240" y="6039"/>
                    <a:pt x="14442" y="4706"/>
                  </a:cubicBezTo>
                  <a:cubicBezTo>
                    <a:pt x="13823" y="3491"/>
                    <a:pt x="13692" y="3039"/>
                    <a:pt x="13228" y="1801"/>
                  </a:cubicBezTo>
                  <a:cubicBezTo>
                    <a:pt x="13045" y="1327"/>
                    <a:pt x="12911" y="571"/>
                    <a:pt x="12332" y="571"/>
                  </a:cubicBezTo>
                  <a:cubicBezTo>
                    <a:pt x="12271" y="571"/>
                    <a:pt x="12204" y="580"/>
                    <a:pt x="12132" y="598"/>
                  </a:cubicBezTo>
                  <a:cubicBezTo>
                    <a:pt x="11894" y="670"/>
                    <a:pt x="11775" y="801"/>
                    <a:pt x="11704" y="955"/>
                  </a:cubicBezTo>
                  <a:cubicBezTo>
                    <a:pt x="11740" y="765"/>
                    <a:pt x="11775" y="562"/>
                    <a:pt x="11799" y="360"/>
                  </a:cubicBezTo>
                  <a:cubicBezTo>
                    <a:pt x="11780" y="127"/>
                    <a:pt x="11574" y="0"/>
                    <a:pt x="11368"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endParaRPr sz="1867"/>
            </a:p>
          </p:txBody>
        </p:sp>
      </p:grpSp>
      <p:grpSp>
        <p:nvGrpSpPr>
          <p:cNvPr id="397" name="Google Shape;397;p22"/>
          <p:cNvGrpSpPr/>
          <p:nvPr/>
        </p:nvGrpSpPr>
        <p:grpSpPr>
          <a:xfrm rot="583451">
            <a:off x="759579" y="1687704"/>
            <a:ext cx="257592" cy="228725"/>
            <a:chOff x="1141700" y="1345000"/>
            <a:chExt cx="193200" cy="171550"/>
          </a:xfrm>
        </p:grpSpPr>
        <p:sp>
          <p:nvSpPr>
            <p:cNvPr id="398" name="Google Shape;398;p22"/>
            <p:cNvSpPr/>
            <p:nvPr/>
          </p:nvSpPr>
          <p:spPr>
            <a:xfrm>
              <a:off x="1157775" y="1362850"/>
              <a:ext cx="149825" cy="136225"/>
            </a:xfrm>
            <a:custGeom>
              <a:avLst/>
              <a:gdLst/>
              <a:ahLst/>
              <a:cxnLst/>
              <a:rect l="l" t="t" r="r" b="b"/>
              <a:pathLst>
                <a:path w="5993" h="5449" extrusionOk="0">
                  <a:moveTo>
                    <a:pt x="2636" y="0"/>
                  </a:moveTo>
                  <a:cubicBezTo>
                    <a:pt x="1842" y="0"/>
                    <a:pt x="1009" y="409"/>
                    <a:pt x="381" y="1400"/>
                  </a:cubicBezTo>
                  <a:cubicBezTo>
                    <a:pt x="36" y="2019"/>
                    <a:pt x="0" y="2697"/>
                    <a:pt x="155" y="3293"/>
                  </a:cubicBezTo>
                  <a:cubicBezTo>
                    <a:pt x="131" y="3543"/>
                    <a:pt x="131" y="3793"/>
                    <a:pt x="203" y="4055"/>
                  </a:cubicBezTo>
                  <a:cubicBezTo>
                    <a:pt x="512" y="5023"/>
                    <a:pt x="1335" y="5448"/>
                    <a:pt x="2210" y="5448"/>
                  </a:cubicBezTo>
                  <a:cubicBezTo>
                    <a:pt x="3120" y="5448"/>
                    <a:pt x="4086" y="4987"/>
                    <a:pt x="4584" y="4198"/>
                  </a:cubicBezTo>
                  <a:cubicBezTo>
                    <a:pt x="5992" y="2056"/>
                    <a:pt x="4416" y="0"/>
                    <a:pt x="2636" y="0"/>
                  </a:cubicBezTo>
                  <a:close/>
                </a:path>
              </a:pathLst>
            </a:custGeom>
            <a:solidFill>
              <a:schemeClr val="dk2"/>
            </a:solidFill>
            <a:ln>
              <a:noFill/>
            </a:ln>
          </p:spPr>
          <p:txBody>
            <a:bodyPr spcFirstLastPara="1" wrap="square" lIns="121900" tIns="121900" rIns="121900" bIns="121900" anchor="ctr" anchorCtr="0">
              <a:noAutofit/>
            </a:bodyPr>
            <a:lstStyle/>
            <a:p>
              <a:endParaRPr sz="1867"/>
            </a:p>
          </p:txBody>
        </p:sp>
        <p:sp>
          <p:nvSpPr>
            <p:cNvPr id="399" name="Google Shape;399;p22"/>
            <p:cNvSpPr/>
            <p:nvPr/>
          </p:nvSpPr>
          <p:spPr>
            <a:xfrm>
              <a:off x="1141700" y="1345000"/>
              <a:ext cx="193200" cy="171550"/>
            </a:xfrm>
            <a:custGeom>
              <a:avLst/>
              <a:gdLst/>
              <a:ahLst/>
              <a:cxnLst/>
              <a:rect l="l" t="t" r="r" b="b"/>
              <a:pathLst>
                <a:path w="7728" h="6862" extrusionOk="0">
                  <a:moveTo>
                    <a:pt x="3786" y="1363"/>
                  </a:moveTo>
                  <a:cubicBezTo>
                    <a:pt x="4298" y="1363"/>
                    <a:pt x="5096" y="1530"/>
                    <a:pt x="5358" y="2268"/>
                  </a:cubicBezTo>
                  <a:cubicBezTo>
                    <a:pt x="5754" y="3705"/>
                    <a:pt x="4574" y="5479"/>
                    <a:pt x="3180" y="5479"/>
                  </a:cubicBezTo>
                  <a:cubicBezTo>
                    <a:pt x="2981" y="5479"/>
                    <a:pt x="2776" y="5443"/>
                    <a:pt x="2572" y="5364"/>
                  </a:cubicBezTo>
                  <a:cubicBezTo>
                    <a:pt x="2048" y="5304"/>
                    <a:pt x="1393" y="4209"/>
                    <a:pt x="1369" y="3376"/>
                  </a:cubicBezTo>
                  <a:cubicBezTo>
                    <a:pt x="1239" y="2923"/>
                    <a:pt x="2251" y="1935"/>
                    <a:pt x="2893" y="1756"/>
                  </a:cubicBezTo>
                  <a:cubicBezTo>
                    <a:pt x="3191" y="1637"/>
                    <a:pt x="3572" y="1613"/>
                    <a:pt x="3786" y="1363"/>
                  </a:cubicBezTo>
                  <a:close/>
                  <a:moveTo>
                    <a:pt x="3862" y="1"/>
                  </a:moveTo>
                  <a:cubicBezTo>
                    <a:pt x="3664" y="1"/>
                    <a:pt x="3465" y="21"/>
                    <a:pt x="3286" y="101"/>
                  </a:cubicBezTo>
                  <a:cubicBezTo>
                    <a:pt x="3203" y="149"/>
                    <a:pt x="3144" y="185"/>
                    <a:pt x="3108" y="209"/>
                  </a:cubicBezTo>
                  <a:cubicBezTo>
                    <a:pt x="3060" y="232"/>
                    <a:pt x="3024" y="268"/>
                    <a:pt x="2989" y="304"/>
                  </a:cubicBezTo>
                  <a:cubicBezTo>
                    <a:pt x="1548" y="673"/>
                    <a:pt x="36" y="1792"/>
                    <a:pt x="0" y="3399"/>
                  </a:cubicBezTo>
                  <a:cubicBezTo>
                    <a:pt x="84" y="5289"/>
                    <a:pt x="1442" y="6861"/>
                    <a:pt x="3134" y="6861"/>
                  </a:cubicBezTo>
                  <a:cubicBezTo>
                    <a:pt x="3618" y="6861"/>
                    <a:pt x="4128" y="6733"/>
                    <a:pt x="4644" y="6447"/>
                  </a:cubicBezTo>
                  <a:cubicBezTo>
                    <a:pt x="7442" y="5090"/>
                    <a:pt x="7727" y="244"/>
                    <a:pt x="4060" y="6"/>
                  </a:cubicBezTo>
                  <a:cubicBezTo>
                    <a:pt x="3995" y="3"/>
                    <a:pt x="3929" y="1"/>
                    <a:pt x="3862" y="1"/>
                  </a:cubicBezTo>
                  <a:close/>
                </a:path>
              </a:pathLst>
            </a:custGeom>
            <a:solidFill>
              <a:schemeClr val="dk1"/>
            </a:solidFill>
            <a:ln>
              <a:noFill/>
            </a:ln>
          </p:spPr>
          <p:txBody>
            <a:bodyPr spcFirstLastPara="1" wrap="square" lIns="121900" tIns="121900" rIns="121900" bIns="121900" anchor="ctr" anchorCtr="0">
              <a:noAutofit/>
            </a:bodyPr>
            <a:lstStyle/>
            <a:p>
              <a:endParaRPr sz="1867"/>
            </a:p>
          </p:txBody>
        </p:sp>
      </p:grpSp>
      <p:grpSp>
        <p:nvGrpSpPr>
          <p:cNvPr id="400" name="Google Shape;400;p22"/>
          <p:cNvGrpSpPr/>
          <p:nvPr/>
        </p:nvGrpSpPr>
        <p:grpSpPr>
          <a:xfrm rot="583451">
            <a:off x="481942" y="1081799"/>
            <a:ext cx="353655" cy="325723"/>
            <a:chOff x="1139600" y="850250"/>
            <a:chExt cx="265250" cy="244300"/>
          </a:xfrm>
        </p:grpSpPr>
        <p:sp>
          <p:nvSpPr>
            <p:cNvPr id="401" name="Google Shape;401;p22"/>
            <p:cNvSpPr/>
            <p:nvPr/>
          </p:nvSpPr>
          <p:spPr>
            <a:xfrm>
              <a:off x="1162125" y="879300"/>
              <a:ext cx="223075" cy="196550"/>
            </a:xfrm>
            <a:custGeom>
              <a:avLst/>
              <a:gdLst/>
              <a:ahLst/>
              <a:cxnLst/>
              <a:rect l="l" t="t" r="r" b="b"/>
              <a:pathLst>
                <a:path w="8923" h="7862" extrusionOk="0">
                  <a:moveTo>
                    <a:pt x="4456" y="1"/>
                  </a:moveTo>
                  <a:cubicBezTo>
                    <a:pt x="2706" y="1"/>
                    <a:pt x="886" y="673"/>
                    <a:pt x="481" y="2430"/>
                  </a:cubicBezTo>
                  <a:cubicBezTo>
                    <a:pt x="1" y="4699"/>
                    <a:pt x="1950" y="7862"/>
                    <a:pt x="4327" y="7862"/>
                  </a:cubicBezTo>
                  <a:cubicBezTo>
                    <a:pt x="4719" y="7862"/>
                    <a:pt x="5123" y="7776"/>
                    <a:pt x="5529" y="7585"/>
                  </a:cubicBezTo>
                  <a:cubicBezTo>
                    <a:pt x="7351" y="6692"/>
                    <a:pt x="8923" y="4192"/>
                    <a:pt x="7982" y="2204"/>
                  </a:cubicBezTo>
                  <a:cubicBezTo>
                    <a:pt x="7815" y="1930"/>
                    <a:pt x="7625" y="1680"/>
                    <a:pt x="7410" y="1465"/>
                  </a:cubicBezTo>
                  <a:cubicBezTo>
                    <a:pt x="7375" y="953"/>
                    <a:pt x="7065" y="465"/>
                    <a:pt x="6470" y="310"/>
                  </a:cubicBezTo>
                  <a:cubicBezTo>
                    <a:pt x="5878" y="113"/>
                    <a:pt x="5173" y="1"/>
                    <a:pt x="4456" y="1"/>
                  </a:cubicBezTo>
                  <a:close/>
                </a:path>
              </a:pathLst>
            </a:custGeom>
            <a:solidFill>
              <a:schemeClr val="lt2"/>
            </a:solidFill>
            <a:ln>
              <a:noFill/>
            </a:ln>
          </p:spPr>
          <p:txBody>
            <a:bodyPr spcFirstLastPara="1" wrap="square" lIns="121900" tIns="121900" rIns="121900" bIns="121900" anchor="ctr" anchorCtr="0">
              <a:noAutofit/>
            </a:bodyPr>
            <a:lstStyle/>
            <a:p>
              <a:endParaRPr sz="1867"/>
            </a:p>
          </p:txBody>
        </p:sp>
        <p:sp>
          <p:nvSpPr>
            <p:cNvPr id="402" name="Google Shape;402;p22"/>
            <p:cNvSpPr/>
            <p:nvPr/>
          </p:nvSpPr>
          <p:spPr>
            <a:xfrm>
              <a:off x="1139600" y="850250"/>
              <a:ext cx="265250" cy="244300"/>
            </a:xfrm>
            <a:custGeom>
              <a:avLst/>
              <a:gdLst/>
              <a:ahLst/>
              <a:cxnLst/>
              <a:rect l="l" t="t" r="r" b="b"/>
              <a:pathLst>
                <a:path w="10610" h="9772" extrusionOk="0">
                  <a:moveTo>
                    <a:pt x="5064" y="0"/>
                  </a:moveTo>
                  <a:cubicBezTo>
                    <a:pt x="3624" y="0"/>
                    <a:pt x="2244" y="451"/>
                    <a:pt x="1358" y="1687"/>
                  </a:cubicBezTo>
                  <a:cubicBezTo>
                    <a:pt x="477" y="3139"/>
                    <a:pt x="1" y="4913"/>
                    <a:pt x="358" y="6592"/>
                  </a:cubicBezTo>
                  <a:cubicBezTo>
                    <a:pt x="775" y="8009"/>
                    <a:pt x="2085" y="9092"/>
                    <a:pt x="3454" y="9545"/>
                  </a:cubicBezTo>
                  <a:cubicBezTo>
                    <a:pt x="3988" y="9697"/>
                    <a:pt x="4542" y="9772"/>
                    <a:pt x="5095" y="9772"/>
                  </a:cubicBezTo>
                  <a:cubicBezTo>
                    <a:pt x="6969" y="9772"/>
                    <a:pt x="8822" y="8906"/>
                    <a:pt x="9788" y="7223"/>
                  </a:cubicBezTo>
                  <a:cubicBezTo>
                    <a:pt x="10526" y="5925"/>
                    <a:pt x="10609" y="4199"/>
                    <a:pt x="10050" y="2830"/>
                  </a:cubicBezTo>
                  <a:cubicBezTo>
                    <a:pt x="9859" y="2449"/>
                    <a:pt x="9764" y="1913"/>
                    <a:pt x="9300" y="1782"/>
                  </a:cubicBezTo>
                  <a:cubicBezTo>
                    <a:pt x="9236" y="1765"/>
                    <a:pt x="9175" y="1757"/>
                    <a:pt x="9116" y="1757"/>
                  </a:cubicBezTo>
                  <a:cubicBezTo>
                    <a:pt x="8557" y="1757"/>
                    <a:pt x="8232" y="2474"/>
                    <a:pt x="8609" y="2937"/>
                  </a:cubicBezTo>
                  <a:cubicBezTo>
                    <a:pt x="9478" y="4544"/>
                    <a:pt x="8943" y="6664"/>
                    <a:pt x="7811" y="7473"/>
                  </a:cubicBezTo>
                  <a:cubicBezTo>
                    <a:pt x="7038" y="7997"/>
                    <a:pt x="6954" y="8140"/>
                    <a:pt x="6216" y="8271"/>
                  </a:cubicBezTo>
                  <a:cubicBezTo>
                    <a:pt x="6133" y="8295"/>
                    <a:pt x="5906" y="8330"/>
                    <a:pt x="5775" y="8354"/>
                  </a:cubicBezTo>
                  <a:cubicBezTo>
                    <a:pt x="5532" y="8375"/>
                    <a:pt x="5302" y="8385"/>
                    <a:pt x="5085" y="8385"/>
                  </a:cubicBezTo>
                  <a:cubicBezTo>
                    <a:pt x="3415" y="8385"/>
                    <a:pt x="2494" y="7765"/>
                    <a:pt x="1704" y="6342"/>
                  </a:cubicBezTo>
                  <a:cubicBezTo>
                    <a:pt x="1465" y="5675"/>
                    <a:pt x="1656" y="3508"/>
                    <a:pt x="2608" y="2282"/>
                  </a:cubicBezTo>
                  <a:cubicBezTo>
                    <a:pt x="2985" y="1766"/>
                    <a:pt x="4043" y="1358"/>
                    <a:pt x="5251" y="1358"/>
                  </a:cubicBezTo>
                  <a:cubicBezTo>
                    <a:pt x="5800" y="1358"/>
                    <a:pt x="6381" y="1442"/>
                    <a:pt x="6942" y="1639"/>
                  </a:cubicBezTo>
                  <a:cubicBezTo>
                    <a:pt x="7374" y="1705"/>
                    <a:pt x="7814" y="2030"/>
                    <a:pt x="8243" y="2030"/>
                  </a:cubicBezTo>
                  <a:cubicBezTo>
                    <a:pt x="8358" y="2030"/>
                    <a:pt x="8472" y="2007"/>
                    <a:pt x="8585" y="1949"/>
                  </a:cubicBezTo>
                  <a:cubicBezTo>
                    <a:pt x="9097" y="1675"/>
                    <a:pt x="8990" y="841"/>
                    <a:pt x="8419" y="699"/>
                  </a:cubicBezTo>
                  <a:cubicBezTo>
                    <a:pt x="7412" y="291"/>
                    <a:pt x="6219" y="0"/>
                    <a:pt x="5064" y="0"/>
                  </a:cubicBezTo>
                  <a:close/>
                </a:path>
              </a:pathLst>
            </a:custGeom>
            <a:solidFill>
              <a:schemeClr val="dk1"/>
            </a:solidFill>
            <a:ln>
              <a:noFill/>
            </a:ln>
          </p:spPr>
          <p:txBody>
            <a:bodyPr spcFirstLastPara="1" wrap="square" lIns="121900" tIns="121900" rIns="121900" bIns="121900" anchor="ctr" anchorCtr="0">
              <a:noAutofit/>
            </a:bodyPr>
            <a:lstStyle/>
            <a:p>
              <a:endParaRPr sz="1867"/>
            </a:p>
          </p:txBody>
        </p:sp>
      </p:grpSp>
      <p:grpSp>
        <p:nvGrpSpPr>
          <p:cNvPr id="403" name="Google Shape;403;p22"/>
          <p:cNvGrpSpPr/>
          <p:nvPr/>
        </p:nvGrpSpPr>
        <p:grpSpPr>
          <a:xfrm rot="583451">
            <a:off x="1194424" y="1456670"/>
            <a:ext cx="233459" cy="191293"/>
            <a:chOff x="1808250" y="1643825"/>
            <a:chExt cx="175100" cy="143475"/>
          </a:xfrm>
        </p:grpSpPr>
        <p:sp>
          <p:nvSpPr>
            <p:cNvPr id="404" name="Google Shape;404;p22"/>
            <p:cNvSpPr/>
            <p:nvPr/>
          </p:nvSpPr>
          <p:spPr>
            <a:xfrm>
              <a:off x="1808250" y="1651700"/>
              <a:ext cx="175100" cy="135600"/>
            </a:xfrm>
            <a:custGeom>
              <a:avLst/>
              <a:gdLst/>
              <a:ahLst/>
              <a:cxnLst/>
              <a:rect l="l" t="t" r="r" b="b"/>
              <a:pathLst>
                <a:path w="7004" h="5424" extrusionOk="0">
                  <a:moveTo>
                    <a:pt x="3954" y="0"/>
                  </a:moveTo>
                  <a:cubicBezTo>
                    <a:pt x="3625" y="0"/>
                    <a:pt x="3268" y="74"/>
                    <a:pt x="2890" y="240"/>
                  </a:cubicBezTo>
                  <a:cubicBezTo>
                    <a:pt x="2544" y="430"/>
                    <a:pt x="2306" y="704"/>
                    <a:pt x="2151" y="1002"/>
                  </a:cubicBezTo>
                  <a:cubicBezTo>
                    <a:pt x="1" y="2826"/>
                    <a:pt x="817" y="5424"/>
                    <a:pt x="3003" y="5424"/>
                  </a:cubicBezTo>
                  <a:cubicBezTo>
                    <a:pt x="3685" y="5424"/>
                    <a:pt x="4501" y="5171"/>
                    <a:pt x="5402" y="4562"/>
                  </a:cubicBezTo>
                  <a:cubicBezTo>
                    <a:pt x="7004" y="2919"/>
                    <a:pt x="6019" y="0"/>
                    <a:pt x="3954" y="0"/>
                  </a:cubicBezTo>
                  <a:close/>
                </a:path>
              </a:pathLst>
            </a:custGeom>
            <a:solidFill>
              <a:schemeClr val="accent1"/>
            </a:solidFill>
            <a:ln>
              <a:noFill/>
            </a:ln>
          </p:spPr>
          <p:txBody>
            <a:bodyPr spcFirstLastPara="1" wrap="square" lIns="121900" tIns="121900" rIns="121900" bIns="121900" anchor="ctr" anchorCtr="0">
              <a:noAutofit/>
            </a:bodyPr>
            <a:lstStyle/>
            <a:p>
              <a:endParaRPr sz="1867"/>
            </a:p>
          </p:txBody>
        </p:sp>
        <p:sp>
          <p:nvSpPr>
            <p:cNvPr id="405" name="Google Shape;405;p22"/>
            <p:cNvSpPr/>
            <p:nvPr/>
          </p:nvSpPr>
          <p:spPr>
            <a:xfrm>
              <a:off x="1817675" y="1643825"/>
              <a:ext cx="158675" cy="140325"/>
            </a:xfrm>
            <a:custGeom>
              <a:avLst/>
              <a:gdLst/>
              <a:ahLst/>
              <a:cxnLst/>
              <a:rect l="l" t="t" r="r" b="b"/>
              <a:pathLst>
                <a:path w="6347" h="5613" extrusionOk="0">
                  <a:moveTo>
                    <a:pt x="4203" y="1293"/>
                  </a:moveTo>
                  <a:cubicBezTo>
                    <a:pt x="4227" y="1305"/>
                    <a:pt x="4263" y="1329"/>
                    <a:pt x="4299" y="1329"/>
                  </a:cubicBezTo>
                  <a:cubicBezTo>
                    <a:pt x="4489" y="1340"/>
                    <a:pt x="4846" y="1888"/>
                    <a:pt x="4822" y="2150"/>
                  </a:cubicBezTo>
                  <a:cubicBezTo>
                    <a:pt x="4810" y="2805"/>
                    <a:pt x="4799" y="2769"/>
                    <a:pt x="4739" y="3150"/>
                  </a:cubicBezTo>
                  <a:cubicBezTo>
                    <a:pt x="4715" y="3198"/>
                    <a:pt x="4703" y="3245"/>
                    <a:pt x="4691" y="3281"/>
                  </a:cubicBezTo>
                  <a:cubicBezTo>
                    <a:pt x="4668" y="3317"/>
                    <a:pt x="4656" y="3353"/>
                    <a:pt x="4632" y="3376"/>
                  </a:cubicBezTo>
                  <a:cubicBezTo>
                    <a:pt x="4013" y="4014"/>
                    <a:pt x="3484" y="4247"/>
                    <a:pt x="3179" y="4247"/>
                  </a:cubicBezTo>
                  <a:cubicBezTo>
                    <a:pt x="3085" y="4247"/>
                    <a:pt x="3013" y="4225"/>
                    <a:pt x="2965" y="4186"/>
                  </a:cubicBezTo>
                  <a:cubicBezTo>
                    <a:pt x="2167" y="3650"/>
                    <a:pt x="1941" y="3305"/>
                    <a:pt x="2572" y="2388"/>
                  </a:cubicBezTo>
                  <a:cubicBezTo>
                    <a:pt x="2679" y="2293"/>
                    <a:pt x="3322" y="1674"/>
                    <a:pt x="3477" y="1638"/>
                  </a:cubicBezTo>
                  <a:cubicBezTo>
                    <a:pt x="3882" y="1364"/>
                    <a:pt x="3787" y="1507"/>
                    <a:pt x="4203" y="1293"/>
                  </a:cubicBezTo>
                  <a:close/>
                  <a:moveTo>
                    <a:pt x="3898" y="1"/>
                  </a:moveTo>
                  <a:cubicBezTo>
                    <a:pt x="3839" y="1"/>
                    <a:pt x="3778" y="10"/>
                    <a:pt x="3715" y="31"/>
                  </a:cubicBezTo>
                  <a:cubicBezTo>
                    <a:pt x="2013" y="567"/>
                    <a:pt x="0" y="2603"/>
                    <a:pt x="1239" y="4436"/>
                  </a:cubicBezTo>
                  <a:cubicBezTo>
                    <a:pt x="1700" y="5095"/>
                    <a:pt x="2458" y="5612"/>
                    <a:pt x="3261" y="5612"/>
                  </a:cubicBezTo>
                  <a:cubicBezTo>
                    <a:pt x="3475" y="5612"/>
                    <a:pt x="3691" y="5576"/>
                    <a:pt x="3906" y="5496"/>
                  </a:cubicBezTo>
                  <a:cubicBezTo>
                    <a:pt x="4680" y="5162"/>
                    <a:pt x="5501" y="4650"/>
                    <a:pt x="5906" y="3888"/>
                  </a:cubicBezTo>
                  <a:cubicBezTo>
                    <a:pt x="6334" y="2757"/>
                    <a:pt x="6346" y="1269"/>
                    <a:pt x="5370" y="412"/>
                  </a:cubicBezTo>
                  <a:cubicBezTo>
                    <a:pt x="5133" y="220"/>
                    <a:pt x="4805" y="15"/>
                    <a:pt x="4482" y="15"/>
                  </a:cubicBezTo>
                  <a:cubicBezTo>
                    <a:pt x="4384" y="15"/>
                    <a:pt x="4286" y="34"/>
                    <a:pt x="4191" y="78"/>
                  </a:cubicBezTo>
                  <a:cubicBezTo>
                    <a:pt x="4106" y="32"/>
                    <a:pt x="4006" y="1"/>
                    <a:pt x="3898" y="1"/>
                  </a:cubicBezTo>
                  <a:close/>
                </a:path>
              </a:pathLst>
            </a:custGeom>
            <a:solidFill>
              <a:schemeClr val="dk1"/>
            </a:solidFill>
            <a:ln>
              <a:noFill/>
            </a:ln>
          </p:spPr>
          <p:txBody>
            <a:bodyPr spcFirstLastPara="1" wrap="square" lIns="121900" tIns="121900" rIns="121900" bIns="121900" anchor="ctr" anchorCtr="0">
              <a:noAutofit/>
            </a:bodyPr>
            <a:lstStyle/>
            <a:p>
              <a:endParaRPr sz="1867"/>
            </a:p>
          </p:txBody>
        </p:sp>
      </p:grpSp>
      <p:grpSp>
        <p:nvGrpSpPr>
          <p:cNvPr id="406" name="Google Shape;406;p22"/>
          <p:cNvGrpSpPr/>
          <p:nvPr/>
        </p:nvGrpSpPr>
        <p:grpSpPr>
          <a:xfrm rot="-1985293">
            <a:off x="3274277" y="5928756"/>
            <a:ext cx="465939" cy="459485"/>
            <a:chOff x="588850" y="618775"/>
            <a:chExt cx="703975" cy="694225"/>
          </a:xfrm>
        </p:grpSpPr>
        <p:sp>
          <p:nvSpPr>
            <p:cNvPr id="407" name="Google Shape;407;p22"/>
            <p:cNvSpPr/>
            <p:nvPr/>
          </p:nvSpPr>
          <p:spPr>
            <a:xfrm>
              <a:off x="612650" y="684225"/>
              <a:ext cx="625100" cy="608400"/>
            </a:xfrm>
            <a:custGeom>
              <a:avLst/>
              <a:gdLst/>
              <a:ahLst/>
              <a:cxnLst/>
              <a:rect l="l" t="t" r="r" b="b"/>
              <a:pathLst>
                <a:path w="25004" h="24336" extrusionOk="0">
                  <a:moveTo>
                    <a:pt x="10686" y="0"/>
                  </a:moveTo>
                  <a:cubicBezTo>
                    <a:pt x="10158" y="0"/>
                    <a:pt x="9636" y="288"/>
                    <a:pt x="9442" y="826"/>
                  </a:cubicBezTo>
                  <a:cubicBezTo>
                    <a:pt x="9323" y="945"/>
                    <a:pt x="9335" y="1314"/>
                    <a:pt x="9359" y="1659"/>
                  </a:cubicBezTo>
                  <a:cubicBezTo>
                    <a:pt x="9323" y="1743"/>
                    <a:pt x="9299" y="1826"/>
                    <a:pt x="9275" y="1909"/>
                  </a:cubicBezTo>
                  <a:cubicBezTo>
                    <a:pt x="8835" y="4124"/>
                    <a:pt x="8371" y="6338"/>
                    <a:pt x="7894" y="8541"/>
                  </a:cubicBezTo>
                  <a:cubicBezTo>
                    <a:pt x="7263" y="8601"/>
                    <a:pt x="6608" y="8660"/>
                    <a:pt x="5942" y="8743"/>
                  </a:cubicBezTo>
                  <a:cubicBezTo>
                    <a:pt x="5596" y="8779"/>
                    <a:pt x="5263" y="8815"/>
                    <a:pt x="4930" y="8851"/>
                  </a:cubicBezTo>
                  <a:cubicBezTo>
                    <a:pt x="4620" y="8874"/>
                    <a:pt x="4322" y="8934"/>
                    <a:pt x="4025" y="8993"/>
                  </a:cubicBezTo>
                  <a:cubicBezTo>
                    <a:pt x="3144" y="9101"/>
                    <a:pt x="2239" y="9208"/>
                    <a:pt x="1417" y="9565"/>
                  </a:cubicBezTo>
                  <a:cubicBezTo>
                    <a:pt x="905" y="9744"/>
                    <a:pt x="382" y="10113"/>
                    <a:pt x="262" y="10672"/>
                  </a:cubicBezTo>
                  <a:cubicBezTo>
                    <a:pt x="167" y="10982"/>
                    <a:pt x="203" y="11303"/>
                    <a:pt x="334" y="11577"/>
                  </a:cubicBezTo>
                  <a:cubicBezTo>
                    <a:pt x="1" y="12196"/>
                    <a:pt x="239" y="13030"/>
                    <a:pt x="870" y="13387"/>
                  </a:cubicBezTo>
                  <a:cubicBezTo>
                    <a:pt x="3084" y="14089"/>
                    <a:pt x="4501" y="14423"/>
                    <a:pt x="5942" y="15161"/>
                  </a:cubicBezTo>
                  <a:cubicBezTo>
                    <a:pt x="6073" y="15208"/>
                    <a:pt x="6192" y="15268"/>
                    <a:pt x="6311" y="15316"/>
                  </a:cubicBezTo>
                  <a:cubicBezTo>
                    <a:pt x="6180" y="15804"/>
                    <a:pt x="6073" y="16292"/>
                    <a:pt x="5942" y="16780"/>
                  </a:cubicBezTo>
                  <a:cubicBezTo>
                    <a:pt x="5525" y="18268"/>
                    <a:pt x="5025" y="19733"/>
                    <a:pt x="4668" y="21245"/>
                  </a:cubicBezTo>
                  <a:cubicBezTo>
                    <a:pt x="4465" y="21971"/>
                    <a:pt x="4275" y="22769"/>
                    <a:pt x="4644" y="23471"/>
                  </a:cubicBezTo>
                  <a:cubicBezTo>
                    <a:pt x="4842" y="24031"/>
                    <a:pt x="5387" y="24335"/>
                    <a:pt x="5941" y="24335"/>
                  </a:cubicBezTo>
                  <a:cubicBezTo>
                    <a:pt x="6187" y="24335"/>
                    <a:pt x="6436" y="24275"/>
                    <a:pt x="6656" y="24150"/>
                  </a:cubicBezTo>
                  <a:cubicBezTo>
                    <a:pt x="7847" y="23162"/>
                    <a:pt x="7561" y="23174"/>
                    <a:pt x="8609" y="22221"/>
                  </a:cubicBezTo>
                  <a:cubicBezTo>
                    <a:pt x="9907" y="20935"/>
                    <a:pt x="11383" y="19852"/>
                    <a:pt x="12681" y="18566"/>
                  </a:cubicBezTo>
                  <a:cubicBezTo>
                    <a:pt x="12824" y="18435"/>
                    <a:pt x="12966" y="18304"/>
                    <a:pt x="13109" y="18161"/>
                  </a:cubicBezTo>
                  <a:cubicBezTo>
                    <a:pt x="13836" y="18435"/>
                    <a:pt x="15907" y="19745"/>
                    <a:pt x="17348" y="20435"/>
                  </a:cubicBezTo>
                  <a:cubicBezTo>
                    <a:pt x="18200" y="20770"/>
                    <a:pt x="19673" y="21592"/>
                    <a:pt x="20761" y="21592"/>
                  </a:cubicBezTo>
                  <a:cubicBezTo>
                    <a:pt x="21451" y="21592"/>
                    <a:pt x="21986" y="21262"/>
                    <a:pt x="22110" y="20269"/>
                  </a:cubicBezTo>
                  <a:cubicBezTo>
                    <a:pt x="21598" y="18411"/>
                    <a:pt x="20408" y="16768"/>
                    <a:pt x="19574" y="15030"/>
                  </a:cubicBezTo>
                  <a:cubicBezTo>
                    <a:pt x="19217" y="14411"/>
                    <a:pt x="18848" y="13804"/>
                    <a:pt x="18479" y="13196"/>
                  </a:cubicBezTo>
                  <a:cubicBezTo>
                    <a:pt x="18479" y="13184"/>
                    <a:pt x="18479" y="13172"/>
                    <a:pt x="18491" y="13161"/>
                  </a:cubicBezTo>
                  <a:cubicBezTo>
                    <a:pt x="19384" y="12363"/>
                    <a:pt x="20289" y="11577"/>
                    <a:pt x="21229" y="10827"/>
                  </a:cubicBezTo>
                  <a:cubicBezTo>
                    <a:pt x="21944" y="10196"/>
                    <a:pt x="23349" y="9434"/>
                    <a:pt x="24408" y="7958"/>
                  </a:cubicBezTo>
                  <a:cubicBezTo>
                    <a:pt x="25004" y="7029"/>
                    <a:pt x="24361" y="5838"/>
                    <a:pt x="23325" y="5624"/>
                  </a:cubicBezTo>
                  <a:cubicBezTo>
                    <a:pt x="23123" y="5589"/>
                    <a:pt x="22922" y="5573"/>
                    <a:pt x="22720" y="5573"/>
                  </a:cubicBezTo>
                  <a:cubicBezTo>
                    <a:pt x="21696" y="5573"/>
                    <a:pt x="20677" y="5969"/>
                    <a:pt x="19682" y="6148"/>
                  </a:cubicBezTo>
                  <a:cubicBezTo>
                    <a:pt x="19539" y="6184"/>
                    <a:pt x="19396" y="6219"/>
                    <a:pt x="19265" y="6243"/>
                  </a:cubicBezTo>
                  <a:cubicBezTo>
                    <a:pt x="18812" y="6255"/>
                    <a:pt x="18336" y="6350"/>
                    <a:pt x="17919" y="6434"/>
                  </a:cubicBezTo>
                  <a:cubicBezTo>
                    <a:pt x="17110" y="6600"/>
                    <a:pt x="16324" y="6898"/>
                    <a:pt x="15538" y="7184"/>
                  </a:cubicBezTo>
                  <a:cubicBezTo>
                    <a:pt x="15324" y="7243"/>
                    <a:pt x="15098" y="7291"/>
                    <a:pt x="14883" y="7350"/>
                  </a:cubicBezTo>
                  <a:cubicBezTo>
                    <a:pt x="14133" y="6136"/>
                    <a:pt x="13336" y="4957"/>
                    <a:pt x="12669" y="3707"/>
                  </a:cubicBezTo>
                  <a:cubicBezTo>
                    <a:pt x="12490" y="2552"/>
                    <a:pt x="12323" y="1326"/>
                    <a:pt x="11645" y="385"/>
                  </a:cubicBezTo>
                  <a:cubicBezTo>
                    <a:pt x="11385" y="125"/>
                    <a:pt x="11034" y="0"/>
                    <a:pt x="10686" y="0"/>
                  </a:cubicBezTo>
                  <a:close/>
                </a:path>
              </a:pathLst>
            </a:custGeom>
            <a:solidFill>
              <a:schemeClr val="accent3"/>
            </a:solidFill>
            <a:ln>
              <a:noFill/>
            </a:ln>
          </p:spPr>
          <p:txBody>
            <a:bodyPr spcFirstLastPara="1" wrap="square" lIns="121900" tIns="121900" rIns="121900" bIns="121900" anchor="ctr" anchorCtr="0">
              <a:noAutofit/>
            </a:bodyPr>
            <a:lstStyle/>
            <a:p>
              <a:endParaRPr sz="1867"/>
            </a:p>
          </p:txBody>
        </p:sp>
        <p:sp>
          <p:nvSpPr>
            <p:cNvPr id="408" name="Google Shape;408;p22"/>
            <p:cNvSpPr/>
            <p:nvPr/>
          </p:nvSpPr>
          <p:spPr>
            <a:xfrm>
              <a:off x="588850" y="618775"/>
              <a:ext cx="703975" cy="694225"/>
            </a:xfrm>
            <a:custGeom>
              <a:avLst/>
              <a:gdLst/>
              <a:ahLst/>
              <a:cxnLst/>
              <a:rect l="l" t="t" r="r" b="b"/>
              <a:pathLst>
                <a:path w="28159" h="27769" extrusionOk="0">
                  <a:moveTo>
                    <a:pt x="11656" y="1301"/>
                  </a:moveTo>
                  <a:cubicBezTo>
                    <a:pt x="11680" y="1563"/>
                    <a:pt x="11787" y="1860"/>
                    <a:pt x="11894" y="2098"/>
                  </a:cubicBezTo>
                  <a:cubicBezTo>
                    <a:pt x="12132" y="2682"/>
                    <a:pt x="12311" y="3277"/>
                    <a:pt x="12561" y="3860"/>
                  </a:cubicBezTo>
                  <a:cubicBezTo>
                    <a:pt x="13216" y="5444"/>
                    <a:pt x="14157" y="6897"/>
                    <a:pt x="14954" y="8421"/>
                  </a:cubicBezTo>
                  <a:cubicBezTo>
                    <a:pt x="15323" y="9040"/>
                    <a:pt x="15526" y="9766"/>
                    <a:pt x="15966" y="10349"/>
                  </a:cubicBezTo>
                  <a:cubicBezTo>
                    <a:pt x="16143" y="10619"/>
                    <a:pt x="16435" y="10700"/>
                    <a:pt x="16736" y="10700"/>
                  </a:cubicBezTo>
                  <a:cubicBezTo>
                    <a:pt x="16821" y="10700"/>
                    <a:pt x="16906" y="10693"/>
                    <a:pt x="16990" y="10683"/>
                  </a:cubicBezTo>
                  <a:cubicBezTo>
                    <a:pt x="17597" y="10647"/>
                    <a:pt x="18193" y="10552"/>
                    <a:pt x="18800" y="10480"/>
                  </a:cubicBezTo>
                  <a:cubicBezTo>
                    <a:pt x="21253" y="10254"/>
                    <a:pt x="23979" y="9325"/>
                    <a:pt x="26146" y="9123"/>
                  </a:cubicBezTo>
                  <a:lnTo>
                    <a:pt x="26146" y="9123"/>
                  </a:lnTo>
                  <a:cubicBezTo>
                    <a:pt x="25194" y="10230"/>
                    <a:pt x="24063" y="11159"/>
                    <a:pt x="23003" y="12159"/>
                  </a:cubicBezTo>
                  <a:cubicBezTo>
                    <a:pt x="21908" y="13195"/>
                    <a:pt x="20931" y="14338"/>
                    <a:pt x="19943" y="15481"/>
                  </a:cubicBezTo>
                  <a:cubicBezTo>
                    <a:pt x="19681" y="16005"/>
                    <a:pt x="20086" y="16564"/>
                    <a:pt x="20229" y="17064"/>
                  </a:cubicBezTo>
                  <a:cubicBezTo>
                    <a:pt x="20753" y="19077"/>
                    <a:pt x="21562" y="21005"/>
                    <a:pt x="22193" y="22982"/>
                  </a:cubicBezTo>
                  <a:cubicBezTo>
                    <a:pt x="22289" y="23339"/>
                    <a:pt x="22372" y="23625"/>
                    <a:pt x="22443" y="23875"/>
                  </a:cubicBezTo>
                  <a:cubicBezTo>
                    <a:pt x="21634" y="23577"/>
                    <a:pt x="20288" y="22672"/>
                    <a:pt x="19098" y="22208"/>
                  </a:cubicBezTo>
                  <a:cubicBezTo>
                    <a:pt x="17490" y="21636"/>
                    <a:pt x="16478" y="20958"/>
                    <a:pt x="14418" y="20220"/>
                  </a:cubicBezTo>
                  <a:cubicBezTo>
                    <a:pt x="14254" y="20175"/>
                    <a:pt x="14102" y="20155"/>
                    <a:pt x="13959" y="20155"/>
                  </a:cubicBezTo>
                  <a:cubicBezTo>
                    <a:pt x="13378" y="20155"/>
                    <a:pt x="12944" y="20487"/>
                    <a:pt x="12418" y="20851"/>
                  </a:cubicBezTo>
                  <a:cubicBezTo>
                    <a:pt x="11704" y="21327"/>
                    <a:pt x="10989" y="21779"/>
                    <a:pt x="10323" y="22315"/>
                  </a:cubicBezTo>
                  <a:cubicBezTo>
                    <a:pt x="9192" y="23149"/>
                    <a:pt x="7727" y="24613"/>
                    <a:pt x="6679" y="25601"/>
                  </a:cubicBezTo>
                  <a:cubicBezTo>
                    <a:pt x="6727" y="25173"/>
                    <a:pt x="6775" y="24756"/>
                    <a:pt x="6798" y="24327"/>
                  </a:cubicBezTo>
                  <a:cubicBezTo>
                    <a:pt x="7049" y="21982"/>
                    <a:pt x="7370" y="19648"/>
                    <a:pt x="7322" y="17291"/>
                  </a:cubicBezTo>
                  <a:cubicBezTo>
                    <a:pt x="7299" y="16850"/>
                    <a:pt x="7441" y="16255"/>
                    <a:pt x="6977" y="15993"/>
                  </a:cubicBezTo>
                  <a:cubicBezTo>
                    <a:pt x="5525" y="14862"/>
                    <a:pt x="2953" y="13778"/>
                    <a:pt x="1893" y="13016"/>
                  </a:cubicBezTo>
                  <a:cubicBezTo>
                    <a:pt x="1976" y="12993"/>
                    <a:pt x="2048" y="12981"/>
                    <a:pt x="2131" y="12945"/>
                  </a:cubicBezTo>
                  <a:cubicBezTo>
                    <a:pt x="4501" y="12183"/>
                    <a:pt x="7584" y="11457"/>
                    <a:pt x="9501" y="10921"/>
                  </a:cubicBezTo>
                  <a:cubicBezTo>
                    <a:pt x="9977" y="10468"/>
                    <a:pt x="9704" y="10076"/>
                    <a:pt x="9882" y="9671"/>
                  </a:cubicBezTo>
                  <a:cubicBezTo>
                    <a:pt x="10120" y="8301"/>
                    <a:pt x="10382" y="6932"/>
                    <a:pt x="10751" y="5587"/>
                  </a:cubicBezTo>
                  <a:cubicBezTo>
                    <a:pt x="11061" y="4170"/>
                    <a:pt x="11430" y="2741"/>
                    <a:pt x="11656" y="1301"/>
                  </a:cubicBezTo>
                  <a:close/>
                  <a:moveTo>
                    <a:pt x="11368" y="0"/>
                  </a:moveTo>
                  <a:cubicBezTo>
                    <a:pt x="11186" y="0"/>
                    <a:pt x="11004" y="100"/>
                    <a:pt x="10954" y="312"/>
                  </a:cubicBezTo>
                  <a:cubicBezTo>
                    <a:pt x="10525" y="3337"/>
                    <a:pt x="9525" y="6254"/>
                    <a:pt x="9037" y="9278"/>
                  </a:cubicBezTo>
                  <a:cubicBezTo>
                    <a:pt x="9037" y="9433"/>
                    <a:pt x="8930" y="9718"/>
                    <a:pt x="8858" y="9945"/>
                  </a:cubicBezTo>
                  <a:cubicBezTo>
                    <a:pt x="8823" y="9945"/>
                    <a:pt x="8787" y="9956"/>
                    <a:pt x="8727" y="9968"/>
                  </a:cubicBezTo>
                  <a:cubicBezTo>
                    <a:pt x="6358" y="10552"/>
                    <a:pt x="4012" y="11183"/>
                    <a:pt x="1679" y="11861"/>
                  </a:cubicBezTo>
                  <a:cubicBezTo>
                    <a:pt x="1012" y="12016"/>
                    <a:pt x="1131" y="11957"/>
                    <a:pt x="548" y="12028"/>
                  </a:cubicBezTo>
                  <a:cubicBezTo>
                    <a:pt x="0" y="12183"/>
                    <a:pt x="0" y="12838"/>
                    <a:pt x="333" y="13207"/>
                  </a:cubicBezTo>
                  <a:cubicBezTo>
                    <a:pt x="1262" y="14481"/>
                    <a:pt x="2762" y="14957"/>
                    <a:pt x="4346" y="15898"/>
                  </a:cubicBezTo>
                  <a:cubicBezTo>
                    <a:pt x="4703" y="16005"/>
                    <a:pt x="5536" y="16672"/>
                    <a:pt x="5977" y="16969"/>
                  </a:cubicBezTo>
                  <a:cubicBezTo>
                    <a:pt x="6036" y="19708"/>
                    <a:pt x="5596" y="22422"/>
                    <a:pt x="5382" y="25149"/>
                  </a:cubicBezTo>
                  <a:cubicBezTo>
                    <a:pt x="5322" y="25732"/>
                    <a:pt x="5239" y="26316"/>
                    <a:pt x="5215" y="26899"/>
                  </a:cubicBezTo>
                  <a:cubicBezTo>
                    <a:pt x="5167" y="27197"/>
                    <a:pt x="5274" y="27518"/>
                    <a:pt x="5548" y="27673"/>
                  </a:cubicBezTo>
                  <a:cubicBezTo>
                    <a:pt x="5672" y="27740"/>
                    <a:pt x="5794" y="27768"/>
                    <a:pt x="5914" y="27768"/>
                  </a:cubicBezTo>
                  <a:cubicBezTo>
                    <a:pt x="6350" y="27768"/>
                    <a:pt x="6757" y="27391"/>
                    <a:pt x="7084" y="27101"/>
                  </a:cubicBezTo>
                  <a:cubicBezTo>
                    <a:pt x="7691" y="26542"/>
                    <a:pt x="8287" y="25947"/>
                    <a:pt x="8882" y="25363"/>
                  </a:cubicBezTo>
                  <a:cubicBezTo>
                    <a:pt x="10585" y="23708"/>
                    <a:pt x="11859" y="22815"/>
                    <a:pt x="13847" y="21541"/>
                  </a:cubicBezTo>
                  <a:lnTo>
                    <a:pt x="14121" y="21541"/>
                  </a:lnTo>
                  <a:cubicBezTo>
                    <a:pt x="14752" y="21708"/>
                    <a:pt x="15669" y="22244"/>
                    <a:pt x="16669" y="22660"/>
                  </a:cubicBezTo>
                  <a:cubicBezTo>
                    <a:pt x="17859" y="23184"/>
                    <a:pt x="19038" y="23553"/>
                    <a:pt x="20610" y="24494"/>
                  </a:cubicBezTo>
                  <a:cubicBezTo>
                    <a:pt x="21241" y="24851"/>
                    <a:pt x="21896" y="25161"/>
                    <a:pt x="22586" y="25351"/>
                  </a:cubicBezTo>
                  <a:cubicBezTo>
                    <a:pt x="22794" y="25397"/>
                    <a:pt x="23022" y="25478"/>
                    <a:pt x="23241" y="25478"/>
                  </a:cubicBezTo>
                  <a:cubicBezTo>
                    <a:pt x="23360" y="25478"/>
                    <a:pt x="23477" y="25454"/>
                    <a:pt x="23586" y="25387"/>
                  </a:cubicBezTo>
                  <a:cubicBezTo>
                    <a:pt x="24051" y="25089"/>
                    <a:pt x="23943" y="24470"/>
                    <a:pt x="23872" y="23994"/>
                  </a:cubicBezTo>
                  <a:cubicBezTo>
                    <a:pt x="23682" y="23089"/>
                    <a:pt x="23384" y="22220"/>
                    <a:pt x="23074" y="21339"/>
                  </a:cubicBezTo>
                  <a:cubicBezTo>
                    <a:pt x="22408" y="19577"/>
                    <a:pt x="21848" y="17779"/>
                    <a:pt x="21276" y="15981"/>
                  </a:cubicBezTo>
                  <a:cubicBezTo>
                    <a:pt x="22586" y="14528"/>
                    <a:pt x="23896" y="13076"/>
                    <a:pt x="25396" y="11826"/>
                  </a:cubicBezTo>
                  <a:cubicBezTo>
                    <a:pt x="26158" y="11147"/>
                    <a:pt x="26872" y="10433"/>
                    <a:pt x="27492" y="9623"/>
                  </a:cubicBezTo>
                  <a:cubicBezTo>
                    <a:pt x="27730" y="9278"/>
                    <a:pt x="28134" y="9004"/>
                    <a:pt x="28158" y="8563"/>
                  </a:cubicBezTo>
                  <a:cubicBezTo>
                    <a:pt x="28112" y="7906"/>
                    <a:pt x="27507" y="7698"/>
                    <a:pt x="26722" y="7698"/>
                  </a:cubicBezTo>
                  <a:cubicBezTo>
                    <a:pt x="25489" y="7698"/>
                    <a:pt x="23812" y="8210"/>
                    <a:pt x="23158" y="8290"/>
                  </a:cubicBezTo>
                  <a:cubicBezTo>
                    <a:pt x="20776" y="8837"/>
                    <a:pt x="19133" y="9147"/>
                    <a:pt x="16931" y="9325"/>
                  </a:cubicBezTo>
                  <a:cubicBezTo>
                    <a:pt x="16395" y="8325"/>
                    <a:pt x="15240" y="6039"/>
                    <a:pt x="14442" y="4706"/>
                  </a:cubicBezTo>
                  <a:cubicBezTo>
                    <a:pt x="13823" y="3491"/>
                    <a:pt x="13692" y="3039"/>
                    <a:pt x="13228" y="1801"/>
                  </a:cubicBezTo>
                  <a:cubicBezTo>
                    <a:pt x="13045" y="1327"/>
                    <a:pt x="12911" y="571"/>
                    <a:pt x="12332" y="571"/>
                  </a:cubicBezTo>
                  <a:cubicBezTo>
                    <a:pt x="12271" y="571"/>
                    <a:pt x="12204" y="580"/>
                    <a:pt x="12132" y="598"/>
                  </a:cubicBezTo>
                  <a:cubicBezTo>
                    <a:pt x="11894" y="670"/>
                    <a:pt x="11775" y="801"/>
                    <a:pt x="11704" y="955"/>
                  </a:cubicBezTo>
                  <a:cubicBezTo>
                    <a:pt x="11740" y="765"/>
                    <a:pt x="11775" y="562"/>
                    <a:pt x="11799" y="360"/>
                  </a:cubicBezTo>
                  <a:cubicBezTo>
                    <a:pt x="11780" y="127"/>
                    <a:pt x="11574" y="0"/>
                    <a:pt x="11368"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endParaRPr sz="1867"/>
            </a:p>
          </p:txBody>
        </p:sp>
      </p:grpSp>
      <p:pic>
        <p:nvPicPr>
          <p:cNvPr id="6" name="Picture 5">
            <a:extLst>
              <a:ext uri="{FF2B5EF4-FFF2-40B4-BE49-F238E27FC236}">
                <a16:creationId xmlns:a16="http://schemas.microsoft.com/office/drawing/2014/main" id="{DC8FCE13-5DC1-A6AF-5611-2D25BF8D2F83}"/>
              </a:ext>
            </a:extLst>
          </p:cNvPr>
          <p:cNvPicPr>
            <a:picLocks noChangeAspect="1"/>
          </p:cNvPicPr>
          <p:nvPr/>
        </p:nvPicPr>
        <p:blipFill>
          <a:blip r:embed="rId3"/>
          <a:stretch>
            <a:fillRect/>
          </a:stretch>
        </p:blipFill>
        <p:spPr>
          <a:xfrm>
            <a:off x="0" y="96168"/>
            <a:ext cx="12039600" cy="768177"/>
          </a:xfrm>
          <a:prstGeom prst="rect">
            <a:avLst/>
          </a:prstGeom>
        </p:spPr>
      </p:pic>
      <p:sp>
        <p:nvSpPr>
          <p:cNvPr id="7" name="TextBox 8">
            <a:extLst>
              <a:ext uri="{FF2B5EF4-FFF2-40B4-BE49-F238E27FC236}">
                <a16:creationId xmlns:a16="http://schemas.microsoft.com/office/drawing/2014/main" id="{A3ADCEAC-D07B-ACC7-5B5E-C56E6B1D95DE}"/>
              </a:ext>
            </a:extLst>
          </p:cNvPr>
          <p:cNvSpPr txBox="1"/>
          <p:nvPr/>
        </p:nvSpPr>
        <p:spPr>
          <a:xfrm>
            <a:off x="3214184" y="149684"/>
            <a:ext cx="5690681" cy="615553"/>
          </a:xfrm>
          <a:prstGeom prst="rect">
            <a:avLst/>
          </a:prstGeom>
          <a:no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875492"/>
            <a:r>
              <a:rPr lang="en-US" sz="4000" dirty="0">
                <a:solidFill>
                  <a:prstClr val="white"/>
                </a:solidFill>
                <a:latin typeface="Times New Roman" panose="02020603050405020304" pitchFamily="18" charset="0"/>
                <a:cs typeface="Times New Roman" panose="02020603050405020304" pitchFamily="18" charset="0"/>
              </a:rPr>
              <a:t>LUYỆN TẬP</a:t>
            </a:r>
          </a:p>
        </p:txBody>
      </p:sp>
      <p:sp>
        <p:nvSpPr>
          <p:cNvPr id="8" name="TextBox 7">
            <a:extLst>
              <a:ext uri="{FF2B5EF4-FFF2-40B4-BE49-F238E27FC236}">
                <a16:creationId xmlns:a16="http://schemas.microsoft.com/office/drawing/2014/main" id="{D7419BA2-6BB2-C2E3-3CEF-C32A23D9FF5D}"/>
              </a:ext>
            </a:extLst>
          </p:cNvPr>
          <p:cNvSpPr txBox="1"/>
          <p:nvPr/>
        </p:nvSpPr>
        <p:spPr>
          <a:xfrm>
            <a:off x="2004685" y="2569282"/>
            <a:ext cx="3561216" cy="1938992"/>
          </a:xfrm>
          <a:prstGeom prst="rect">
            <a:avLst/>
          </a:prstGeom>
          <a:noFill/>
        </p:spPr>
        <p:txBody>
          <a:bodyPr wrap="square" rtlCol="0">
            <a:spAutoFit/>
          </a:bodyPr>
          <a:lstStyle/>
          <a:p>
            <a:r>
              <a:rPr lang="vi-VN" sz="2400" dirty="0">
                <a:solidFill>
                  <a:schemeClr val="bg1"/>
                </a:solidFill>
                <a:latin typeface="+mj-lt"/>
              </a:rPr>
              <a:t>Học sinh tham gia </a:t>
            </a:r>
          </a:p>
          <a:p>
            <a:r>
              <a:rPr lang="vi-VN" sz="2400" dirty="0">
                <a:solidFill>
                  <a:schemeClr val="bg1"/>
                </a:solidFill>
                <a:latin typeface="+mj-lt"/>
              </a:rPr>
              <a:t>trả lời câu hỏi trắc</a:t>
            </a:r>
          </a:p>
          <a:p>
            <a:pPr algn="ctr"/>
            <a:r>
              <a:rPr lang="vi-VN" sz="2400" dirty="0">
                <a:solidFill>
                  <a:schemeClr val="bg1"/>
                </a:solidFill>
                <a:latin typeface="+mj-lt"/>
              </a:rPr>
              <a:t> nghiệm. Học sinh chọn một đáp án chính</a:t>
            </a:r>
          </a:p>
          <a:p>
            <a:pPr algn="ctr"/>
            <a:r>
              <a:rPr lang="vi-VN" sz="2400" dirty="0">
                <a:solidFill>
                  <a:schemeClr val="bg1"/>
                </a:solidFill>
                <a:latin typeface="+mj-lt"/>
              </a:rPr>
              <a:t> xác nhất </a:t>
            </a:r>
            <a:endParaRPr lang="vi-VN" sz="2400" dirty="0">
              <a:solidFill>
                <a:schemeClr val="bg1"/>
              </a:solidFill>
            </a:endParaRPr>
          </a:p>
        </p:txBody>
      </p:sp>
    </p:spTree>
  </p:cSld>
  <p:clrMapOvr>
    <a:masterClrMapping/>
  </p:clrMapOvr>
  <p:transition>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96"/>
        <p:cNvGrpSpPr/>
        <p:nvPr/>
      </p:nvGrpSpPr>
      <p:grpSpPr>
        <a:xfrm>
          <a:off x="0" y="0"/>
          <a:ext cx="0" cy="0"/>
          <a:chOff x="0" y="0"/>
          <a:chExt cx="0" cy="0"/>
        </a:xfrm>
      </p:grpSpPr>
      <p:sp>
        <p:nvSpPr>
          <p:cNvPr id="297" name="Google Shape;297;p22"/>
          <p:cNvSpPr/>
          <p:nvPr/>
        </p:nvSpPr>
        <p:spPr>
          <a:xfrm>
            <a:off x="697267" y="1667592"/>
            <a:ext cx="4989279" cy="3884923"/>
          </a:xfrm>
          <a:custGeom>
            <a:avLst/>
            <a:gdLst/>
            <a:ahLst/>
            <a:cxnLst/>
            <a:rect l="l" t="t" r="r" b="b"/>
            <a:pathLst>
              <a:path w="82525" h="49828" extrusionOk="0">
                <a:moveTo>
                  <a:pt x="63463" y="14936"/>
                </a:moveTo>
                <a:cubicBezTo>
                  <a:pt x="63499" y="15007"/>
                  <a:pt x="63534" y="15055"/>
                  <a:pt x="63570" y="15115"/>
                </a:cubicBezTo>
                <a:cubicBezTo>
                  <a:pt x="63511" y="15079"/>
                  <a:pt x="63439" y="15055"/>
                  <a:pt x="63380" y="15019"/>
                </a:cubicBezTo>
                <a:cubicBezTo>
                  <a:pt x="63415" y="14996"/>
                  <a:pt x="63439" y="14972"/>
                  <a:pt x="63463" y="14936"/>
                </a:cubicBezTo>
                <a:close/>
                <a:moveTo>
                  <a:pt x="42663" y="30640"/>
                </a:moveTo>
                <a:cubicBezTo>
                  <a:pt x="42651" y="30652"/>
                  <a:pt x="42639" y="30664"/>
                  <a:pt x="42627" y="30676"/>
                </a:cubicBezTo>
                <a:cubicBezTo>
                  <a:pt x="42627" y="30676"/>
                  <a:pt x="42627" y="30664"/>
                  <a:pt x="42627" y="30664"/>
                </a:cubicBezTo>
                <a:cubicBezTo>
                  <a:pt x="42639" y="30652"/>
                  <a:pt x="42651" y="30640"/>
                  <a:pt x="42663" y="30640"/>
                </a:cubicBezTo>
                <a:close/>
                <a:moveTo>
                  <a:pt x="56898" y="1"/>
                </a:moveTo>
                <a:cubicBezTo>
                  <a:pt x="56324" y="1"/>
                  <a:pt x="55747" y="187"/>
                  <a:pt x="55402" y="601"/>
                </a:cubicBezTo>
                <a:cubicBezTo>
                  <a:pt x="54390" y="1827"/>
                  <a:pt x="53366" y="3054"/>
                  <a:pt x="52319" y="4268"/>
                </a:cubicBezTo>
                <a:lnTo>
                  <a:pt x="52521" y="3958"/>
                </a:lnTo>
                <a:cubicBezTo>
                  <a:pt x="53541" y="2401"/>
                  <a:pt x="52099" y="884"/>
                  <a:pt x="50562" y="884"/>
                </a:cubicBezTo>
                <a:cubicBezTo>
                  <a:pt x="50054" y="884"/>
                  <a:pt x="49536" y="1050"/>
                  <a:pt x="49092" y="1434"/>
                </a:cubicBezTo>
                <a:cubicBezTo>
                  <a:pt x="45663" y="4399"/>
                  <a:pt x="42210" y="7387"/>
                  <a:pt x="38484" y="10007"/>
                </a:cubicBezTo>
                <a:cubicBezTo>
                  <a:pt x="39448" y="8911"/>
                  <a:pt x="40436" y="7828"/>
                  <a:pt x="41472" y="6780"/>
                </a:cubicBezTo>
                <a:cubicBezTo>
                  <a:pt x="42827" y="5416"/>
                  <a:pt x="41608" y="3170"/>
                  <a:pt x="39931" y="3170"/>
                </a:cubicBezTo>
                <a:cubicBezTo>
                  <a:pt x="39574" y="3170"/>
                  <a:pt x="39196" y="3272"/>
                  <a:pt x="38817" y="3506"/>
                </a:cubicBezTo>
                <a:cubicBezTo>
                  <a:pt x="38472" y="3720"/>
                  <a:pt x="38138" y="3947"/>
                  <a:pt x="37817" y="4173"/>
                </a:cubicBezTo>
                <a:cubicBezTo>
                  <a:pt x="38014" y="2979"/>
                  <a:pt x="37108" y="1704"/>
                  <a:pt x="35752" y="1704"/>
                </a:cubicBezTo>
                <a:cubicBezTo>
                  <a:pt x="35552" y="1704"/>
                  <a:pt x="35343" y="1732"/>
                  <a:pt x="35126" y="1792"/>
                </a:cubicBezTo>
                <a:cubicBezTo>
                  <a:pt x="32864" y="2399"/>
                  <a:pt x="30816" y="3435"/>
                  <a:pt x="28875" y="4649"/>
                </a:cubicBezTo>
                <a:cubicBezTo>
                  <a:pt x="29030" y="4518"/>
                  <a:pt x="29185" y="4387"/>
                  <a:pt x="29340" y="4256"/>
                </a:cubicBezTo>
                <a:cubicBezTo>
                  <a:pt x="30880" y="2964"/>
                  <a:pt x="29476" y="743"/>
                  <a:pt x="27765" y="743"/>
                </a:cubicBezTo>
                <a:cubicBezTo>
                  <a:pt x="27426" y="743"/>
                  <a:pt x="27075" y="831"/>
                  <a:pt x="26732" y="1030"/>
                </a:cubicBezTo>
                <a:lnTo>
                  <a:pt x="19577" y="5173"/>
                </a:lnTo>
                <a:cubicBezTo>
                  <a:pt x="18993" y="5506"/>
                  <a:pt x="18410" y="5852"/>
                  <a:pt x="17838" y="6185"/>
                </a:cubicBezTo>
                <a:cubicBezTo>
                  <a:pt x="18445" y="5482"/>
                  <a:pt x="19112" y="4804"/>
                  <a:pt x="19803" y="4149"/>
                </a:cubicBezTo>
                <a:cubicBezTo>
                  <a:pt x="19839" y="4152"/>
                  <a:pt x="19875" y="4153"/>
                  <a:pt x="19911" y="4153"/>
                </a:cubicBezTo>
                <a:cubicBezTo>
                  <a:pt x="20316" y="4153"/>
                  <a:pt x="20720" y="3966"/>
                  <a:pt x="20993" y="3518"/>
                </a:cubicBezTo>
                <a:lnTo>
                  <a:pt x="21732" y="2315"/>
                </a:lnTo>
                <a:cubicBezTo>
                  <a:pt x="22442" y="1161"/>
                  <a:pt x="21427" y="113"/>
                  <a:pt x="20279" y="113"/>
                </a:cubicBezTo>
                <a:cubicBezTo>
                  <a:pt x="20042" y="113"/>
                  <a:pt x="19799" y="158"/>
                  <a:pt x="19565" y="256"/>
                </a:cubicBezTo>
                <a:cubicBezTo>
                  <a:pt x="15338" y="2065"/>
                  <a:pt x="12397" y="6078"/>
                  <a:pt x="10802" y="10090"/>
                </a:cubicBezTo>
                <a:cubicBezTo>
                  <a:pt x="10480" y="10900"/>
                  <a:pt x="11016" y="11912"/>
                  <a:pt x="11754" y="12317"/>
                </a:cubicBezTo>
                <a:cubicBezTo>
                  <a:pt x="12298" y="12619"/>
                  <a:pt x="12834" y="12743"/>
                  <a:pt x="13363" y="12743"/>
                </a:cubicBezTo>
                <a:cubicBezTo>
                  <a:pt x="14061" y="12743"/>
                  <a:pt x="14745" y="12526"/>
                  <a:pt x="15409" y="12221"/>
                </a:cubicBezTo>
                <a:lnTo>
                  <a:pt x="15409" y="12221"/>
                </a:lnTo>
                <a:cubicBezTo>
                  <a:pt x="15302" y="12376"/>
                  <a:pt x="15183" y="12531"/>
                  <a:pt x="15076" y="12686"/>
                </a:cubicBezTo>
                <a:cubicBezTo>
                  <a:pt x="14080" y="14148"/>
                  <a:pt x="15477" y="15796"/>
                  <a:pt x="17063" y="15796"/>
                </a:cubicBezTo>
                <a:cubicBezTo>
                  <a:pt x="17221" y="15796"/>
                  <a:pt x="17381" y="15780"/>
                  <a:pt x="17541" y="15746"/>
                </a:cubicBezTo>
                <a:cubicBezTo>
                  <a:pt x="19910" y="15246"/>
                  <a:pt x="22041" y="14222"/>
                  <a:pt x="24053" y="12995"/>
                </a:cubicBezTo>
                <a:lnTo>
                  <a:pt x="24053" y="12995"/>
                </a:lnTo>
                <a:cubicBezTo>
                  <a:pt x="22898" y="14353"/>
                  <a:pt x="21827" y="15758"/>
                  <a:pt x="20874" y="17246"/>
                </a:cubicBezTo>
                <a:cubicBezTo>
                  <a:pt x="20757" y="17226"/>
                  <a:pt x="20636" y="17215"/>
                  <a:pt x="20512" y="17215"/>
                </a:cubicBezTo>
                <a:cubicBezTo>
                  <a:pt x="20046" y="17215"/>
                  <a:pt x="19542" y="17365"/>
                  <a:pt x="19053" y="17722"/>
                </a:cubicBezTo>
                <a:cubicBezTo>
                  <a:pt x="17850" y="18627"/>
                  <a:pt x="16659" y="19544"/>
                  <a:pt x="15457" y="20449"/>
                </a:cubicBezTo>
                <a:cubicBezTo>
                  <a:pt x="15600" y="20258"/>
                  <a:pt x="15743" y="20068"/>
                  <a:pt x="15897" y="19877"/>
                </a:cubicBezTo>
                <a:cubicBezTo>
                  <a:pt x="16588" y="19056"/>
                  <a:pt x="16743" y="17924"/>
                  <a:pt x="15897" y="17115"/>
                </a:cubicBezTo>
                <a:cubicBezTo>
                  <a:pt x="15496" y="16731"/>
                  <a:pt x="14993" y="16552"/>
                  <a:pt x="14486" y="16552"/>
                </a:cubicBezTo>
                <a:cubicBezTo>
                  <a:pt x="13955" y="16552"/>
                  <a:pt x="13419" y="16749"/>
                  <a:pt x="12992" y="17115"/>
                </a:cubicBezTo>
                <a:cubicBezTo>
                  <a:pt x="11099" y="18746"/>
                  <a:pt x="9182" y="20341"/>
                  <a:pt x="7230" y="21913"/>
                </a:cubicBezTo>
                <a:cubicBezTo>
                  <a:pt x="6765" y="22282"/>
                  <a:pt x="6301" y="22663"/>
                  <a:pt x="5837" y="23032"/>
                </a:cubicBezTo>
                <a:cubicBezTo>
                  <a:pt x="5872" y="22973"/>
                  <a:pt x="5896" y="22901"/>
                  <a:pt x="5932" y="22842"/>
                </a:cubicBezTo>
                <a:cubicBezTo>
                  <a:pt x="6337" y="22151"/>
                  <a:pt x="6777" y="21496"/>
                  <a:pt x="7289" y="20889"/>
                </a:cubicBezTo>
                <a:cubicBezTo>
                  <a:pt x="7599" y="20532"/>
                  <a:pt x="7920" y="20187"/>
                  <a:pt x="8266" y="19865"/>
                </a:cubicBezTo>
                <a:cubicBezTo>
                  <a:pt x="8373" y="19746"/>
                  <a:pt x="8599" y="19615"/>
                  <a:pt x="8670" y="19484"/>
                </a:cubicBezTo>
                <a:cubicBezTo>
                  <a:pt x="8682" y="19472"/>
                  <a:pt x="8682" y="19472"/>
                  <a:pt x="8682" y="19460"/>
                </a:cubicBezTo>
                <a:cubicBezTo>
                  <a:pt x="8863" y="19550"/>
                  <a:pt x="9047" y="19590"/>
                  <a:pt x="9227" y="19590"/>
                </a:cubicBezTo>
                <a:cubicBezTo>
                  <a:pt x="10366" y="19590"/>
                  <a:pt x="11350" y="17987"/>
                  <a:pt x="10302" y="17103"/>
                </a:cubicBezTo>
                <a:cubicBezTo>
                  <a:pt x="9771" y="16663"/>
                  <a:pt x="9221" y="16481"/>
                  <a:pt x="8670" y="16481"/>
                </a:cubicBezTo>
                <a:cubicBezTo>
                  <a:pt x="6820" y="16481"/>
                  <a:pt x="4967" y="18534"/>
                  <a:pt x="3884" y="19782"/>
                </a:cubicBezTo>
                <a:cubicBezTo>
                  <a:pt x="2205" y="21734"/>
                  <a:pt x="836" y="24056"/>
                  <a:pt x="253" y="26545"/>
                </a:cubicBezTo>
                <a:cubicBezTo>
                  <a:pt x="1" y="27631"/>
                  <a:pt x="761" y="29004"/>
                  <a:pt x="2056" y="29004"/>
                </a:cubicBezTo>
                <a:cubicBezTo>
                  <a:pt x="2109" y="29004"/>
                  <a:pt x="2163" y="29002"/>
                  <a:pt x="2217" y="28997"/>
                </a:cubicBezTo>
                <a:cubicBezTo>
                  <a:pt x="3420" y="28902"/>
                  <a:pt x="4479" y="28521"/>
                  <a:pt x="5456" y="28009"/>
                </a:cubicBezTo>
                <a:lnTo>
                  <a:pt x="5456" y="28009"/>
                </a:lnTo>
                <a:cubicBezTo>
                  <a:pt x="5420" y="28092"/>
                  <a:pt x="5372" y="28164"/>
                  <a:pt x="5325" y="28235"/>
                </a:cubicBezTo>
                <a:cubicBezTo>
                  <a:pt x="4848" y="29104"/>
                  <a:pt x="5015" y="30176"/>
                  <a:pt x="5861" y="30771"/>
                </a:cubicBezTo>
                <a:cubicBezTo>
                  <a:pt x="6248" y="31049"/>
                  <a:pt x="6658" y="31174"/>
                  <a:pt x="7067" y="31174"/>
                </a:cubicBezTo>
                <a:cubicBezTo>
                  <a:pt x="7589" y="31174"/>
                  <a:pt x="8108" y="30970"/>
                  <a:pt x="8575" y="30616"/>
                </a:cubicBezTo>
                <a:cubicBezTo>
                  <a:pt x="9587" y="29866"/>
                  <a:pt x="10599" y="29092"/>
                  <a:pt x="11611" y="28330"/>
                </a:cubicBezTo>
                <a:lnTo>
                  <a:pt x="11611" y="28330"/>
                </a:lnTo>
                <a:cubicBezTo>
                  <a:pt x="11349" y="28854"/>
                  <a:pt x="11099" y="29390"/>
                  <a:pt x="10873" y="29926"/>
                </a:cubicBezTo>
                <a:cubicBezTo>
                  <a:pt x="10563" y="30640"/>
                  <a:pt x="11028" y="31581"/>
                  <a:pt x="11611" y="32010"/>
                </a:cubicBezTo>
                <a:cubicBezTo>
                  <a:pt x="12003" y="32284"/>
                  <a:pt x="12424" y="32411"/>
                  <a:pt x="12854" y="32411"/>
                </a:cubicBezTo>
                <a:cubicBezTo>
                  <a:pt x="13207" y="32411"/>
                  <a:pt x="13567" y="32325"/>
                  <a:pt x="13921" y="32164"/>
                </a:cubicBezTo>
                <a:cubicBezTo>
                  <a:pt x="15588" y="31402"/>
                  <a:pt x="17124" y="30438"/>
                  <a:pt x="18600" y="29390"/>
                </a:cubicBezTo>
                <a:lnTo>
                  <a:pt x="18600" y="29390"/>
                </a:lnTo>
                <a:cubicBezTo>
                  <a:pt x="18481" y="29581"/>
                  <a:pt x="18362" y="29759"/>
                  <a:pt x="18255" y="29938"/>
                </a:cubicBezTo>
                <a:cubicBezTo>
                  <a:pt x="17437" y="31266"/>
                  <a:pt x="18641" y="32983"/>
                  <a:pt x="20070" y="32983"/>
                </a:cubicBezTo>
                <a:cubicBezTo>
                  <a:pt x="20409" y="32983"/>
                  <a:pt x="20760" y="32886"/>
                  <a:pt x="21101" y="32664"/>
                </a:cubicBezTo>
                <a:cubicBezTo>
                  <a:pt x="22875" y="31498"/>
                  <a:pt x="24660" y="30319"/>
                  <a:pt x="26423" y="29128"/>
                </a:cubicBezTo>
                <a:lnTo>
                  <a:pt x="26423" y="29128"/>
                </a:lnTo>
                <a:cubicBezTo>
                  <a:pt x="26208" y="29819"/>
                  <a:pt x="26399" y="30616"/>
                  <a:pt x="26935" y="31117"/>
                </a:cubicBezTo>
                <a:cubicBezTo>
                  <a:pt x="27089" y="31271"/>
                  <a:pt x="27256" y="31378"/>
                  <a:pt x="27435" y="31462"/>
                </a:cubicBezTo>
                <a:cubicBezTo>
                  <a:pt x="27161" y="31736"/>
                  <a:pt x="26887" y="32010"/>
                  <a:pt x="26613" y="32271"/>
                </a:cubicBezTo>
                <a:cubicBezTo>
                  <a:pt x="24911" y="33926"/>
                  <a:pt x="23208" y="35569"/>
                  <a:pt x="21505" y="37213"/>
                </a:cubicBezTo>
                <a:cubicBezTo>
                  <a:pt x="20815" y="37891"/>
                  <a:pt x="20755" y="38951"/>
                  <a:pt x="21351" y="39689"/>
                </a:cubicBezTo>
                <a:cubicBezTo>
                  <a:pt x="21716" y="40142"/>
                  <a:pt x="22347" y="40441"/>
                  <a:pt x="22967" y="40441"/>
                </a:cubicBezTo>
                <a:cubicBezTo>
                  <a:pt x="23276" y="40441"/>
                  <a:pt x="23582" y="40367"/>
                  <a:pt x="23851" y="40201"/>
                </a:cubicBezTo>
                <a:lnTo>
                  <a:pt x="23851" y="40201"/>
                </a:lnTo>
                <a:cubicBezTo>
                  <a:pt x="23577" y="40534"/>
                  <a:pt x="23303" y="40868"/>
                  <a:pt x="23029" y="41201"/>
                </a:cubicBezTo>
                <a:cubicBezTo>
                  <a:pt x="23029" y="41201"/>
                  <a:pt x="23017" y="41213"/>
                  <a:pt x="23017" y="41213"/>
                </a:cubicBezTo>
                <a:cubicBezTo>
                  <a:pt x="22922" y="41332"/>
                  <a:pt x="22827" y="41451"/>
                  <a:pt x="22732" y="41570"/>
                </a:cubicBezTo>
                <a:cubicBezTo>
                  <a:pt x="22184" y="42249"/>
                  <a:pt x="22541" y="43356"/>
                  <a:pt x="23196" y="43820"/>
                </a:cubicBezTo>
                <a:cubicBezTo>
                  <a:pt x="23363" y="43940"/>
                  <a:pt x="23541" y="44023"/>
                  <a:pt x="23732" y="44082"/>
                </a:cubicBezTo>
                <a:cubicBezTo>
                  <a:pt x="23666" y="45072"/>
                  <a:pt x="24645" y="45718"/>
                  <a:pt x="25627" y="45718"/>
                </a:cubicBezTo>
                <a:cubicBezTo>
                  <a:pt x="26075" y="45718"/>
                  <a:pt x="26524" y="45583"/>
                  <a:pt x="26875" y="45285"/>
                </a:cubicBezTo>
                <a:cubicBezTo>
                  <a:pt x="27101" y="45094"/>
                  <a:pt x="27327" y="44892"/>
                  <a:pt x="27542" y="44690"/>
                </a:cubicBezTo>
                <a:cubicBezTo>
                  <a:pt x="27613" y="44821"/>
                  <a:pt x="27697" y="44940"/>
                  <a:pt x="27792" y="45047"/>
                </a:cubicBezTo>
                <a:cubicBezTo>
                  <a:pt x="27321" y="46354"/>
                  <a:pt x="28484" y="47445"/>
                  <a:pt x="29757" y="47445"/>
                </a:cubicBezTo>
                <a:cubicBezTo>
                  <a:pt x="30224" y="47445"/>
                  <a:pt x="30704" y="47299"/>
                  <a:pt x="31126" y="46964"/>
                </a:cubicBezTo>
                <a:cubicBezTo>
                  <a:pt x="32269" y="46059"/>
                  <a:pt x="33400" y="45142"/>
                  <a:pt x="34507" y="44213"/>
                </a:cubicBezTo>
                <a:lnTo>
                  <a:pt x="34507" y="44213"/>
                </a:lnTo>
                <a:cubicBezTo>
                  <a:pt x="34197" y="44809"/>
                  <a:pt x="33924" y="45428"/>
                  <a:pt x="33697" y="46071"/>
                </a:cubicBezTo>
                <a:cubicBezTo>
                  <a:pt x="33201" y="47482"/>
                  <a:pt x="34468" y="48518"/>
                  <a:pt x="35755" y="48518"/>
                </a:cubicBezTo>
                <a:cubicBezTo>
                  <a:pt x="36260" y="48518"/>
                  <a:pt x="36768" y="48359"/>
                  <a:pt x="37174" y="48000"/>
                </a:cubicBezTo>
                <a:cubicBezTo>
                  <a:pt x="38734" y="46595"/>
                  <a:pt x="40305" y="45202"/>
                  <a:pt x="41865" y="43797"/>
                </a:cubicBezTo>
                <a:lnTo>
                  <a:pt x="41865" y="43797"/>
                </a:lnTo>
                <a:cubicBezTo>
                  <a:pt x="41508" y="44499"/>
                  <a:pt x="41151" y="45190"/>
                  <a:pt x="40793" y="45892"/>
                </a:cubicBezTo>
                <a:cubicBezTo>
                  <a:pt x="40031" y="47369"/>
                  <a:pt x="40996" y="48714"/>
                  <a:pt x="42615" y="48916"/>
                </a:cubicBezTo>
                <a:cubicBezTo>
                  <a:pt x="42760" y="48935"/>
                  <a:pt x="42904" y="48944"/>
                  <a:pt x="43045" y="48944"/>
                </a:cubicBezTo>
                <a:cubicBezTo>
                  <a:pt x="44454" y="48944"/>
                  <a:pt x="45660" y="48062"/>
                  <a:pt x="46699" y="47023"/>
                </a:cubicBezTo>
                <a:lnTo>
                  <a:pt x="46699" y="47023"/>
                </a:lnTo>
                <a:cubicBezTo>
                  <a:pt x="46169" y="48468"/>
                  <a:pt x="47206" y="49827"/>
                  <a:pt x="48636" y="49827"/>
                </a:cubicBezTo>
                <a:cubicBezTo>
                  <a:pt x="48974" y="49827"/>
                  <a:pt x="49333" y="49751"/>
                  <a:pt x="49699" y="49583"/>
                </a:cubicBezTo>
                <a:cubicBezTo>
                  <a:pt x="52176" y="48452"/>
                  <a:pt x="53509" y="46309"/>
                  <a:pt x="54795" y="44178"/>
                </a:cubicBezTo>
                <a:cubicBezTo>
                  <a:pt x="54915" y="44214"/>
                  <a:pt x="55042" y="44235"/>
                  <a:pt x="55173" y="44235"/>
                </a:cubicBezTo>
                <a:cubicBezTo>
                  <a:pt x="55381" y="44235"/>
                  <a:pt x="55600" y="44183"/>
                  <a:pt x="55819" y="44059"/>
                </a:cubicBezTo>
                <a:cubicBezTo>
                  <a:pt x="55843" y="44035"/>
                  <a:pt x="55867" y="44023"/>
                  <a:pt x="55891" y="43999"/>
                </a:cubicBezTo>
                <a:lnTo>
                  <a:pt x="55891" y="43999"/>
                </a:lnTo>
                <a:cubicBezTo>
                  <a:pt x="55605" y="44749"/>
                  <a:pt x="55319" y="45487"/>
                  <a:pt x="55057" y="46237"/>
                </a:cubicBezTo>
                <a:cubicBezTo>
                  <a:pt x="54783" y="47035"/>
                  <a:pt x="55236" y="48023"/>
                  <a:pt x="55986" y="48416"/>
                </a:cubicBezTo>
                <a:cubicBezTo>
                  <a:pt x="56414" y="48644"/>
                  <a:pt x="56820" y="48743"/>
                  <a:pt x="57205" y="48743"/>
                </a:cubicBezTo>
                <a:cubicBezTo>
                  <a:pt x="58973" y="48743"/>
                  <a:pt x="60308" y="46664"/>
                  <a:pt x="61403" y="45452"/>
                </a:cubicBezTo>
                <a:cubicBezTo>
                  <a:pt x="62725" y="43987"/>
                  <a:pt x="64046" y="42511"/>
                  <a:pt x="65380" y="41034"/>
                </a:cubicBezTo>
                <a:cubicBezTo>
                  <a:pt x="66082" y="40249"/>
                  <a:pt x="66189" y="39094"/>
                  <a:pt x="65380" y="38320"/>
                </a:cubicBezTo>
                <a:cubicBezTo>
                  <a:pt x="65003" y="37966"/>
                  <a:pt x="64449" y="37771"/>
                  <a:pt x="63900" y="37771"/>
                </a:cubicBezTo>
                <a:cubicBezTo>
                  <a:pt x="63563" y="37771"/>
                  <a:pt x="63229" y="37844"/>
                  <a:pt x="62939" y="37998"/>
                </a:cubicBezTo>
                <a:cubicBezTo>
                  <a:pt x="63141" y="37617"/>
                  <a:pt x="63344" y="37236"/>
                  <a:pt x="63546" y="36855"/>
                </a:cubicBezTo>
                <a:cubicBezTo>
                  <a:pt x="64034" y="35962"/>
                  <a:pt x="64630" y="34962"/>
                  <a:pt x="64737" y="33938"/>
                </a:cubicBezTo>
                <a:cubicBezTo>
                  <a:pt x="64856" y="33957"/>
                  <a:pt x="64977" y="33967"/>
                  <a:pt x="65099" y="33967"/>
                </a:cubicBezTo>
                <a:cubicBezTo>
                  <a:pt x="65586" y="33967"/>
                  <a:pt x="66087" y="33807"/>
                  <a:pt x="66535" y="33426"/>
                </a:cubicBezTo>
                <a:lnTo>
                  <a:pt x="69952" y="30521"/>
                </a:lnTo>
                <a:cubicBezTo>
                  <a:pt x="70090" y="31506"/>
                  <a:pt x="71118" y="32268"/>
                  <a:pt x="72196" y="32268"/>
                </a:cubicBezTo>
                <a:cubicBezTo>
                  <a:pt x="72696" y="32268"/>
                  <a:pt x="73206" y="32104"/>
                  <a:pt x="73643" y="31724"/>
                </a:cubicBezTo>
                <a:lnTo>
                  <a:pt x="75203" y="30366"/>
                </a:lnTo>
                <a:cubicBezTo>
                  <a:pt x="75369" y="30616"/>
                  <a:pt x="75595" y="30843"/>
                  <a:pt x="75905" y="31021"/>
                </a:cubicBezTo>
                <a:cubicBezTo>
                  <a:pt x="76225" y="31197"/>
                  <a:pt x="76607" y="31285"/>
                  <a:pt x="76992" y="31285"/>
                </a:cubicBezTo>
                <a:cubicBezTo>
                  <a:pt x="77754" y="31285"/>
                  <a:pt x="78530" y="30943"/>
                  <a:pt x="78870" y="30271"/>
                </a:cubicBezTo>
                <a:cubicBezTo>
                  <a:pt x="79858" y="28342"/>
                  <a:pt x="80846" y="26414"/>
                  <a:pt x="81834" y="24473"/>
                </a:cubicBezTo>
                <a:cubicBezTo>
                  <a:pt x="82525" y="23127"/>
                  <a:pt x="81668" y="21794"/>
                  <a:pt x="80465" y="21472"/>
                </a:cubicBezTo>
                <a:cubicBezTo>
                  <a:pt x="80477" y="21461"/>
                  <a:pt x="80489" y="21437"/>
                  <a:pt x="80501" y="21425"/>
                </a:cubicBezTo>
                <a:cubicBezTo>
                  <a:pt x="81505" y="19899"/>
                  <a:pt x="80096" y="18434"/>
                  <a:pt x="78584" y="18434"/>
                </a:cubicBezTo>
                <a:cubicBezTo>
                  <a:pt x="78197" y="18434"/>
                  <a:pt x="77803" y="18530"/>
                  <a:pt x="77441" y="18746"/>
                </a:cubicBezTo>
                <a:cubicBezTo>
                  <a:pt x="77453" y="18234"/>
                  <a:pt x="77274" y="17734"/>
                  <a:pt x="76846" y="17329"/>
                </a:cubicBezTo>
                <a:cubicBezTo>
                  <a:pt x="76432" y="16933"/>
                  <a:pt x="75889" y="16740"/>
                  <a:pt x="75346" y="16740"/>
                </a:cubicBezTo>
                <a:cubicBezTo>
                  <a:pt x="74794" y="16740"/>
                  <a:pt x="74241" y="16939"/>
                  <a:pt x="73821" y="17329"/>
                </a:cubicBezTo>
                <a:cubicBezTo>
                  <a:pt x="72631" y="18424"/>
                  <a:pt x="71428" y="19532"/>
                  <a:pt x="70214" y="20627"/>
                </a:cubicBezTo>
                <a:cubicBezTo>
                  <a:pt x="70488" y="20246"/>
                  <a:pt x="70750" y="19853"/>
                  <a:pt x="71012" y="19472"/>
                </a:cubicBezTo>
                <a:cubicBezTo>
                  <a:pt x="71994" y="18043"/>
                  <a:pt x="70536" y="16412"/>
                  <a:pt x="69068" y="16412"/>
                </a:cubicBezTo>
                <a:cubicBezTo>
                  <a:pt x="68580" y="16412"/>
                  <a:pt x="68091" y="16592"/>
                  <a:pt x="67690" y="17020"/>
                </a:cubicBezTo>
                <a:cubicBezTo>
                  <a:pt x="67225" y="17508"/>
                  <a:pt x="66773" y="18008"/>
                  <a:pt x="66309" y="18496"/>
                </a:cubicBezTo>
                <a:cubicBezTo>
                  <a:pt x="66225" y="17865"/>
                  <a:pt x="65832" y="17246"/>
                  <a:pt x="65273" y="16936"/>
                </a:cubicBezTo>
                <a:cubicBezTo>
                  <a:pt x="64935" y="16745"/>
                  <a:pt x="64590" y="16665"/>
                  <a:pt x="64255" y="16665"/>
                </a:cubicBezTo>
                <a:cubicBezTo>
                  <a:pt x="64153" y="16665"/>
                  <a:pt x="64051" y="16672"/>
                  <a:pt x="63951" y="16686"/>
                </a:cubicBezTo>
                <a:cubicBezTo>
                  <a:pt x="64023" y="16460"/>
                  <a:pt x="64082" y="16234"/>
                  <a:pt x="64154" y="16019"/>
                </a:cubicBezTo>
                <a:cubicBezTo>
                  <a:pt x="64261" y="15638"/>
                  <a:pt x="64261" y="15293"/>
                  <a:pt x="64165" y="14996"/>
                </a:cubicBezTo>
                <a:cubicBezTo>
                  <a:pt x="64189" y="14936"/>
                  <a:pt x="64225" y="14888"/>
                  <a:pt x="64249" y="14829"/>
                </a:cubicBezTo>
                <a:cubicBezTo>
                  <a:pt x="65130" y="12483"/>
                  <a:pt x="66023" y="10138"/>
                  <a:pt x="66904" y="7780"/>
                </a:cubicBezTo>
                <a:cubicBezTo>
                  <a:pt x="67456" y="6347"/>
                  <a:pt x="66067" y="5179"/>
                  <a:pt x="64705" y="5179"/>
                </a:cubicBezTo>
                <a:cubicBezTo>
                  <a:pt x="64539" y="5179"/>
                  <a:pt x="64374" y="5196"/>
                  <a:pt x="64213" y="5232"/>
                </a:cubicBezTo>
                <a:cubicBezTo>
                  <a:pt x="64487" y="4566"/>
                  <a:pt x="64701" y="3863"/>
                  <a:pt x="64808" y="3137"/>
                </a:cubicBezTo>
                <a:cubicBezTo>
                  <a:pt x="64951" y="2208"/>
                  <a:pt x="64713" y="1291"/>
                  <a:pt x="63808" y="791"/>
                </a:cubicBezTo>
                <a:cubicBezTo>
                  <a:pt x="63474" y="603"/>
                  <a:pt x="63098" y="514"/>
                  <a:pt x="62722" y="514"/>
                </a:cubicBezTo>
                <a:cubicBezTo>
                  <a:pt x="62146" y="514"/>
                  <a:pt x="61571" y="724"/>
                  <a:pt x="61153" y="1113"/>
                </a:cubicBezTo>
                <a:cubicBezTo>
                  <a:pt x="60344" y="1863"/>
                  <a:pt x="59582" y="2661"/>
                  <a:pt x="58843" y="3494"/>
                </a:cubicBezTo>
                <a:cubicBezTo>
                  <a:pt x="58927" y="3208"/>
                  <a:pt x="58998" y="2923"/>
                  <a:pt x="59058" y="2625"/>
                </a:cubicBezTo>
                <a:cubicBezTo>
                  <a:pt x="59236" y="1708"/>
                  <a:pt x="58939" y="768"/>
                  <a:pt x="58058" y="279"/>
                </a:cubicBezTo>
                <a:cubicBezTo>
                  <a:pt x="57732" y="99"/>
                  <a:pt x="57316" y="1"/>
                  <a:pt x="56898"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338" name="Google Shape;338;p22"/>
          <p:cNvGrpSpPr/>
          <p:nvPr/>
        </p:nvGrpSpPr>
        <p:grpSpPr>
          <a:xfrm>
            <a:off x="697267" y="5244601"/>
            <a:ext cx="233467" cy="191300"/>
            <a:chOff x="1808250" y="1643825"/>
            <a:chExt cx="175100" cy="143475"/>
          </a:xfrm>
        </p:grpSpPr>
        <p:sp>
          <p:nvSpPr>
            <p:cNvPr id="339" name="Google Shape;339;p22"/>
            <p:cNvSpPr/>
            <p:nvPr/>
          </p:nvSpPr>
          <p:spPr>
            <a:xfrm>
              <a:off x="1808250" y="1651700"/>
              <a:ext cx="175100" cy="135600"/>
            </a:xfrm>
            <a:custGeom>
              <a:avLst/>
              <a:gdLst/>
              <a:ahLst/>
              <a:cxnLst/>
              <a:rect l="l" t="t" r="r" b="b"/>
              <a:pathLst>
                <a:path w="7004" h="5424" extrusionOk="0">
                  <a:moveTo>
                    <a:pt x="3954" y="0"/>
                  </a:moveTo>
                  <a:cubicBezTo>
                    <a:pt x="3625" y="0"/>
                    <a:pt x="3268" y="74"/>
                    <a:pt x="2890" y="240"/>
                  </a:cubicBezTo>
                  <a:cubicBezTo>
                    <a:pt x="2544" y="430"/>
                    <a:pt x="2306" y="704"/>
                    <a:pt x="2151" y="1002"/>
                  </a:cubicBezTo>
                  <a:cubicBezTo>
                    <a:pt x="1" y="2826"/>
                    <a:pt x="817" y="5424"/>
                    <a:pt x="3003" y="5424"/>
                  </a:cubicBezTo>
                  <a:cubicBezTo>
                    <a:pt x="3685" y="5424"/>
                    <a:pt x="4501" y="5171"/>
                    <a:pt x="5402" y="4562"/>
                  </a:cubicBezTo>
                  <a:cubicBezTo>
                    <a:pt x="7004" y="2919"/>
                    <a:pt x="6019" y="0"/>
                    <a:pt x="3954"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0" name="Google Shape;340;p22"/>
            <p:cNvSpPr/>
            <p:nvPr/>
          </p:nvSpPr>
          <p:spPr>
            <a:xfrm>
              <a:off x="1817675" y="1643825"/>
              <a:ext cx="158675" cy="140325"/>
            </a:xfrm>
            <a:custGeom>
              <a:avLst/>
              <a:gdLst/>
              <a:ahLst/>
              <a:cxnLst/>
              <a:rect l="l" t="t" r="r" b="b"/>
              <a:pathLst>
                <a:path w="6347" h="5613" extrusionOk="0">
                  <a:moveTo>
                    <a:pt x="4203" y="1293"/>
                  </a:moveTo>
                  <a:cubicBezTo>
                    <a:pt x="4227" y="1305"/>
                    <a:pt x="4263" y="1329"/>
                    <a:pt x="4299" y="1329"/>
                  </a:cubicBezTo>
                  <a:cubicBezTo>
                    <a:pt x="4489" y="1340"/>
                    <a:pt x="4846" y="1888"/>
                    <a:pt x="4822" y="2150"/>
                  </a:cubicBezTo>
                  <a:cubicBezTo>
                    <a:pt x="4810" y="2805"/>
                    <a:pt x="4799" y="2769"/>
                    <a:pt x="4739" y="3150"/>
                  </a:cubicBezTo>
                  <a:cubicBezTo>
                    <a:pt x="4715" y="3198"/>
                    <a:pt x="4703" y="3245"/>
                    <a:pt x="4691" y="3281"/>
                  </a:cubicBezTo>
                  <a:cubicBezTo>
                    <a:pt x="4668" y="3317"/>
                    <a:pt x="4656" y="3353"/>
                    <a:pt x="4632" y="3376"/>
                  </a:cubicBezTo>
                  <a:cubicBezTo>
                    <a:pt x="4013" y="4014"/>
                    <a:pt x="3484" y="4247"/>
                    <a:pt x="3179" y="4247"/>
                  </a:cubicBezTo>
                  <a:cubicBezTo>
                    <a:pt x="3085" y="4247"/>
                    <a:pt x="3013" y="4225"/>
                    <a:pt x="2965" y="4186"/>
                  </a:cubicBezTo>
                  <a:cubicBezTo>
                    <a:pt x="2167" y="3650"/>
                    <a:pt x="1941" y="3305"/>
                    <a:pt x="2572" y="2388"/>
                  </a:cubicBezTo>
                  <a:cubicBezTo>
                    <a:pt x="2679" y="2293"/>
                    <a:pt x="3322" y="1674"/>
                    <a:pt x="3477" y="1638"/>
                  </a:cubicBezTo>
                  <a:cubicBezTo>
                    <a:pt x="3882" y="1364"/>
                    <a:pt x="3787" y="1507"/>
                    <a:pt x="4203" y="1293"/>
                  </a:cubicBezTo>
                  <a:close/>
                  <a:moveTo>
                    <a:pt x="3898" y="1"/>
                  </a:moveTo>
                  <a:cubicBezTo>
                    <a:pt x="3839" y="1"/>
                    <a:pt x="3778" y="10"/>
                    <a:pt x="3715" y="31"/>
                  </a:cubicBezTo>
                  <a:cubicBezTo>
                    <a:pt x="2013" y="567"/>
                    <a:pt x="0" y="2603"/>
                    <a:pt x="1239" y="4436"/>
                  </a:cubicBezTo>
                  <a:cubicBezTo>
                    <a:pt x="1700" y="5095"/>
                    <a:pt x="2458" y="5612"/>
                    <a:pt x="3261" y="5612"/>
                  </a:cubicBezTo>
                  <a:cubicBezTo>
                    <a:pt x="3475" y="5612"/>
                    <a:pt x="3691" y="5576"/>
                    <a:pt x="3906" y="5496"/>
                  </a:cubicBezTo>
                  <a:cubicBezTo>
                    <a:pt x="4680" y="5162"/>
                    <a:pt x="5501" y="4650"/>
                    <a:pt x="5906" y="3888"/>
                  </a:cubicBezTo>
                  <a:cubicBezTo>
                    <a:pt x="6334" y="2757"/>
                    <a:pt x="6346" y="1269"/>
                    <a:pt x="5370" y="412"/>
                  </a:cubicBezTo>
                  <a:cubicBezTo>
                    <a:pt x="5133" y="220"/>
                    <a:pt x="4805" y="15"/>
                    <a:pt x="4482" y="15"/>
                  </a:cubicBezTo>
                  <a:cubicBezTo>
                    <a:pt x="4384" y="15"/>
                    <a:pt x="4286" y="34"/>
                    <a:pt x="4191" y="78"/>
                  </a:cubicBezTo>
                  <a:cubicBezTo>
                    <a:pt x="4106" y="32"/>
                    <a:pt x="4006" y="1"/>
                    <a:pt x="3898"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41" name="Google Shape;341;p22"/>
          <p:cNvGrpSpPr/>
          <p:nvPr/>
        </p:nvGrpSpPr>
        <p:grpSpPr>
          <a:xfrm>
            <a:off x="6446134" y="5132533"/>
            <a:ext cx="560767" cy="794667"/>
            <a:chOff x="6007025" y="2947850"/>
            <a:chExt cx="420575" cy="596000"/>
          </a:xfrm>
        </p:grpSpPr>
        <p:grpSp>
          <p:nvGrpSpPr>
            <p:cNvPr id="342" name="Google Shape;342;p22"/>
            <p:cNvGrpSpPr/>
            <p:nvPr/>
          </p:nvGrpSpPr>
          <p:grpSpPr>
            <a:xfrm>
              <a:off x="6007025" y="3372300"/>
              <a:ext cx="193200" cy="171550"/>
              <a:chOff x="1141700" y="1345000"/>
              <a:chExt cx="193200" cy="171550"/>
            </a:xfrm>
          </p:grpSpPr>
          <p:sp>
            <p:nvSpPr>
              <p:cNvPr id="343" name="Google Shape;343;p22"/>
              <p:cNvSpPr/>
              <p:nvPr/>
            </p:nvSpPr>
            <p:spPr>
              <a:xfrm>
                <a:off x="1157775" y="1362850"/>
                <a:ext cx="149825" cy="136225"/>
              </a:xfrm>
              <a:custGeom>
                <a:avLst/>
                <a:gdLst/>
                <a:ahLst/>
                <a:cxnLst/>
                <a:rect l="l" t="t" r="r" b="b"/>
                <a:pathLst>
                  <a:path w="5993" h="5449" extrusionOk="0">
                    <a:moveTo>
                      <a:pt x="2636" y="0"/>
                    </a:moveTo>
                    <a:cubicBezTo>
                      <a:pt x="1842" y="0"/>
                      <a:pt x="1009" y="409"/>
                      <a:pt x="381" y="1400"/>
                    </a:cubicBezTo>
                    <a:cubicBezTo>
                      <a:pt x="36" y="2019"/>
                      <a:pt x="0" y="2697"/>
                      <a:pt x="155" y="3293"/>
                    </a:cubicBezTo>
                    <a:cubicBezTo>
                      <a:pt x="131" y="3543"/>
                      <a:pt x="131" y="3793"/>
                      <a:pt x="203" y="4055"/>
                    </a:cubicBezTo>
                    <a:cubicBezTo>
                      <a:pt x="512" y="5023"/>
                      <a:pt x="1335" y="5448"/>
                      <a:pt x="2210" y="5448"/>
                    </a:cubicBezTo>
                    <a:cubicBezTo>
                      <a:pt x="3120" y="5448"/>
                      <a:pt x="4086" y="4987"/>
                      <a:pt x="4584" y="4198"/>
                    </a:cubicBezTo>
                    <a:cubicBezTo>
                      <a:pt x="5992" y="2056"/>
                      <a:pt x="4416" y="0"/>
                      <a:pt x="2636"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4" name="Google Shape;344;p22"/>
              <p:cNvSpPr/>
              <p:nvPr/>
            </p:nvSpPr>
            <p:spPr>
              <a:xfrm>
                <a:off x="1141700" y="1345000"/>
                <a:ext cx="193200" cy="171550"/>
              </a:xfrm>
              <a:custGeom>
                <a:avLst/>
                <a:gdLst/>
                <a:ahLst/>
                <a:cxnLst/>
                <a:rect l="l" t="t" r="r" b="b"/>
                <a:pathLst>
                  <a:path w="7728" h="6862" extrusionOk="0">
                    <a:moveTo>
                      <a:pt x="3786" y="1363"/>
                    </a:moveTo>
                    <a:cubicBezTo>
                      <a:pt x="4298" y="1363"/>
                      <a:pt x="5096" y="1530"/>
                      <a:pt x="5358" y="2268"/>
                    </a:cubicBezTo>
                    <a:cubicBezTo>
                      <a:pt x="5754" y="3705"/>
                      <a:pt x="4574" y="5479"/>
                      <a:pt x="3180" y="5479"/>
                    </a:cubicBezTo>
                    <a:cubicBezTo>
                      <a:pt x="2981" y="5479"/>
                      <a:pt x="2776" y="5443"/>
                      <a:pt x="2572" y="5364"/>
                    </a:cubicBezTo>
                    <a:cubicBezTo>
                      <a:pt x="2048" y="5304"/>
                      <a:pt x="1393" y="4209"/>
                      <a:pt x="1369" y="3376"/>
                    </a:cubicBezTo>
                    <a:cubicBezTo>
                      <a:pt x="1239" y="2923"/>
                      <a:pt x="2251" y="1935"/>
                      <a:pt x="2893" y="1756"/>
                    </a:cubicBezTo>
                    <a:cubicBezTo>
                      <a:pt x="3191" y="1637"/>
                      <a:pt x="3572" y="1613"/>
                      <a:pt x="3786" y="1363"/>
                    </a:cubicBezTo>
                    <a:close/>
                    <a:moveTo>
                      <a:pt x="3862" y="1"/>
                    </a:moveTo>
                    <a:cubicBezTo>
                      <a:pt x="3664" y="1"/>
                      <a:pt x="3465" y="21"/>
                      <a:pt x="3286" y="101"/>
                    </a:cubicBezTo>
                    <a:cubicBezTo>
                      <a:pt x="3203" y="149"/>
                      <a:pt x="3144" y="185"/>
                      <a:pt x="3108" y="209"/>
                    </a:cubicBezTo>
                    <a:cubicBezTo>
                      <a:pt x="3060" y="232"/>
                      <a:pt x="3024" y="268"/>
                      <a:pt x="2989" y="304"/>
                    </a:cubicBezTo>
                    <a:cubicBezTo>
                      <a:pt x="1548" y="673"/>
                      <a:pt x="36" y="1792"/>
                      <a:pt x="0" y="3399"/>
                    </a:cubicBezTo>
                    <a:cubicBezTo>
                      <a:pt x="84" y="5289"/>
                      <a:pt x="1442" y="6861"/>
                      <a:pt x="3134" y="6861"/>
                    </a:cubicBezTo>
                    <a:cubicBezTo>
                      <a:pt x="3618" y="6861"/>
                      <a:pt x="4128" y="6733"/>
                      <a:pt x="4644" y="6447"/>
                    </a:cubicBezTo>
                    <a:cubicBezTo>
                      <a:pt x="7442" y="5090"/>
                      <a:pt x="7727" y="244"/>
                      <a:pt x="4060" y="6"/>
                    </a:cubicBezTo>
                    <a:cubicBezTo>
                      <a:pt x="3995" y="3"/>
                      <a:pt x="3929" y="1"/>
                      <a:pt x="3862"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45" name="Google Shape;345;p22"/>
            <p:cNvGrpSpPr/>
            <p:nvPr/>
          </p:nvGrpSpPr>
          <p:grpSpPr>
            <a:xfrm>
              <a:off x="6162350" y="2947850"/>
              <a:ext cx="265250" cy="244300"/>
              <a:chOff x="1139600" y="850250"/>
              <a:chExt cx="265250" cy="244300"/>
            </a:xfrm>
          </p:grpSpPr>
          <p:sp>
            <p:nvSpPr>
              <p:cNvPr id="346" name="Google Shape;346;p22"/>
              <p:cNvSpPr/>
              <p:nvPr/>
            </p:nvSpPr>
            <p:spPr>
              <a:xfrm>
                <a:off x="1162125" y="879300"/>
                <a:ext cx="223075" cy="196550"/>
              </a:xfrm>
              <a:custGeom>
                <a:avLst/>
                <a:gdLst/>
                <a:ahLst/>
                <a:cxnLst/>
                <a:rect l="l" t="t" r="r" b="b"/>
                <a:pathLst>
                  <a:path w="8923" h="7862" extrusionOk="0">
                    <a:moveTo>
                      <a:pt x="4456" y="1"/>
                    </a:moveTo>
                    <a:cubicBezTo>
                      <a:pt x="2706" y="1"/>
                      <a:pt x="886" y="673"/>
                      <a:pt x="481" y="2430"/>
                    </a:cubicBezTo>
                    <a:cubicBezTo>
                      <a:pt x="1" y="4699"/>
                      <a:pt x="1950" y="7862"/>
                      <a:pt x="4327" y="7862"/>
                    </a:cubicBezTo>
                    <a:cubicBezTo>
                      <a:pt x="4719" y="7862"/>
                      <a:pt x="5123" y="7776"/>
                      <a:pt x="5529" y="7585"/>
                    </a:cubicBezTo>
                    <a:cubicBezTo>
                      <a:pt x="7351" y="6692"/>
                      <a:pt x="8923" y="4192"/>
                      <a:pt x="7982" y="2204"/>
                    </a:cubicBezTo>
                    <a:cubicBezTo>
                      <a:pt x="7815" y="1930"/>
                      <a:pt x="7625" y="1680"/>
                      <a:pt x="7410" y="1465"/>
                    </a:cubicBezTo>
                    <a:cubicBezTo>
                      <a:pt x="7375" y="953"/>
                      <a:pt x="7065" y="465"/>
                      <a:pt x="6470" y="310"/>
                    </a:cubicBezTo>
                    <a:cubicBezTo>
                      <a:pt x="5878" y="113"/>
                      <a:pt x="5173" y="1"/>
                      <a:pt x="4456"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7" name="Google Shape;347;p22"/>
              <p:cNvSpPr/>
              <p:nvPr/>
            </p:nvSpPr>
            <p:spPr>
              <a:xfrm>
                <a:off x="1139600" y="850250"/>
                <a:ext cx="265250" cy="244300"/>
              </a:xfrm>
              <a:custGeom>
                <a:avLst/>
                <a:gdLst/>
                <a:ahLst/>
                <a:cxnLst/>
                <a:rect l="l" t="t" r="r" b="b"/>
                <a:pathLst>
                  <a:path w="10610" h="9772" extrusionOk="0">
                    <a:moveTo>
                      <a:pt x="5064" y="0"/>
                    </a:moveTo>
                    <a:cubicBezTo>
                      <a:pt x="3624" y="0"/>
                      <a:pt x="2244" y="451"/>
                      <a:pt x="1358" y="1687"/>
                    </a:cubicBezTo>
                    <a:cubicBezTo>
                      <a:pt x="477" y="3139"/>
                      <a:pt x="1" y="4913"/>
                      <a:pt x="358" y="6592"/>
                    </a:cubicBezTo>
                    <a:cubicBezTo>
                      <a:pt x="775" y="8009"/>
                      <a:pt x="2085" y="9092"/>
                      <a:pt x="3454" y="9545"/>
                    </a:cubicBezTo>
                    <a:cubicBezTo>
                      <a:pt x="3988" y="9697"/>
                      <a:pt x="4542" y="9772"/>
                      <a:pt x="5095" y="9772"/>
                    </a:cubicBezTo>
                    <a:cubicBezTo>
                      <a:pt x="6969" y="9772"/>
                      <a:pt x="8822" y="8906"/>
                      <a:pt x="9788" y="7223"/>
                    </a:cubicBezTo>
                    <a:cubicBezTo>
                      <a:pt x="10526" y="5925"/>
                      <a:pt x="10609" y="4199"/>
                      <a:pt x="10050" y="2830"/>
                    </a:cubicBezTo>
                    <a:cubicBezTo>
                      <a:pt x="9859" y="2449"/>
                      <a:pt x="9764" y="1913"/>
                      <a:pt x="9300" y="1782"/>
                    </a:cubicBezTo>
                    <a:cubicBezTo>
                      <a:pt x="9236" y="1765"/>
                      <a:pt x="9175" y="1757"/>
                      <a:pt x="9116" y="1757"/>
                    </a:cubicBezTo>
                    <a:cubicBezTo>
                      <a:pt x="8557" y="1757"/>
                      <a:pt x="8232" y="2474"/>
                      <a:pt x="8609" y="2937"/>
                    </a:cubicBezTo>
                    <a:cubicBezTo>
                      <a:pt x="9478" y="4544"/>
                      <a:pt x="8943" y="6664"/>
                      <a:pt x="7811" y="7473"/>
                    </a:cubicBezTo>
                    <a:cubicBezTo>
                      <a:pt x="7038" y="7997"/>
                      <a:pt x="6954" y="8140"/>
                      <a:pt x="6216" y="8271"/>
                    </a:cubicBezTo>
                    <a:cubicBezTo>
                      <a:pt x="6133" y="8295"/>
                      <a:pt x="5906" y="8330"/>
                      <a:pt x="5775" y="8354"/>
                    </a:cubicBezTo>
                    <a:cubicBezTo>
                      <a:pt x="5532" y="8375"/>
                      <a:pt x="5302" y="8385"/>
                      <a:pt x="5085" y="8385"/>
                    </a:cubicBezTo>
                    <a:cubicBezTo>
                      <a:pt x="3415" y="8385"/>
                      <a:pt x="2494" y="7765"/>
                      <a:pt x="1704" y="6342"/>
                    </a:cubicBezTo>
                    <a:cubicBezTo>
                      <a:pt x="1465" y="5675"/>
                      <a:pt x="1656" y="3508"/>
                      <a:pt x="2608" y="2282"/>
                    </a:cubicBezTo>
                    <a:cubicBezTo>
                      <a:pt x="2985" y="1766"/>
                      <a:pt x="4043" y="1358"/>
                      <a:pt x="5251" y="1358"/>
                    </a:cubicBezTo>
                    <a:cubicBezTo>
                      <a:pt x="5800" y="1358"/>
                      <a:pt x="6381" y="1442"/>
                      <a:pt x="6942" y="1639"/>
                    </a:cubicBezTo>
                    <a:cubicBezTo>
                      <a:pt x="7374" y="1705"/>
                      <a:pt x="7814" y="2030"/>
                      <a:pt x="8243" y="2030"/>
                    </a:cubicBezTo>
                    <a:cubicBezTo>
                      <a:pt x="8358" y="2030"/>
                      <a:pt x="8472" y="2007"/>
                      <a:pt x="8585" y="1949"/>
                    </a:cubicBezTo>
                    <a:cubicBezTo>
                      <a:pt x="9097" y="1675"/>
                      <a:pt x="8990" y="841"/>
                      <a:pt x="8419" y="699"/>
                    </a:cubicBezTo>
                    <a:cubicBezTo>
                      <a:pt x="7412" y="291"/>
                      <a:pt x="6219" y="0"/>
                      <a:pt x="506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390" name="Google Shape;390;p22"/>
          <p:cNvSpPr/>
          <p:nvPr/>
        </p:nvSpPr>
        <p:spPr>
          <a:xfrm rot="-5017685">
            <a:off x="521547" y="5769986"/>
            <a:ext cx="2378823" cy="1728127"/>
          </a:xfrm>
          <a:custGeom>
            <a:avLst/>
            <a:gdLst/>
            <a:ahLst/>
            <a:cxnLst/>
            <a:rect l="l" t="t" r="r" b="b"/>
            <a:pathLst>
              <a:path w="46480" h="33766" extrusionOk="0">
                <a:moveTo>
                  <a:pt x="22756" y="5887"/>
                </a:moveTo>
                <a:cubicBezTo>
                  <a:pt x="24632" y="5887"/>
                  <a:pt x="24794" y="7676"/>
                  <a:pt x="23039" y="9476"/>
                </a:cubicBezTo>
                <a:cubicBezTo>
                  <a:pt x="20979" y="11452"/>
                  <a:pt x="18122" y="13333"/>
                  <a:pt x="15276" y="14572"/>
                </a:cubicBezTo>
                <a:cubicBezTo>
                  <a:pt x="16086" y="12512"/>
                  <a:pt x="17264" y="10547"/>
                  <a:pt x="18646" y="8928"/>
                </a:cubicBezTo>
                <a:cubicBezTo>
                  <a:pt x="18919" y="8511"/>
                  <a:pt x="20467" y="6809"/>
                  <a:pt x="20848" y="6547"/>
                </a:cubicBezTo>
                <a:cubicBezTo>
                  <a:pt x="21277" y="6166"/>
                  <a:pt x="22253" y="5940"/>
                  <a:pt x="22325" y="5916"/>
                </a:cubicBezTo>
                <a:cubicBezTo>
                  <a:pt x="22477" y="5897"/>
                  <a:pt x="22621" y="5887"/>
                  <a:pt x="22756" y="5887"/>
                </a:cubicBezTo>
                <a:close/>
                <a:moveTo>
                  <a:pt x="32465" y="18050"/>
                </a:moveTo>
                <a:cubicBezTo>
                  <a:pt x="32500" y="18050"/>
                  <a:pt x="32529" y="18053"/>
                  <a:pt x="32552" y="18060"/>
                </a:cubicBezTo>
                <a:cubicBezTo>
                  <a:pt x="33993" y="18155"/>
                  <a:pt x="33469" y="19584"/>
                  <a:pt x="32624" y="21299"/>
                </a:cubicBezTo>
                <a:cubicBezTo>
                  <a:pt x="31588" y="23096"/>
                  <a:pt x="30326" y="24716"/>
                  <a:pt x="28861" y="25966"/>
                </a:cubicBezTo>
                <a:cubicBezTo>
                  <a:pt x="28659" y="24549"/>
                  <a:pt x="28825" y="23025"/>
                  <a:pt x="29385" y="21382"/>
                </a:cubicBezTo>
                <a:cubicBezTo>
                  <a:pt x="29659" y="20549"/>
                  <a:pt x="30135" y="19489"/>
                  <a:pt x="30540" y="19036"/>
                </a:cubicBezTo>
                <a:cubicBezTo>
                  <a:pt x="31031" y="18458"/>
                  <a:pt x="32082" y="18050"/>
                  <a:pt x="32465" y="18050"/>
                </a:cubicBezTo>
                <a:close/>
                <a:moveTo>
                  <a:pt x="2917" y="0"/>
                </a:moveTo>
                <a:cubicBezTo>
                  <a:pt x="2783" y="0"/>
                  <a:pt x="2651" y="60"/>
                  <a:pt x="2584" y="189"/>
                </a:cubicBezTo>
                <a:cubicBezTo>
                  <a:pt x="1608" y="2106"/>
                  <a:pt x="953" y="4142"/>
                  <a:pt x="536" y="6237"/>
                </a:cubicBezTo>
                <a:cubicBezTo>
                  <a:pt x="203" y="7916"/>
                  <a:pt x="0" y="9678"/>
                  <a:pt x="500" y="11333"/>
                </a:cubicBezTo>
                <a:cubicBezTo>
                  <a:pt x="1632" y="15238"/>
                  <a:pt x="5311" y="16846"/>
                  <a:pt x="9097" y="16977"/>
                </a:cubicBezTo>
                <a:cubicBezTo>
                  <a:pt x="9339" y="16995"/>
                  <a:pt x="9580" y="17003"/>
                  <a:pt x="9820" y="17003"/>
                </a:cubicBezTo>
                <a:cubicBezTo>
                  <a:pt x="11020" y="17003"/>
                  <a:pt x="12194" y="16788"/>
                  <a:pt x="13335" y="16441"/>
                </a:cubicBezTo>
                <a:lnTo>
                  <a:pt x="13335" y="16441"/>
                </a:lnTo>
                <a:cubicBezTo>
                  <a:pt x="13169" y="17108"/>
                  <a:pt x="13026" y="17774"/>
                  <a:pt x="12931" y="18453"/>
                </a:cubicBezTo>
                <a:cubicBezTo>
                  <a:pt x="12050" y="22989"/>
                  <a:pt x="14121" y="27276"/>
                  <a:pt x="18562" y="28871"/>
                </a:cubicBezTo>
                <a:cubicBezTo>
                  <a:pt x="19840" y="29463"/>
                  <a:pt x="21200" y="29742"/>
                  <a:pt x="22555" y="29742"/>
                </a:cubicBezTo>
                <a:cubicBezTo>
                  <a:pt x="24495" y="29742"/>
                  <a:pt x="26426" y="29170"/>
                  <a:pt x="28087" y="28133"/>
                </a:cubicBezTo>
                <a:cubicBezTo>
                  <a:pt x="28730" y="29752"/>
                  <a:pt x="29814" y="31228"/>
                  <a:pt x="31147" y="32348"/>
                </a:cubicBezTo>
                <a:cubicBezTo>
                  <a:pt x="32454" y="33361"/>
                  <a:pt x="33946" y="33765"/>
                  <a:pt x="35493" y="33765"/>
                </a:cubicBezTo>
                <a:cubicBezTo>
                  <a:pt x="39414" y="33765"/>
                  <a:pt x="43685" y="31168"/>
                  <a:pt x="46161" y="29323"/>
                </a:cubicBezTo>
                <a:cubicBezTo>
                  <a:pt x="46479" y="28946"/>
                  <a:pt x="46167" y="28335"/>
                  <a:pt x="45687" y="28335"/>
                </a:cubicBezTo>
                <a:cubicBezTo>
                  <a:pt x="45682" y="28335"/>
                  <a:pt x="45677" y="28335"/>
                  <a:pt x="45673" y="28335"/>
                </a:cubicBezTo>
                <a:cubicBezTo>
                  <a:pt x="45101" y="28442"/>
                  <a:pt x="44470" y="29073"/>
                  <a:pt x="43911" y="29347"/>
                </a:cubicBezTo>
                <a:cubicBezTo>
                  <a:pt x="41863" y="30526"/>
                  <a:pt x="40339" y="31443"/>
                  <a:pt x="38315" y="31990"/>
                </a:cubicBezTo>
                <a:cubicBezTo>
                  <a:pt x="37462" y="32276"/>
                  <a:pt x="36524" y="32409"/>
                  <a:pt x="35631" y="32409"/>
                </a:cubicBezTo>
                <a:cubicBezTo>
                  <a:pt x="34256" y="32409"/>
                  <a:pt x="32988" y="32094"/>
                  <a:pt x="32302" y="31538"/>
                </a:cubicBezTo>
                <a:cubicBezTo>
                  <a:pt x="30766" y="30276"/>
                  <a:pt x="29730" y="28871"/>
                  <a:pt x="29206" y="27323"/>
                </a:cubicBezTo>
                <a:cubicBezTo>
                  <a:pt x="29659" y="26954"/>
                  <a:pt x="30088" y="26537"/>
                  <a:pt x="30480" y="26085"/>
                </a:cubicBezTo>
                <a:cubicBezTo>
                  <a:pt x="32016" y="24585"/>
                  <a:pt x="36493" y="18739"/>
                  <a:pt x="33540" y="17143"/>
                </a:cubicBezTo>
                <a:cubicBezTo>
                  <a:pt x="33061" y="16974"/>
                  <a:pt x="32615" y="16897"/>
                  <a:pt x="32200" y="16897"/>
                </a:cubicBezTo>
                <a:cubicBezTo>
                  <a:pt x="28930" y="16897"/>
                  <a:pt x="27588" y="21707"/>
                  <a:pt x="27409" y="24549"/>
                </a:cubicBezTo>
                <a:cubicBezTo>
                  <a:pt x="27385" y="25335"/>
                  <a:pt x="27480" y="26121"/>
                  <a:pt x="27671" y="26871"/>
                </a:cubicBezTo>
                <a:cubicBezTo>
                  <a:pt x="26325" y="27764"/>
                  <a:pt x="24849" y="28335"/>
                  <a:pt x="23253" y="28442"/>
                </a:cubicBezTo>
                <a:cubicBezTo>
                  <a:pt x="23182" y="28444"/>
                  <a:pt x="23110" y="28445"/>
                  <a:pt x="23038" y="28445"/>
                </a:cubicBezTo>
                <a:cubicBezTo>
                  <a:pt x="19141" y="28445"/>
                  <a:pt x="15153" y="26231"/>
                  <a:pt x="14288" y="22513"/>
                </a:cubicBezTo>
                <a:cubicBezTo>
                  <a:pt x="13895" y="20429"/>
                  <a:pt x="14133" y="18132"/>
                  <a:pt x="14812" y="15905"/>
                </a:cubicBezTo>
                <a:cubicBezTo>
                  <a:pt x="16133" y="15369"/>
                  <a:pt x="17407" y="14679"/>
                  <a:pt x="18610" y="13976"/>
                </a:cubicBezTo>
                <a:cubicBezTo>
                  <a:pt x="20503" y="12809"/>
                  <a:pt x="22432" y="11619"/>
                  <a:pt x="23920" y="9940"/>
                </a:cubicBezTo>
                <a:cubicBezTo>
                  <a:pt x="24873" y="8869"/>
                  <a:pt x="25706" y="7166"/>
                  <a:pt x="24825" y="5821"/>
                </a:cubicBezTo>
                <a:cubicBezTo>
                  <a:pt x="24258" y="5120"/>
                  <a:pt x="23381" y="4776"/>
                  <a:pt x="22501" y="4776"/>
                </a:cubicBezTo>
                <a:cubicBezTo>
                  <a:pt x="22125" y="4776"/>
                  <a:pt x="21749" y="4839"/>
                  <a:pt x="21396" y="4963"/>
                </a:cubicBezTo>
                <a:cubicBezTo>
                  <a:pt x="19705" y="5499"/>
                  <a:pt x="18610" y="7023"/>
                  <a:pt x="17515" y="8333"/>
                </a:cubicBezTo>
                <a:cubicBezTo>
                  <a:pt x="15800" y="10357"/>
                  <a:pt x="14490" y="12690"/>
                  <a:pt x="13681" y="15203"/>
                </a:cubicBezTo>
                <a:cubicBezTo>
                  <a:pt x="12681" y="15560"/>
                  <a:pt x="11704" y="15810"/>
                  <a:pt x="10776" y="15953"/>
                </a:cubicBezTo>
                <a:cubicBezTo>
                  <a:pt x="10402" y="15982"/>
                  <a:pt x="10030" y="15996"/>
                  <a:pt x="9663" y="15996"/>
                </a:cubicBezTo>
                <a:cubicBezTo>
                  <a:pt x="5017" y="15996"/>
                  <a:pt x="996" y="13686"/>
                  <a:pt x="1096" y="8821"/>
                </a:cubicBezTo>
                <a:cubicBezTo>
                  <a:pt x="1179" y="6749"/>
                  <a:pt x="1739" y="4475"/>
                  <a:pt x="2525" y="2249"/>
                </a:cubicBezTo>
                <a:lnTo>
                  <a:pt x="2525" y="2249"/>
                </a:lnTo>
                <a:cubicBezTo>
                  <a:pt x="2499" y="2282"/>
                  <a:pt x="2486" y="2296"/>
                  <a:pt x="2483" y="2296"/>
                </a:cubicBezTo>
                <a:cubicBezTo>
                  <a:pt x="2467" y="2296"/>
                  <a:pt x="2741" y="1871"/>
                  <a:pt x="2751" y="1760"/>
                </a:cubicBezTo>
                <a:cubicBezTo>
                  <a:pt x="2906" y="1272"/>
                  <a:pt x="3310" y="808"/>
                  <a:pt x="3310" y="284"/>
                </a:cubicBezTo>
                <a:cubicBezTo>
                  <a:pt x="3270" y="102"/>
                  <a:pt x="3092" y="0"/>
                  <a:pt x="291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394" name="Google Shape;394;p22"/>
          <p:cNvGrpSpPr/>
          <p:nvPr/>
        </p:nvGrpSpPr>
        <p:grpSpPr>
          <a:xfrm rot="583315">
            <a:off x="349865" y="2376896"/>
            <a:ext cx="694805" cy="685183"/>
            <a:chOff x="588850" y="618775"/>
            <a:chExt cx="703975" cy="694225"/>
          </a:xfrm>
        </p:grpSpPr>
        <p:sp>
          <p:nvSpPr>
            <p:cNvPr id="395" name="Google Shape;395;p22"/>
            <p:cNvSpPr/>
            <p:nvPr/>
          </p:nvSpPr>
          <p:spPr>
            <a:xfrm>
              <a:off x="612650" y="684225"/>
              <a:ext cx="625100" cy="608400"/>
            </a:xfrm>
            <a:custGeom>
              <a:avLst/>
              <a:gdLst/>
              <a:ahLst/>
              <a:cxnLst/>
              <a:rect l="l" t="t" r="r" b="b"/>
              <a:pathLst>
                <a:path w="25004" h="24336" extrusionOk="0">
                  <a:moveTo>
                    <a:pt x="10686" y="0"/>
                  </a:moveTo>
                  <a:cubicBezTo>
                    <a:pt x="10158" y="0"/>
                    <a:pt x="9636" y="288"/>
                    <a:pt x="9442" y="826"/>
                  </a:cubicBezTo>
                  <a:cubicBezTo>
                    <a:pt x="9323" y="945"/>
                    <a:pt x="9335" y="1314"/>
                    <a:pt x="9359" y="1659"/>
                  </a:cubicBezTo>
                  <a:cubicBezTo>
                    <a:pt x="9323" y="1743"/>
                    <a:pt x="9299" y="1826"/>
                    <a:pt x="9275" y="1909"/>
                  </a:cubicBezTo>
                  <a:cubicBezTo>
                    <a:pt x="8835" y="4124"/>
                    <a:pt x="8371" y="6338"/>
                    <a:pt x="7894" y="8541"/>
                  </a:cubicBezTo>
                  <a:cubicBezTo>
                    <a:pt x="7263" y="8601"/>
                    <a:pt x="6608" y="8660"/>
                    <a:pt x="5942" y="8743"/>
                  </a:cubicBezTo>
                  <a:cubicBezTo>
                    <a:pt x="5596" y="8779"/>
                    <a:pt x="5263" y="8815"/>
                    <a:pt x="4930" y="8851"/>
                  </a:cubicBezTo>
                  <a:cubicBezTo>
                    <a:pt x="4620" y="8874"/>
                    <a:pt x="4322" y="8934"/>
                    <a:pt x="4025" y="8993"/>
                  </a:cubicBezTo>
                  <a:cubicBezTo>
                    <a:pt x="3144" y="9101"/>
                    <a:pt x="2239" y="9208"/>
                    <a:pt x="1417" y="9565"/>
                  </a:cubicBezTo>
                  <a:cubicBezTo>
                    <a:pt x="905" y="9744"/>
                    <a:pt x="382" y="10113"/>
                    <a:pt x="262" y="10672"/>
                  </a:cubicBezTo>
                  <a:cubicBezTo>
                    <a:pt x="167" y="10982"/>
                    <a:pt x="203" y="11303"/>
                    <a:pt x="334" y="11577"/>
                  </a:cubicBezTo>
                  <a:cubicBezTo>
                    <a:pt x="1" y="12196"/>
                    <a:pt x="239" y="13030"/>
                    <a:pt x="870" y="13387"/>
                  </a:cubicBezTo>
                  <a:cubicBezTo>
                    <a:pt x="3084" y="14089"/>
                    <a:pt x="4501" y="14423"/>
                    <a:pt x="5942" y="15161"/>
                  </a:cubicBezTo>
                  <a:cubicBezTo>
                    <a:pt x="6073" y="15208"/>
                    <a:pt x="6192" y="15268"/>
                    <a:pt x="6311" y="15316"/>
                  </a:cubicBezTo>
                  <a:cubicBezTo>
                    <a:pt x="6180" y="15804"/>
                    <a:pt x="6073" y="16292"/>
                    <a:pt x="5942" y="16780"/>
                  </a:cubicBezTo>
                  <a:cubicBezTo>
                    <a:pt x="5525" y="18268"/>
                    <a:pt x="5025" y="19733"/>
                    <a:pt x="4668" y="21245"/>
                  </a:cubicBezTo>
                  <a:cubicBezTo>
                    <a:pt x="4465" y="21971"/>
                    <a:pt x="4275" y="22769"/>
                    <a:pt x="4644" y="23471"/>
                  </a:cubicBezTo>
                  <a:cubicBezTo>
                    <a:pt x="4842" y="24031"/>
                    <a:pt x="5387" y="24335"/>
                    <a:pt x="5941" y="24335"/>
                  </a:cubicBezTo>
                  <a:cubicBezTo>
                    <a:pt x="6187" y="24335"/>
                    <a:pt x="6436" y="24275"/>
                    <a:pt x="6656" y="24150"/>
                  </a:cubicBezTo>
                  <a:cubicBezTo>
                    <a:pt x="7847" y="23162"/>
                    <a:pt x="7561" y="23174"/>
                    <a:pt x="8609" y="22221"/>
                  </a:cubicBezTo>
                  <a:cubicBezTo>
                    <a:pt x="9907" y="20935"/>
                    <a:pt x="11383" y="19852"/>
                    <a:pt x="12681" y="18566"/>
                  </a:cubicBezTo>
                  <a:cubicBezTo>
                    <a:pt x="12824" y="18435"/>
                    <a:pt x="12966" y="18304"/>
                    <a:pt x="13109" y="18161"/>
                  </a:cubicBezTo>
                  <a:cubicBezTo>
                    <a:pt x="13836" y="18435"/>
                    <a:pt x="15907" y="19745"/>
                    <a:pt x="17348" y="20435"/>
                  </a:cubicBezTo>
                  <a:cubicBezTo>
                    <a:pt x="18200" y="20770"/>
                    <a:pt x="19673" y="21592"/>
                    <a:pt x="20761" y="21592"/>
                  </a:cubicBezTo>
                  <a:cubicBezTo>
                    <a:pt x="21451" y="21592"/>
                    <a:pt x="21986" y="21262"/>
                    <a:pt x="22110" y="20269"/>
                  </a:cubicBezTo>
                  <a:cubicBezTo>
                    <a:pt x="21598" y="18411"/>
                    <a:pt x="20408" y="16768"/>
                    <a:pt x="19574" y="15030"/>
                  </a:cubicBezTo>
                  <a:cubicBezTo>
                    <a:pt x="19217" y="14411"/>
                    <a:pt x="18848" y="13804"/>
                    <a:pt x="18479" y="13196"/>
                  </a:cubicBezTo>
                  <a:cubicBezTo>
                    <a:pt x="18479" y="13184"/>
                    <a:pt x="18479" y="13172"/>
                    <a:pt x="18491" y="13161"/>
                  </a:cubicBezTo>
                  <a:cubicBezTo>
                    <a:pt x="19384" y="12363"/>
                    <a:pt x="20289" y="11577"/>
                    <a:pt x="21229" y="10827"/>
                  </a:cubicBezTo>
                  <a:cubicBezTo>
                    <a:pt x="21944" y="10196"/>
                    <a:pt x="23349" y="9434"/>
                    <a:pt x="24408" y="7958"/>
                  </a:cubicBezTo>
                  <a:cubicBezTo>
                    <a:pt x="25004" y="7029"/>
                    <a:pt x="24361" y="5838"/>
                    <a:pt x="23325" y="5624"/>
                  </a:cubicBezTo>
                  <a:cubicBezTo>
                    <a:pt x="23123" y="5589"/>
                    <a:pt x="22922" y="5573"/>
                    <a:pt x="22720" y="5573"/>
                  </a:cubicBezTo>
                  <a:cubicBezTo>
                    <a:pt x="21696" y="5573"/>
                    <a:pt x="20677" y="5969"/>
                    <a:pt x="19682" y="6148"/>
                  </a:cubicBezTo>
                  <a:cubicBezTo>
                    <a:pt x="19539" y="6184"/>
                    <a:pt x="19396" y="6219"/>
                    <a:pt x="19265" y="6243"/>
                  </a:cubicBezTo>
                  <a:cubicBezTo>
                    <a:pt x="18812" y="6255"/>
                    <a:pt x="18336" y="6350"/>
                    <a:pt x="17919" y="6434"/>
                  </a:cubicBezTo>
                  <a:cubicBezTo>
                    <a:pt x="17110" y="6600"/>
                    <a:pt x="16324" y="6898"/>
                    <a:pt x="15538" y="7184"/>
                  </a:cubicBezTo>
                  <a:cubicBezTo>
                    <a:pt x="15324" y="7243"/>
                    <a:pt x="15098" y="7291"/>
                    <a:pt x="14883" y="7350"/>
                  </a:cubicBezTo>
                  <a:cubicBezTo>
                    <a:pt x="14133" y="6136"/>
                    <a:pt x="13336" y="4957"/>
                    <a:pt x="12669" y="3707"/>
                  </a:cubicBezTo>
                  <a:cubicBezTo>
                    <a:pt x="12490" y="2552"/>
                    <a:pt x="12323" y="1326"/>
                    <a:pt x="11645" y="385"/>
                  </a:cubicBezTo>
                  <a:cubicBezTo>
                    <a:pt x="11385" y="125"/>
                    <a:pt x="11034" y="0"/>
                    <a:pt x="10686"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6" name="Google Shape;396;p22"/>
            <p:cNvSpPr/>
            <p:nvPr/>
          </p:nvSpPr>
          <p:spPr>
            <a:xfrm>
              <a:off x="588850" y="618775"/>
              <a:ext cx="703975" cy="694225"/>
            </a:xfrm>
            <a:custGeom>
              <a:avLst/>
              <a:gdLst/>
              <a:ahLst/>
              <a:cxnLst/>
              <a:rect l="l" t="t" r="r" b="b"/>
              <a:pathLst>
                <a:path w="28159" h="27769" extrusionOk="0">
                  <a:moveTo>
                    <a:pt x="11656" y="1301"/>
                  </a:moveTo>
                  <a:cubicBezTo>
                    <a:pt x="11680" y="1563"/>
                    <a:pt x="11787" y="1860"/>
                    <a:pt x="11894" y="2098"/>
                  </a:cubicBezTo>
                  <a:cubicBezTo>
                    <a:pt x="12132" y="2682"/>
                    <a:pt x="12311" y="3277"/>
                    <a:pt x="12561" y="3860"/>
                  </a:cubicBezTo>
                  <a:cubicBezTo>
                    <a:pt x="13216" y="5444"/>
                    <a:pt x="14157" y="6897"/>
                    <a:pt x="14954" y="8421"/>
                  </a:cubicBezTo>
                  <a:cubicBezTo>
                    <a:pt x="15323" y="9040"/>
                    <a:pt x="15526" y="9766"/>
                    <a:pt x="15966" y="10349"/>
                  </a:cubicBezTo>
                  <a:cubicBezTo>
                    <a:pt x="16143" y="10619"/>
                    <a:pt x="16435" y="10700"/>
                    <a:pt x="16736" y="10700"/>
                  </a:cubicBezTo>
                  <a:cubicBezTo>
                    <a:pt x="16821" y="10700"/>
                    <a:pt x="16906" y="10693"/>
                    <a:pt x="16990" y="10683"/>
                  </a:cubicBezTo>
                  <a:cubicBezTo>
                    <a:pt x="17597" y="10647"/>
                    <a:pt x="18193" y="10552"/>
                    <a:pt x="18800" y="10480"/>
                  </a:cubicBezTo>
                  <a:cubicBezTo>
                    <a:pt x="21253" y="10254"/>
                    <a:pt x="23979" y="9325"/>
                    <a:pt x="26146" y="9123"/>
                  </a:cubicBezTo>
                  <a:lnTo>
                    <a:pt x="26146" y="9123"/>
                  </a:lnTo>
                  <a:cubicBezTo>
                    <a:pt x="25194" y="10230"/>
                    <a:pt x="24063" y="11159"/>
                    <a:pt x="23003" y="12159"/>
                  </a:cubicBezTo>
                  <a:cubicBezTo>
                    <a:pt x="21908" y="13195"/>
                    <a:pt x="20931" y="14338"/>
                    <a:pt x="19943" y="15481"/>
                  </a:cubicBezTo>
                  <a:cubicBezTo>
                    <a:pt x="19681" y="16005"/>
                    <a:pt x="20086" y="16564"/>
                    <a:pt x="20229" y="17064"/>
                  </a:cubicBezTo>
                  <a:cubicBezTo>
                    <a:pt x="20753" y="19077"/>
                    <a:pt x="21562" y="21005"/>
                    <a:pt x="22193" y="22982"/>
                  </a:cubicBezTo>
                  <a:cubicBezTo>
                    <a:pt x="22289" y="23339"/>
                    <a:pt x="22372" y="23625"/>
                    <a:pt x="22443" y="23875"/>
                  </a:cubicBezTo>
                  <a:cubicBezTo>
                    <a:pt x="21634" y="23577"/>
                    <a:pt x="20288" y="22672"/>
                    <a:pt x="19098" y="22208"/>
                  </a:cubicBezTo>
                  <a:cubicBezTo>
                    <a:pt x="17490" y="21636"/>
                    <a:pt x="16478" y="20958"/>
                    <a:pt x="14418" y="20220"/>
                  </a:cubicBezTo>
                  <a:cubicBezTo>
                    <a:pt x="14254" y="20175"/>
                    <a:pt x="14102" y="20155"/>
                    <a:pt x="13959" y="20155"/>
                  </a:cubicBezTo>
                  <a:cubicBezTo>
                    <a:pt x="13378" y="20155"/>
                    <a:pt x="12944" y="20487"/>
                    <a:pt x="12418" y="20851"/>
                  </a:cubicBezTo>
                  <a:cubicBezTo>
                    <a:pt x="11704" y="21327"/>
                    <a:pt x="10989" y="21779"/>
                    <a:pt x="10323" y="22315"/>
                  </a:cubicBezTo>
                  <a:cubicBezTo>
                    <a:pt x="9192" y="23149"/>
                    <a:pt x="7727" y="24613"/>
                    <a:pt x="6679" y="25601"/>
                  </a:cubicBezTo>
                  <a:cubicBezTo>
                    <a:pt x="6727" y="25173"/>
                    <a:pt x="6775" y="24756"/>
                    <a:pt x="6798" y="24327"/>
                  </a:cubicBezTo>
                  <a:cubicBezTo>
                    <a:pt x="7049" y="21982"/>
                    <a:pt x="7370" y="19648"/>
                    <a:pt x="7322" y="17291"/>
                  </a:cubicBezTo>
                  <a:cubicBezTo>
                    <a:pt x="7299" y="16850"/>
                    <a:pt x="7441" y="16255"/>
                    <a:pt x="6977" y="15993"/>
                  </a:cubicBezTo>
                  <a:cubicBezTo>
                    <a:pt x="5525" y="14862"/>
                    <a:pt x="2953" y="13778"/>
                    <a:pt x="1893" y="13016"/>
                  </a:cubicBezTo>
                  <a:cubicBezTo>
                    <a:pt x="1976" y="12993"/>
                    <a:pt x="2048" y="12981"/>
                    <a:pt x="2131" y="12945"/>
                  </a:cubicBezTo>
                  <a:cubicBezTo>
                    <a:pt x="4501" y="12183"/>
                    <a:pt x="7584" y="11457"/>
                    <a:pt x="9501" y="10921"/>
                  </a:cubicBezTo>
                  <a:cubicBezTo>
                    <a:pt x="9977" y="10468"/>
                    <a:pt x="9704" y="10076"/>
                    <a:pt x="9882" y="9671"/>
                  </a:cubicBezTo>
                  <a:cubicBezTo>
                    <a:pt x="10120" y="8301"/>
                    <a:pt x="10382" y="6932"/>
                    <a:pt x="10751" y="5587"/>
                  </a:cubicBezTo>
                  <a:cubicBezTo>
                    <a:pt x="11061" y="4170"/>
                    <a:pt x="11430" y="2741"/>
                    <a:pt x="11656" y="1301"/>
                  </a:cubicBezTo>
                  <a:close/>
                  <a:moveTo>
                    <a:pt x="11368" y="0"/>
                  </a:moveTo>
                  <a:cubicBezTo>
                    <a:pt x="11186" y="0"/>
                    <a:pt x="11004" y="100"/>
                    <a:pt x="10954" y="312"/>
                  </a:cubicBezTo>
                  <a:cubicBezTo>
                    <a:pt x="10525" y="3337"/>
                    <a:pt x="9525" y="6254"/>
                    <a:pt x="9037" y="9278"/>
                  </a:cubicBezTo>
                  <a:cubicBezTo>
                    <a:pt x="9037" y="9433"/>
                    <a:pt x="8930" y="9718"/>
                    <a:pt x="8858" y="9945"/>
                  </a:cubicBezTo>
                  <a:cubicBezTo>
                    <a:pt x="8823" y="9945"/>
                    <a:pt x="8787" y="9956"/>
                    <a:pt x="8727" y="9968"/>
                  </a:cubicBezTo>
                  <a:cubicBezTo>
                    <a:pt x="6358" y="10552"/>
                    <a:pt x="4012" y="11183"/>
                    <a:pt x="1679" y="11861"/>
                  </a:cubicBezTo>
                  <a:cubicBezTo>
                    <a:pt x="1012" y="12016"/>
                    <a:pt x="1131" y="11957"/>
                    <a:pt x="548" y="12028"/>
                  </a:cubicBezTo>
                  <a:cubicBezTo>
                    <a:pt x="0" y="12183"/>
                    <a:pt x="0" y="12838"/>
                    <a:pt x="333" y="13207"/>
                  </a:cubicBezTo>
                  <a:cubicBezTo>
                    <a:pt x="1262" y="14481"/>
                    <a:pt x="2762" y="14957"/>
                    <a:pt x="4346" y="15898"/>
                  </a:cubicBezTo>
                  <a:cubicBezTo>
                    <a:pt x="4703" y="16005"/>
                    <a:pt x="5536" y="16672"/>
                    <a:pt x="5977" y="16969"/>
                  </a:cubicBezTo>
                  <a:cubicBezTo>
                    <a:pt x="6036" y="19708"/>
                    <a:pt x="5596" y="22422"/>
                    <a:pt x="5382" y="25149"/>
                  </a:cubicBezTo>
                  <a:cubicBezTo>
                    <a:pt x="5322" y="25732"/>
                    <a:pt x="5239" y="26316"/>
                    <a:pt x="5215" y="26899"/>
                  </a:cubicBezTo>
                  <a:cubicBezTo>
                    <a:pt x="5167" y="27197"/>
                    <a:pt x="5274" y="27518"/>
                    <a:pt x="5548" y="27673"/>
                  </a:cubicBezTo>
                  <a:cubicBezTo>
                    <a:pt x="5672" y="27740"/>
                    <a:pt x="5794" y="27768"/>
                    <a:pt x="5914" y="27768"/>
                  </a:cubicBezTo>
                  <a:cubicBezTo>
                    <a:pt x="6350" y="27768"/>
                    <a:pt x="6757" y="27391"/>
                    <a:pt x="7084" y="27101"/>
                  </a:cubicBezTo>
                  <a:cubicBezTo>
                    <a:pt x="7691" y="26542"/>
                    <a:pt x="8287" y="25947"/>
                    <a:pt x="8882" y="25363"/>
                  </a:cubicBezTo>
                  <a:cubicBezTo>
                    <a:pt x="10585" y="23708"/>
                    <a:pt x="11859" y="22815"/>
                    <a:pt x="13847" y="21541"/>
                  </a:cubicBezTo>
                  <a:lnTo>
                    <a:pt x="14121" y="21541"/>
                  </a:lnTo>
                  <a:cubicBezTo>
                    <a:pt x="14752" y="21708"/>
                    <a:pt x="15669" y="22244"/>
                    <a:pt x="16669" y="22660"/>
                  </a:cubicBezTo>
                  <a:cubicBezTo>
                    <a:pt x="17859" y="23184"/>
                    <a:pt x="19038" y="23553"/>
                    <a:pt x="20610" y="24494"/>
                  </a:cubicBezTo>
                  <a:cubicBezTo>
                    <a:pt x="21241" y="24851"/>
                    <a:pt x="21896" y="25161"/>
                    <a:pt x="22586" y="25351"/>
                  </a:cubicBezTo>
                  <a:cubicBezTo>
                    <a:pt x="22794" y="25397"/>
                    <a:pt x="23022" y="25478"/>
                    <a:pt x="23241" y="25478"/>
                  </a:cubicBezTo>
                  <a:cubicBezTo>
                    <a:pt x="23360" y="25478"/>
                    <a:pt x="23477" y="25454"/>
                    <a:pt x="23586" y="25387"/>
                  </a:cubicBezTo>
                  <a:cubicBezTo>
                    <a:pt x="24051" y="25089"/>
                    <a:pt x="23943" y="24470"/>
                    <a:pt x="23872" y="23994"/>
                  </a:cubicBezTo>
                  <a:cubicBezTo>
                    <a:pt x="23682" y="23089"/>
                    <a:pt x="23384" y="22220"/>
                    <a:pt x="23074" y="21339"/>
                  </a:cubicBezTo>
                  <a:cubicBezTo>
                    <a:pt x="22408" y="19577"/>
                    <a:pt x="21848" y="17779"/>
                    <a:pt x="21276" y="15981"/>
                  </a:cubicBezTo>
                  <a:cubicBezTo>
                    <a:pt x="22586" y="14528"/>
                    <a:pt x="23896" y="13076"/>
                    <a:pt x="25396" y="11826"/>
                  </a:cubicBezTo>
                  <a:cubicBezTo>
                    <a:pt x="26158" y="11147"/>
                    <a:pt x="26872" y="10433"/>
                    <a:pt x="27492" y="9623"/>
                  </a:cubicBezTo>
                  <a:cubicBezTo>
                    <a:pt x="27730" y="9278"/>
                    <a:pt x="28134" y="9004"/>
                    <a:pt x="28158" y="8563"/>
                  </a:cubicBezTo>
                  <a:cubicBezTo>
                    <a:pt x="28112" y="7906"/>
                    <a:pt x="27507" y="7698"/>
                    <a:pt x="26722" y="7698"/>
                  </a:cubicBezTo>
                  <a:cubicBezTo>
                    <a:pt x="25489" y="7698"/>
                    <a:pt x="23812" y="8210"/>
                    <a:pt x="23158" y="8290"/>
                  </a:cubicBezTo>
                  <a:cubicBezTo>
                    <a:pt x="20776" y="8837"/>
                    <a:pt x="19133" y="9147"/>
                    <a:pt x="16931" y="9325"/>
                  </a:cubicBezTo>
                  <a:cubicBezTo>
                    <a:pt x="16395" y="8325"/>
                    <a:pt x="15240" y="6039"/>
                    <a:pt x="14442" y="4706"/>
                  </a:cubicBezTo>
                  <a:cubicBezTo>
                    <a:pt x="13823" y="3491"/>
                    <a:pt x="13692" y="3039"/>
                    <a:pt x="13228" y="1801"/>
                  </a:cubicBezTo>
                  <a:cubicBezTo>
                    <a:pt x="13045" y="1327"/>
                    <a:pt x="12911" y="571"/>
                    <a:pt x="12332" y="571"/>
                  </a:cubicBezTo>
                  <a:cubicBezTo>
                    <a:pt x="12271" y="571"/>
                    <a:pt x="12204" y="580"/>
                    <a:pt x="12132" y="598"/>
                  </a:cubicBezTo>
                  <a:cubicBezTo>
                    <a:pt x="11894" y="670"/>
                    <a:pt x="11775" y="801"/>
                    <a:pt x="11704" y="955"/>
                  </a:cubicBezTo>
                  <a:cubicBezTo>
                    <a:pt x="11740" y="765"/>
                    <a:pt x="11775" y="562"/>
                    <a:pt x="11799" y="360"/>
                  </a:cubicBezTo>
                  <a:cubicBezTo>
                    <a:pt x="11780" y="127"/>
                    <a:pt x="11574" y="0"/>
                    <a:pt x="11368"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97" name="Google Shape;397;p22"/>
          <p:cNvGrpSpPr/>
          <p:nvPr/>
        </p:nvGrpSpPr>
        <p:grpSpPr>
          <a:xfrm rot="583451">
            <a:off x="759579" y="1687704"/>
            <a:ext cx="257592" cy="228725"/>
            <a:chOff x="1141700" y="1345000"/>
            <a:chExt cx="193200" cy="171550"/>
          </a:xfrm>
        </p:grpSpPr>
        <p:sp>
          <p:nvSpPr>
            <p:cNvPr id="398" name="Google Shape;398;p22"/>
            <p:cNvSpPr/>
            <p:nvPr/>
          </p:nvSpPr>
          <p:spPr>
            <a:xfrm>
              <a:off x="1157775" y="1362850"/>
              <a:ext cx="149825" cy="136225"/>
            </a:xfrm>
            <a:custGeom>
              <a:avLst/>
              <a:gdLst/>
              <a:ahLst/>
              <a:cxnLst/>
              <a:rect l="l" t="t" r="r" b="b"/>
              <a:pathLst>
                <a:path w="5993" h="5449" extrusionOk="0">
                  <a:moveTo>
                    <a:pt x="2636" y="0"/>
                  </a:moveTo>
                  <a:cubicBezTo>
                    <a:pt x="1842" y="0"/>
                    <a:pt x="1009" y="409"/>
                    <a:pt x="381" y="1400"/>
                  </a:cubicBezTo>
                  <a:cubicBezTo>
                    <a:pt x="36" y="2019"/>
                    <a:pt x="0" y="2697"/>
                    <a:pt x="155" y="3293"/>
                  </a:cubicBezTo>
                  <a:cubicBezTo>
                    <a:pt x="131" y="3543"/>
                    <a:pt x="131" y="3793"/>
                    <a:pt x="203" y="4055"/>
                  </a:cubicBezTo>
                  <a:cubicBezTo>
                    <a:pt x="512" y="5023"/>
                    <a:pt x="1335" y="5448"/>
                    <a:pt x="2210" y="5448"/>
                  </a:cubicBezTo>
                  <a:cubicBezTo>
                    <a:pt x="3120" y="5448"/>
                    <a:pt x="4086" y="4987"/>
                    <a:pt x="4584" y="4198"/>
                  </a:cubicBezTo>
                  <a:cubicBezTo>
                    <a:pt x="5992" y="2056"/>
                    <a:pt x="4416" y="0"/>
                    <a:pt x="2636"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9" name="Google Shape;399;p22"/>
            <p:cNvSpPr/>
            <p:nvPr/>
          </p:nvSpPr>
          <p:spPr>
            <a:xfrm>
              <a:off x="1141700" y="1345000"/>
              <a:ext cx="193200" cy="171550"/>
            </a:xfrm>
            <a:custGeom>
              <a:avLst/>
              <a:gdLst/>
              <a:ahLst/>
              <a:cxnLst/>
              <a:rect l="l" t="t" r="r" b="b"/>
              <a:pathLst>
                <a:path w="7728" h="6862" extrusionOk="0">
                  <a:moveTo>
                    <a:pt x="3786" y="1363"/>
                  </a:moveTo>
                  <a:cubicBezTo>
                    <a:pt x="4298" y="1363"/>
                    <a:pt x="5096" y="1530"/>
                    <a:pt x="5358" y="2268"/>
                  </a:cubicBezTo>
                  <a:cubicBezTo>
                    <a:pt x="5754" y="3705"/>
                    <a:pt x="4574" y="5479"/>
                    <a:pt x="3180" y="5479"/>
                  </a:cubicBezTo>
                  <a:cubicBezTo>
                    <a:pt x="2981" y="5479"/>
                    <a:pt x="2776" y="5443"/>
                    <a:pt x="2572" y="5364"/>
                  </a:cubicBezTo>
                  <a:cubicBezTo>
                    <a:pt x="2048" y="5304"/>
                    <a:pt x="1393" y="4209"/>
                    <a:pt x="1369" y="3376"/>
                  </a:cubicBezTo>
                  <a:cubicBezTo>
                    <a:pt x="1239" y="2923"/>
                    <a:pt x="2251" y="1935"/>
                    <a:pt x="2893" y="1756"/>
                  </a:cubicBezTo>
                  <a:cubicBezTo>
                    <a:pt x="3191" y="1637"/>
                    <a:pt x="3572" y="1613"/>
                    <a:pt x="3786" y="1363"/>
                  </a:cubicBezTo>
                  <a:close/>
                  <a:moveTo>
                    <a:pt x="3862" y="1"/>
                  </a:moveTo>
                  <a:cubicBezTo>
                    <a:pt x="3664" y="1"/>
                    <a:pt x="3465" y="21"/>
                    <a:pt x="3286" y="101"/>
                  </a:cubicBezTo>
                  <a:cubicBezTo>
                    <a:pt x="3203" y="149"/>
                    <a:pt x="3144" y="185"/>
                    <a:pt x="3108" y="209"/>
                  </a:cubicBezTo>
                  <a:cubicBezTo>
                    <a:pt x="3060" y="232"/>
                    <a:pt x="3024" y="268"/>
                    <a:pt x="2989" y="304"/>
                  </a:cubicBezTo>
                  <a:cubicBezTo>
                    <a:pt x="1548" y="673"/>
                    <a:pt x="36" y="1792"/>
                    <a:pt x="0" y="3399"/>
                  </a:cubicBezTo>
                  <a:cubicBezTo>
                    <a:pt x="84" y="5289"/>
                    <a:pt x="1442" y="6861"/>
                    <a:pt x="3134" y="6861"/>
                  </a:cubicBezTo>
                  <a:cubicBezTo>
                    <a:pt x="3618" y="6861"/>
                    <a:pt x="4128" y="6733"/>
                    <a:pt x="4644" y="6447"/>
                  </a:cubicBezTo>
                  <a:cubicBezTo>
                    <a:pt x="7442" y="5090"/>
                    <a:pt x="7727" y="244"/>
                    <a:pt x="4060" y="6"/>
                  </a:cubicBezTo>
                  <a:cubicBezTo>
                    <a:pt x="3995" y="3"/>
                    <a:pt x="3929" y="1"/>
                    <a:pt x="3862"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00" name="Google Shape;400;p22"/>
          <p:cNvGrpSpPr/>
          <p:nvPr/>
        </p:nvGrpSpPr>
        <p:grpSpPr>
          <a:xfrm rot="583451">
            <a:off x="481942" y="1081799"/>
            <a:ext cx="353655" cy="325723"/>
            <a:chOff x="1139600" y="850250"/>
            <a:chExt cx="265250" cy="244300"/>
          </a:xfrm>
        </p:grpSpPr>
        <p:sp>
          <p:nvSpPr>
            <p:cNvPr id="401" name="Google Shape;401;p22"/>
            <p:cNvSpPr/>
            <p:nvPr/>
          </p:nvSpPr>
          <p:spPr>
            <a:xfrm>
              <a:off x="1162125" y="879300"/>
              <a:ext cx="223075" cy="196550"/>
            </a:xfrm>
            <a:custGeom>
              <a:avLst/>
              <a:gdLst/>
              <a:ahLst/>
              <a:cxnLst/>
              <a:rect l="l" t="t" r="r" b="b"/>
              <a:pathLst>
                <a:path w="8923" h="7862" extrusionOk="0">
                  <a:moveTo>
                    <a:pt x="4456" y="1"/>
                  </a:moveTo>
                  <a:cubicBezTo>
                    <a:pt x="2706" y="1"/>
                    <a:pt x="886" y="673"/>
                    <a:pt x="481" y="2430"/>
                  </a:cubicBezTo>
                  <a:cubicBezTo>
                    <a:pt x="1" y="4699"/>
                    <a:pt x="1950" y="7862"/>
                    <a:pt x="4327" y="7862"/>
                  </a:cubicBezTo>
                  <a:cubicBezTo>
                    <a:pt x="4719" y="7862"/>
                    <a:pt x="5123" y="7776"/>
                    <a:pt x="5529" y="7585"/>
                  </a:cubicBezTo>
                  <a:cubicBezTo>
                    <a:pt x="7351" y="6692"/>
                    <a:pt x="8923" y="4192"/>
                    <a:pt x="7982" y="2204"/>
                  </a:cubicBezTo>
                  <a:cubicBezTo>
                    <a:pt x="7815" y="1930"/>
                    <a:pt x="7625" y="1680"/>
                    <a:pt x="7410" y="1465"/>
                  </a:cubicBezTo>
                  <a:cubicBezTo>
                    <a:pt x="7375" y="953"/>
                    <a:pt x="7065" y="465"/>
                    <a:pt x="6470" y="310"/>
                  </a:cubicBezTo>
                  <a:cubicBezTo>
                    <a:pt x="5878" y="113"/>
                    <a:pt x="5173" y="1"/>
                    <a:pt x="4456"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2" name="Google Shape;402;p22"/>
            <p:cNvSpPr/>
            <p:nvPr/>
          </p:nvSpPr>
          <p:spPr>
            <a:xfrm>
              <a:off x="1139600" y="850250"/>
              <a:ext cx="265250" cy="244300"/>
            </a:xfrm>
            <a:custGeom>
              <a:avLst/>
              <a:gdLst/>
              <a:ahLst/>
              <a:cxnLst/>
              <a:rect l="l" t="t" r="r" b="b"/>
              <a:pathLst>
                <a:path w="10610" h="9772" extrusionOk="0">
                  <a:moveTo>
                    <a:pt x="5064" y="0"/>
                  </a:moveTo>
                  <a:cubicBezTo>
                    <a:pt x="3624" y="0"/>
                    <a:pt x="2244" y="451"/>
                    <a:pt x="1358" y="1687"/>
                  </a:cubicBezTo>
                  <a:cubicBezTo>
                    <a:pt x="477" y="3139"/>
                    <a:pt x="1" y="4913"/>
                    <a:pt x="358" y="6592"/>
                  </a:cubicBezTo>
                  <a:cubicBezTo>
                    <a:pt x="775" y="8009"/>
                    <a:pt x="2085" y="9092"/>
                    <a:pt x="3454" y="9545"/>
                  </a:cubicBezTo>
                  <a:cubicBezTo>
                    <a:pt x="3988" y="9697"/>
                    <a:pt x="4542" y="9772"/>
                    <a:pt x="5095" y="9772"/>
                  </a:cubicBezTo>
                  <a:cubicBezTo>
                    <a:pt x="6969" y="9772"/>
                    <a:pt x="8822" y="8906"/>
                    <a:pt x="9788" y="7223"/>
                  </a:cubicBezTo>
                  <a:cubicBezTo>
                    <a:pt x="10526" y="5925"/>
                    <a:pt x="10609" y="4199"/>
                    <a:pt x="10050" y="2830"/>
                  </a:cubicBezTo>
                  <a:cubicBezTo>
                    <a:pt x="9859" y="2449"/>
                    <a:pt x="9764" y="1913"/>
                    <a:pt x="9300" y="1782"/>
                  </a:cubicBezTo>
                  <a:cubicBezTo>
                    <a:pt x="9236" y="1765"/>
                    <a:pt x="9175" y="1757"/>
                    <a:pt x="9116" y="1757"/>
                  </a:cubicBezTo>
                  <a:cubicBezTo>
                    <a:pt x="8557" y="1757"/>
                    <a:pt x="8232" y="2474"/>
                    <a:pt x="8609" y="2937"/>
                  </a:cubicBezTo>
                  <a:cubicBezTo>
                    <a:pt x="9478" y="4544"/>
                    <a:pt x="8943" y="6664"/>
                    <a:pt x="7811" y="7473"/>
                  </a:cubicBezTo>
                  <a:cubicBezTo>
                    <a:pt x="7038" y="7997"/>
                    <a:pt x="6954" y="8140"/>
                    <a:pt x="6216" y="8271"/>
                  </a:cubicBezTo>
                  <a:cubicBezTo>
                    <a:pt x="6133" y="8295"/>
                    <a:pt x="5906" y="8330"/>
                    <a:pt x="5775" y="8354"/>
                  </a:cubicBezTo>
                  <a:cubicBezTo>
                    <a:pt x="5532" y="8375"/>
                    <a:pt x="5302" y="8385"/>
                    <a:pt x="5085" y="8385"/>
                  </a:cubicBezTo>
                  <a:cubicBezTo>
                    <a:pt x="3415" y="8385"/>
                    <a:pt x="2494" y="7765"/>
                    <a:pt x="1704" y="6342"/>
                  </a:cubicBezTo>
                  <a:cubicBezTo>
                    <a:pt x="1465" y="5675"/>
                    <a:pt x="1656" y="3508"/>
                    <a:pt x="2608" y="2282"/>
                  </a:cubicBezTo>
                  <a:cubicBezTo>
                    <a:pt x="2985" y="1766"/>
                    <a:pt x="4043" y="1358"/>
                    <a:pt x="5251" y="1358"/>
                  </a:cubicBezTo>
                  <a:cubicBezTo>
                    <a:pt x="5800" y="1358"/>
                    <a:pt x="6381" y="1442"/>
                    <a:pt x="6942" y="1639"/>
                  </a:cubicBezTo>
                  <a:cubicBezTo>
                    <a:pt x="7374" y="1705"/>
                    <a:pt x="7814" y="2030"/>
                    <a:pt x="8243" y="2030"/>
                  </a:cubicBezTo>
                  <a:cubicBezTo>
                    <a:pt x="8358" y="2030"/>
                    <a:pt x="8472" y="2007"/>
                    <a:pt x="8585" y="1949"/>
                  </a:cubicBezTo>
                  <a:cubicBezTo>
                    <a:pt x="9097" y="1675"/>
                    <a:pt x="8990" y="841"/>
                    <a:pt x="8419" y="699"/>
                  </a:cubicBezTo>
                  <a:cubicBezTo>
                    <a:pt x="7412" y="291"/>
                    <a:pt x="6219" y="0"/>
                    <a:pt x="506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03" name="Google Shape;403;p22"/>
          <p:cNvGrpSpPr/>
          <p:nvPr/>
        </p:nvGrpSpPr>
        <p:grpSpPr>
          <a:xfrm rot="583451">
            <a:off x="1194424" y="1456670"/>
            <a:ext cx="233459" cy="191293"/>
            <a:chOff x="1808250" y="1643825"/>
            <a:chExt cx="175100" cy="143475"/>
          </a:xfrm>
        </p:grpSpPr>
        <p:sp>
          <p:nvSpPr>
            <p:cNvPr id="404" name="Google Shape;404;p22"/>
            <p:cNvSpPr/>
            <p:nvPr/>
          </p:nvSpPr>
          <p:spPr>
            <a:xfrm>
              <a:off x="1808250" y="1651700"/>
              <a:ext cx="175100" cy="135600"/>
            </a:xfrm>
            <a:custGeom>
              <a:avLst/>
              <a:gdLst/>
              <a:ahLst/>
              <a:cxnLst/>
              <a:rect l="l" t="t" r="r" b="b"/>
              <a:pathLst>
                <a:path w="7004" h="5424" extrusionOk="0">
                  <a:moveTo>
                    <a:pt x="3954" y="0"/>
                  </a:moveTo>
                  <a:cubicBezTo>
                    <a:pt x="3625" y="0"/>
                    <a:pt x="3268" y="74"/>
                    <a:pt x="2890" y="240"/>
                  </a:cubicBezTo>
                  <a:cubicBezTo>
                    <a:pt x="2544" y="430"/>
                    <a:pt x="2306" y="704"/>
                    <a:pt x="2151" y="1002"/>
                  </a:cubicBezTo>
                  <a:cubicBezTo>
                    <a:pt x="1" y="2826"/>
                    <a:pt x="817" y="5424"/>
                    <a:pt x="3003" y="5424"/>
                  </a:cubicBezTo>
                  <a:cubicBezTo>
                    <a:pt x="3685" y="5424"/>
                    <a:pt x="4501" y="5171"/>
                    <a:pt x="5402" y="4562"/>
                  </a:cubicBezTo>
                  <a:cubicBezTo>
                    <a:pt x="7004" y="2919"/>
                    <a:pt x="6019" y="0"/>
                    <a:pt x="3954"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5" name="Google Shape;405;p22"/>
            <p:cNvSpPr/>
            <p:nvPr/>
          </p:nvSpPr>
          <p:spPr>
            <a:xfrm>
              <a:off x="1817675" y="1643825"/>
              <a:ext cx="158675" cy="140325"/>
            </a:xfrm>
            <a:custGeom>
              <a:avLst/>
              <a:gdLst/>
              <a:ahLst/>
              <a:cxnLst/>
              <a:rect l="l" t="t" r="r" b="b"/>
              <a:pathLst>
                <a:path w="6347" h="5613" extrusionOk="0">
                  <a:moveTo>
                    <a:pt x="4203" y="1293"/>
                  </a:moveTo>
                  <a:cubicBezTo>
                    <a:pt x="4227" y="1305"/>
                    <a:pt x="4263" y="1329"/>
                    <a:pt x="4299" y="1329"/>
                  </a:cubicBezTo>
                  <a:cubicBezTo>
                    <a:pt x="4489" y="1340"/>
                    <a:pt x="4846" y="1888"/>
                    <a:pt x="4822" y="2150"/>
                  </a:cubicBezTo>
                  <a:cubicBezTo>
                    <a:pt x="4810" y="2805"/>
                    <a:pt x="4799" y="2769"/>
                    <a:pt x="4739" y="3150"/>
                  </a:cubicBezTo>
                  <a:cubicBezTo>
                    <a:pt x="4715" y="3198"/>
                    <a:pt x="4703" y="3245"/>
                    <a:pt x="4691" y="3281"/>
                  </a:cubicBezTo>
                  <a:cubicBezTo>
                    <a:pt x="4668" y="3317"/>
                    <a:pt x="4656" y="3353"/>
                    <a:pt x="4632" y="3376"/>
                  </a:cubicBezTo>
                  <a:cubicBezTo>
                    <a:pt x="4013" y="4014"/>
                    <a:pt x="3484" y="4247"/>
                    <a:pt x="3179" y="4247"/>
                  </a:cubicBezTo>
                  <a:cubicBezTo>
                    <a:pt x="3085" y="4247"/>
                    <a:pt x="3013" y="4225"/>
                    <a:pt x="2965" y="4186"/>
                  </a:cubicBezTo>
                  <a:cubicBezTo>
                    <a:pt x="2167" y="3650"/>
                    <a:pt x="1941" y="3305"/>
                    <a:pt x="2572" y="2388"/>
                  </a:cubicBezTo>
                  <a:cubicBezTo>
                    <a:pt x="2679" y="2293"/>
                    <a:pt x="3322" y="1674"/>
                    <a:pt x="3477" y="1638"/>
                  </a:cubicBezTo>
                  <a:cubicBezTo>
                    <a:pt x="3882" y="1364"/>
                    <a:pt x="3787" y="1507"/>
                    <a:pt x="4203" y="1293"/>
                  </a:cubicBezTo>
                  <a:close/>
                  <a:moveTo>
                    <a:pt x="3898" y="1"/>
                  </a:moveTo>
                  <a:cubicBezTo>
                    <a:pt x="3839" y="1"/>
                    <a:pt x="3778" y="10"/>
                    <a:pt x="3715" y="31"/>
                  </a:cubicBezTo>
                  <a:cubicBezTo>
                    <a:pt x="2013" y="567"/>
                    <a:pt x="0" y="2603"/>
                    <a:pt x="1239" y="4436"/>
                  </a:cubicBezTo>
                  <a:cubicBezTo>
                    <a:pt x="1700" y="5095"/>
                    <a:pt x="2458" y="5612"/>
                    <a:pt x="3261" y="5612"/>
                  </a:cubicBezTo>
                  <a:cubicBezTo>
                    <a:pt x="3475" y="5612"/>
                    <a:pt x="3691" y="5576"/>
                    <a:pt x="3906" y="5496"/>
                  </a:cubicBezTo>
                  <a:cubicBezTo>
                    <a:pt x="4680" y="5162"/>
                    <a:pt x="5501" y="4650"/>
                    <a:pt x="5906" y="3888"/>
                  </a:cubicBezTo>
                  <a:cubicBezTo>
                    <a:pt x="6334" y="2757"/>
                    <a:pt x="6346" y="1269"/>
                    <a:pt x="5370" y="412"/>
                  </a:cubicBezTo>
                  <a:cubicBezTo>
                    <a:pt x="5133" y="220"/>
                    <a:pt x="4805" y="15"/>
                    <a:pt x="4482" y="15"/>
                  </a:cubicBezTo>
                  <a:cubicBezTo>
                    <a:pt x="4384" y="15"/>
                    <a:pt x="4286" y="34"/>
                    <a:pt x="4191" y="78"/>
                  </a:cubicBezTo>
                  <a:cubicBezTo>
                    <a:pt x="4106" y="32"/>
                    <a:pt x="4006" y="1"/>
                    <a:pt x="3898"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06" name="Google Shape;406;p22"/>
          <p:cNvGrpSpPr/>
          <p:nvPr/>
        </p:nvGrpSpPr>
        <p:grpSpPr>
          <a:xfrm rot="-1985293">
            <a:off x="3274277" y="5928756"/>
            <a:ext cx="465939" cy="459485"/>
            <a:chOff x="588850" y="618775"/>
            <a:chExt cx="703975" cy="694225"/>
          </a:xfrm>
        </p:grpSpPr>
        <p:sp>
          <p:nvSpPr>
            <p:cNvPr id="407" name="Google Shape;407;p22"/>
            <p:cNvSpPr/>
            <p:nvPr/>
          </p:nvSpPr>
          <p:spPr>
            <a:xfrm>
              <a:off x="612650" y="684225"/>
              <a:ext cx="625100" cy="608400"/>
            </a:xfrm>
            <a:custGeom>
              <a:avLst/>
              <a:gdLst/>
              <a:ahLst/>
              <a:cxnLst/>
              <a:rect l="l" t="t" r="r" b="b"/>
              <a:pathLst>
                <a:path w="25004" h="24336" extrusionOk="0">
                  <a:moveTo>
                    <a:pt x="10686" y="0"/>
                  </a:moveTo>
                  <a:cubicBezTo>
                    <a:pt x="10158" y="0"/>
                    <a:pt x="9636" y="288"/>
                    <a:pt x="9442" y="826"/>
                  </a:cubicBezTo>
                  <a:cubicBezTo>
                    <a:pt x="9323" y="945"/>
                    <a:pt x="9335" y="1314"/>
                    <a:pt x="9359" y="1659"/>
                  </a:cubicBezTo>
                  <a:cubicBezTo>
                    <a:pt x="9323" y="1743"/>
                    <a:pt x="9299" y="1826"/>
                    <a:pt x="9275" y="1909"/>
                  </a:cubicBezTo>
                  <a:cubicBezTo>
                    <a:pt x="8835" y="4124"/>
                    <a:pt x="8371" y="6338"/>
                    <a:pt x="7894" y="8541"/>
                  </a:cubicBezTo>
                  <a:cubicBezTo>
                    <a:pt x="7263" y="8601"/>
                    <a:pt x="6608" y="8660"/>
                    <a:pt x="5942" y="8743"/>
                  </a:cubicBezTo>
                  <a:cubicBezTo>
                    <a:pt x="5596" y="8779"/>
                    <a:pt x="5263" y="8815"/>
                    <a:pt x="4930" y="8851"/>
                  </a:cubicBezTo>
                  <a:cubicBezTo>
                    <a:pt x="4620" y="8874"/>
                    <a:pt x="4322" y="8934"/>
                    <a:pt x="4025" y="8993"/>
                  </a:cubicBezTo>
                  <a:cubicBezTo>
                    <a:pt x="3144" y="9101"/>
                    <a:pt x="2239" y="9208"/>
                    <a:pt x="1417" y="9565"/>
                  </a:cubicBezTo>
                  <a:cubicBezTo>
                    <a:pt x="905" y="9744"/>
                    <a:pt x="382" y="10113"/>
                    <a:pt x="262" y="10672"/>
                  </a:cubicBezTo>
                  <a:cubicBezTo>
                    <a:pt x="167" y="10982"/>
                    <a:pt x="203" y="11303"/>
                    <a:pt x="334" y="11577"/>
                  </a:cubicBezTo>
                  <a:cubicBezTo>
                    <a:pt x="1" y="12196"/>
                    <a:pt x="239" y="13030"/>
                    <a:pt x="870" y="13387"/>
                  </a:cubicBezTo>
                  <a:cubicBezTo>
                    <a:pt x="3084" y="14089"/>
                    <a:pt x="4501" y="14423"/>
                    <a:pt x="5942" y="15161"/>
                  </a:cubicBezTo>
                  <a:cubicBezTo>
                    <a:pt x="6073" y="15208"/>
                    <a:pt x="6192" y="15268"/>
                    <a:pt x="6311" y="15316"/>
                  </a:cubicBezTo>
                  <a:cubicBezTo>
                    <a:pt x="6180" y="15804"/>
                    <a:pt x="6073" y="16292"/>
                    <a:pt x="5942" y="16780"/>
                  </a:cubicBezTo>
                  <a:cubicBezTo>
                    <a:pt x="5525" y="18268"/>
                    <a:pt x="5025" y="19733"/>
                    <a:pt x="4668" y="21245"/>
                  </a:cubicBezTo>
                  <a:cubicBezTo>
                    <a:pt x="4465" y="21971"/>
                    <a:pt x="4275" y="22769"/>
                    <a:pt x="4644" y="23471"/>
                  </a:cubicBezTo>
                  <a:cubicBezTo>
                    <a:pt x="4842" y="24031"/>
                    <a:pt x="5387" y="24335"/>
                    <a:pt x="5941" y="24335"/>
                  </a:cubicBezTo>
                  <a:cubicBezTo>
                    <a:pt x="6187" y="24335"/>
                    <a:pt x="6436" y="24275"/>
                    <a:pt x="6656" y="24150"/>
                  </a:cubicBezTo>
                  <a:cubicBezTo>
                    <a:pt x="7847" y="23162"/>
                    <a:pt x="7561" y="23174"/>
                    <a:pt x="8609" y="22221"/>
                  </a:cubicBezTo>
                  <a:cubicBezTo>
                    <a:pt x="9907" y="20935"/>
                    <a:pt x="11383" y="19852"/>
                    <a:pt x="12681" y="18566"/>
                  </a:cubicBezTo>
                  <a:cubicBezTo>
                    <a:pt x="12824" y="18435"/>
                    <a:pt x="12966" y="18304"/>
                    <a:pt x="13109" y="18161"/>
                  </a:cubicBezTo>
                  <a:cubicBezTo>
                    <a:pt x="13836" y="18435"/>
                    <a:pt x="15907" y="19745"/>
                    <a:pt x="17348" y="20435"/>
                  </a:cubicBezTo>
                  <a:cubicBezTo>
                    <a:pt x="18200" y="20770"/>
                    <a:pt x="19673" y="21592"/>
                    <a:pt x="20761" y="21592"/>
                  </a:cubicBezTo>
                  <a:cubicBezTo>
                    <a:pt x="21451" y="21592"/>
                    <a:pt x="21986" y="21262"/>
                    <a:pt x="22110" y="20269"/>
                  </a:cubicBezTo>
                  <a:cubicBezTo>
                    <a:pt x="21598" y="18411"/>
                    <a:pt x="20408" y="16768"/>
                    <a:pt x="19574" y="15030"/>
                  </a:cubicBezTo>
                  <a:cubicBezTo>
                    <a:pt x="19217" y="14411"/>
                    <a:pt x="18848" y="13804"/>
                    <a:pt x="18479" y="13196"/>
                  </a:cubicBezTo>
                  <a:cubicBezTo>
                    <a:pt x="18479" y="13184"/>
                    <a:pt x="18479" y="13172"/>
                    <a:pt x="18491" y="13161"/>
                  </a:cubicBezTo>
                  <a:cubicBezTo>
                    <a:pt x="19384" y="12363"/>
                    <a:pt x="20289" y="11577"/>
                    <a:pt x="21229" y="10827"/>
                  </a:cubicBezTo>
                  <a:cubicBezTo>
                    <a:pt x="21944" y="10196"/>
                    <a:pt x="23349" y="9434"/>
                    <a:pt x="24408" y="7958"/>
                  </a:cubicBezTo>
                  <a:cubicBezTo>
                    <a:pt x="25004" y="7029"/>
                    <a:pt x="24361" y="5838"/>
                    <a:pt x="23325" y="5624"/>
                  </a:cubicBezTo>
                  <a:cubicBezTo>
                    <a:pt x="23123" y="5589"/>
                    <a:pt x="22922" y="5573"/>
                    <a:pt x="22720" y="5573"/>
                  </a:cubicBezTo>
                  <a:cubicBezTo>
                    <a:pt x="21696" y="5573"/>
                    <a:pt x="20677" y="5969"/>
                    <a:pt x="19682" y="6148"/>
                  </a:cubicBezTo>
                  <a:cubicBezTo>
                    <a:pt x="19539" y="6184"/>
                    <a:pt x="19396" y="6219"/>
                    <a:pt x="19265" y="6243"/>
                  </a:cubicBezTo>
                  <a:cubicBezTo>
                    <a:pt x="18812" y="6255"/>
                    <a:pt x="18336" y="6350"/>
                    <a:pt x="17919" y="6434"/>
                  </a:cubicBezTo>
                  <a:cubicBezTo>
                    <a:pt x="17110" y="6600"/>
                    <a:pt x="16324" y="6898"/>
                    <a:pt x="15538" y="7184"/>
                  </a:cubicBezTo>
                  <a:cubicBezTo>
                    <a:pt x="15324" y="7243"/>
                    <a:pt x="15098" y="7291"/>
                    <a:pt x="14883" y="7350"/>
                  </a:cubicBezTo>
                  <a:cubicBezTo>
                    <a:pt x="14133" y="6136"/>
                    <a:pt x="13336" y="4957"/>
                    <a:pt x="12669" y="3707"/>
                  </a:cubicBezTo>
                  <a:cubicBezTo>
                    <a:pt x="12490" y="2552"/>
                    <a:pt x="12323" y="1326"/>
                    <a:pt x="11645" y="385"/>
                  </a:cubicBezTo>
                  <a:cubicBezTo>
                    <a:pt x="11385" y="125"/>
                    <a:pt x="11034" y="0"/>
                    <a:pt x="10686"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8" name="Google Shape;408;p22"/>
            <p:cNvSpPr/>
            <p:nvPr/>
          </p:nvSpPr>
          <p:spPr>
            <a:xfrm>
              <a:off x="588850" y="618775"/>
              <a:ext cx="703975" cy="694225"/>
            </a:xfrm>
            <a:custGeom>
              <a:avLst/>
              <a:gdLst/>
              <a:ahLst/>
              <a:cxnLst/>
              <a:rect l="l" t="t" r="r" b="b"/>
              <a:pathLst>
                <a:path w="28159" h="27769" extrusionOk="0">
                  <a:moveTo>
                    <a:pt x="11656" y="1301"/>
                  </a:moveTo>
                  <a:cubicBezTo>
                    <a:pt x="11680" y="1563"/>
                    <a:pt x="11787" y="1860"/>
                    <a:pt x="11894" y="2098"/>
                  </a:cubicBezTo>
                  <a:cubicBezTo>
                    <a:pt x="12132" y="2682"/>
                    <a:pt x="12311" y="3277"/>
                    <a:pt x="12561" y="3860"/>
                  </a:cubicBezTo>
                  <a:cubicBezTo>
                    <a:pt x="13216" y="5444"/>
                    <a:pt x="14157" y="6897"/>
                    <a:pt x="14954" y="8421"/>
                  </a:cubicBezTo>
                  <a:cubicBezTo>
                    <a:pt x="15323" y="9040"/>
                    <a:pt x="15526" y="9766"/>
                    <a:pt x="15966" y="10349"/>
                  </a:cubicBezTo>
                  <a:cubicBezTo>
                    <a:pt x="16143" y="10619"/>
                    <a:pt x="16435" y="10700"/>
                    <a:pt x="16736" y="10700"/>
                  </a:cubicBezTo>
                  <a:cubicBezTo>
                    <a:pt x="16821" y="10700"/>
                    <a:pt x="16906" y="10693"/>
                    <a:pt x="16990" y="10683"/>
                  </a:cubicBezTo>
                  <a:cubicBezTo>
                    <a:pt x="17597" y="10647"/>
                    <a:pt x="18193" y="10552"/>
                    <a:pt x="18800" y="10480"/>
                  </a:cubicBezTo>
                  <a:cubicBezTo>
                    <a:pt x="21253" y="10254"/>
                    <a:pt x="23979" y="9325"/>
                    <a:pt x="26146" y="9123"/>
                  </a:cubicBezTo>
                  <a:lnTo>
                    <a:pt x="26146" y="9123"/>
                  </a:lnTo>
                  <a:cubicBezTo>
                    <a:pt x="25194" y="10230"/>
                    <a:pt x="24063" y="11159"/>
                    <a:pt x="23003" y="12159"/>
                  </a:cubicBezTo>
                  <a:cubicBezTo>
                    <a:pt x="21908" y="13195"/>
                    <a:pt x="20931" y="14338"/>
                    <a:pt x="19943" y="15481"/>
                  </a:cubicBezTo>
                  <a:cubicBezTo>
                    <a:pt x="19681" y="16005"/>
                    <a:pt x="20086" y="16564"/>
                    <a:pt x="20229" y="17064"/>
                  </a:cubicBezTo>
                  <a:cubicBezTo>
                    <a:pt x="20753" y="19077"/>
                    <a:pt x="21562" y="21005"/>
                    <a:pt x="22193" y="22982"/>
                  </a:cubicBezTo>
                  <a:cubicBezTo>
                    <a:pt x="22289" y="23339"/>
                    <a:pt x="22372" y="23625"/>
                    <a:pt x="22443" y="23875"/>
                  </a:cubicBezTo>
                  <a:cubicBezTo>
                    <a:pt x="21634" y="23577"/>
                    <a:pt x="20288" y="22672"/>
                    <a:pt x="19098" y="22208"/>
                  </a:cubicBezTo>
                  <a:cubicBezTo>
                    <a:pt x="17490" y="21636"/>
                    <a:pt x="16478" y="20958"/>
                    <a:pt x="14418" y="20220"/>
                  </a:cubicBezTo>
                  <a:cubicBezTo>
                    <a:pt x="14254" y="20175"/>
                    <a:pt x="14102" y="20155"/>
                    <a:pt x="13959" y="20155"/>
                  </a:cubicBezTo>
                  <a:cubicBezTo>
                    <a:pt x="13378" y="20155"/>
                    <a:pt x="12944" y="20487"/>
                    <a:pt x="12418" y="20851"/>
                  </a:cubicBezTo>
                  <a:cubicBezTo>
                    <a:pt x="11704" y="21327"/>
                    <a:pt x="10989" y="21779"/>
                    <a:pt x="10323" y="22315"/>
                  </a:cubicBezTo>
                  <a:cubicBezTo>
                    <a:pt x="9192" y="23149"/>
                    <a:pt x="7727" y="24613"/>
                    <a:pt x="6679" y="25601"/>
                  </a:cubicBezTo>
                  <a:cubicBezTo>
                    <a:pt x="6727" y="25173"/>
                    <a:pt x="6775" y="24756"/>
                    <a:pt x="6798" y="24327"/>
                  </a:cubicBezTo>
                  <a:cubicBezTo>
                    <a:pt x="7049" y="21982"/>
                    <a:pt x="7370" y="19648"/>
                    <a:pt x="7322" y="17291"/>
                  </a:cubicBezTo>
                  <a:cubicBezTo>
                    <a:pt x="7299" y="16850"/>
                    <a:pt x="7441" y="16255"/>
                    <a:pt x="6977" y="15993"/>
                  </a:cubicBezTo>
                  <a:cubicBezTo>
                    <a:pt x="5525" y="14862"/>
                    <a:pt x="2953" y="13778"/>
                    <a:pt x="1893" y="13016"/>
                  </a:cubicBezTo>
                  <a:cubicBezTo>
                    <a:pt x="1976" y="12993"/>
                    <a:pt x="2048" y="12981"/>
                    <a:pt x="2131" y="12945"/>
                  </a:cubicBezTo>
                  <a:cubicBezTo>
                    <a:pt x="4501" y="12183"/>
                    <a:pt x="7584" y="11457"/>
                    <a:pt x="9501" y="10921"/>
                  </a:cubicBezTo>
                  <a:cubicBezTo>
                    <a:pt x="9977" y="10468"/>
                    <a:pt x="9704" y="10076"/>
                    <a:pt x="9882" y="9671"/>
                  </a:cubicBezTo>
                  <a:cubicBezTo>
                    <a:pt x="10120" y="8301"/>
                    <a:pt x="10382" y="6932"/>
                    <a:pt x="10751" y="5587"/>
                  </a:cubicBezTo>
                  <a:cubicBezTo>
                    <a:pt x="11061" y="4170"/>
                    <a:pt x="11430" y="2741"/>
                    <a:pt x="11656" y="1301"/>
                  </a:cubicBezTo>
                  <a:close/>
                  <a:moveTo>
                    <a:pt x="11368" y="0"/>
                  </a:moveTo>
                  <a:cubicBezTo>
                    <a:pt x="11186" y="0"/>
                    <a:pt x="11004" y="100"/>
                    <a:pt x="10954" y="312"/>
                  </a:cubicBezTo>
                  <a:cubicBezTo>
                    <a:pt x="10525" y="3337"/>
                    <a:pt x="9525" y="6254"/>
                    <a:pt x="9037" y="9278"/>
                  </a:cubicBezTo>
                  <a:cubicBezTo>
                    <a:pt x="9037" y="9433"/>
                    <a:pt x="8930" y="9718"/>
                    <a:pt x="8858" y="9945"/>
                  </a:cubicBezTo>
                  <a:cubicBezTo>
                    <a:pt x="8823" y="9945"/>
                    <a:pt x="8787" y="9956"/>
                    <a:pt x="8727" y="9968"/>
                  </a:cubicBezTo>
                  <a:cubicBezTo>
                    <a:pt x="6358" y="10552"/>
                    <a:pt x="4012" y="11183"/>
                    <a:pt x="1679" y="11861"/>
                  </a:cubicBezTo>
                  <a:cubicBezTo>
                    <a:pt x="1012" y="12016"/>
                    <a:pt x="1131" y="11957"/>
                    <a:pt x="548" y="12028"/>
                  </a:cubicBezTo>
                  <a:cubicBezTo>
                    <a:pt x="0" y="12183"/>
                    <a:pt x="0" y="12838"/>
                    <a:pt x="333" y="13207"/>
                  </a:cubicBezTo>
                  <a:cubicBezTo>
                    <a:pt x="1262" y="14481"/>
                    <a:pt x="2762" y="14957"/>
                    <a:pt x="4346" y="15898"/>
                  </a:cubicBezTo>
                  <a:cubicBezTo>
                    <a:pt x="4703" y="16005"/>
                    <a:pt x="5536" y="16672"/>
                    <a:pt x="5977" y="16969"/>
                  </a:cubicBezTo>
                  <a:cubicBezTo>
                    <a:pt x="6036" y="19708"/>
                    <a:pt x="5596" y="22422"/>
                    <a:pt x="5382" y="25149"/>
                  </a:cubicBezTo>
                  <a:cubicBezTo>
                    <a:pt x="5322" y="25732"/>
                    <a:pt x="5239" y="26316"/>
                    <a:pt x="5215" y="26899"/>
                  </a:cubicBezTo>
                  <a:cubicBezTo>
                    <a:pt x="5167" y="27197"/>
                    <a:pt x="5274" y="27518"/>
                    <a:pt x="5548" y="27673"/>
                  </a:cubicBezTo>
                  <a:cubicBezTo>
                    <a:pt x="5672" y="27740"/>
                    <a:pt x="5794" y="27768"/>
                    <a:pt x="5914" y="27768"/>
                  </a:cubicBezTo>
                  <a:cubicBezTo>
                    <a:pt x="6350" y="27768"/>
                    <a:pt x="6757" y="27391"/>
                    <a:pt x="7084" y="27101"/>
                  </a:cubicBezTo>
                  <a:cubicBezTo>
                    <a:pt x="7691" y="26542"/>
                    <a:pt x="8287" y="25947"/>
                    <a:pt x="8882" y="25363"/>
                  </a:cubicBezTo>
                  <a:cubicBezTo>
                    <a:pt x="10585" y="23708"/>
                    <a:pt x="11859" y="22815"/>
                    <a:pt x="13847" y="21541"/>
                  </a:cubicBezTo>
                  <a:lnTo>
                    <a:pt x="14121" y="21541"/>
                  </a:lnTo>
                  <a:cubicBezTo>
                    <a:pt x="14752" y="21708"/>
                    <a:pt x="15669" y="22244"/>
                    <a:pt x="16669" y="22660"/>
                  </a:cubicBezTo>
                  <a:cubicBezTo>
                    <a:pt x="17859" y="23184"/>
                    <a:pt x="19038" y="23553"/>
                    <a:pt x="20610" y="24494"/>
                  </a:cubicBezTo>
                  <a:cubicBezTo>
                    <a:pt x="21241" y="24851"/>
                    <a:pt x="21896" y="25161"/>
                    <a:pt x="22586" y="25351"/>
                  </a:cubicBezTo>
                  <a:cubicBezTo>
                    <a:pt x="22794" y="25397"/>
                    <a:pt x="23022" y="25478"/>
                    <a:pt x="23241" y="25478"/>
                  </a:cubicBezTo>
                  <a:cubicBezTo>
                    <a:pt x="23360" y="25478"/>
                    <a:pt x="23477" y="25454"/>
                    <a:pt x="23586" y="25387"/>
                  </a:cubicBezTo>
                  <a:cubicBezTo>
                    <a:pt x="24051" y="25089"/>
                    <a:pt x="23943" y="24470"/>
                    <a:pt x="23872" y="23994"/>
                  </a:cubicBezTo>
                  <a:cubicBezTo>
                    <a:pt x="23682" y="23089"/>
                    <a:pt x="23384" y="22220"/>
                    <a:pt x="23074" y="21339"/>
                  </a:cubicBezTo>
                  <a:cubicBezTo>
                    <a:pt x="22408" y="19577"/>
                    <a:pt x="21848" y="17779"/>
                    <a:pt x="21276" y="15981"/>
                  </a:cubicBezTo>
                  <a:cubicBezTo>
                    <a:pt x="22586" y="14528"/>
                    <a:pt x="23896" y="13076"/>
                    <a:pt x="25396" y="11826"/>
                  </a:cubicBezTo>
                  <a:cubicBezTo>
                    <a:pt x="26158" y="11147"/>
                    <a:pt x="26872" y="10433"/>
                    <a:pt x="27492" y="9623"/>
                  </a:cubicBezTo>
                  <a:cubicBezTo>
                    <a:pt x="27730" y="9278"/>
                    <a:pt x="28134" y="9004"/>
                    <a:pt x="28158" y="8563"/>
                  </a:cubicBezTo>
                  <a:cubicBezTo>
                    <a:pt x="28112" y="7906"/>
                    <a:pt x="27507" y="7698"/>
                    <a:pt x="26722" y="7698"/>
                  </a:cubicBezTo>
                  <a:cubicBezTo>
                    <a:pt x="25489" y="7698"/>
                    <a:pt x="23812" y="8210"/>
                    <a:pt x="23158" y="8290"/>
                  </a:cubicBezTo>
                  <a:cubicBezTo>
                    <a:pt x="20776" y="8837"/>
                    <a:pt x="19133" y="9147"/>
                    <a:pt x="16931" y="9325"/>
                  </a:cubicBezTo>
                  <a:cubicBezTo>
                    <a:pt x="16395" y="8325"/>
                    <a:pt x="15240" y="6039"/>
                    <a:pt x="14442" y="4706"/>
                  </a:cubicBezTo>
                  <a:cubicBezTo>
                    <a:pt x="13823" y="3491"/>
                    <a:pt x="13692" y="3039"/>
                    <a:pt x="13228" y="1801"/>
                  </a:cubicBezTo>
                  <a:cubicBezTo>
                    <a:pt x="13045" y="1327"/>
                    <a:pt x="12911" y="571"/>
                    <a:pt x="12332" y="571"/>
                  </a:cubicBezTo>
                  <a:cubicBezTo>
                    <a:pt x="12271" y="571"/>
                    <a:pt x="12204" y="580"/>
                    <a:pt x="12132" y="598"/>
                  </a:cubicBezTo>
                  <a:cubicBezTo>
                    <a:pt x="11894" y="670"/>
                    <a:pt x="11775" y="801"/>
                    <a:pt x="11704" y="955"/>
                  </a:cubicBezTo>
                  <a:cubicBezTo>
                    <a:pt x="11740" y="765"/>
                    <a:pt x="11775" y="562"/>
                    <a:pt x="11799" y="360"/>
                  </a:cubicBezTo>
                  <a:cubicBezTo>
                    <a:pt x="11780" y="127"/>
                    <a:pt x="11574" y="0"/>
                    <a:pt x="11368"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pic>
        <p:nvPicPr>
          <p:cNvPr id="6" name="Picture 5">
            <a:extLst>
              <a:ext uri="{FF2B5EF4-FFF2-40B4-BE49-F238E27FC236}">
                <a16:creationId xmlns:a16="http://schemas.microsoft.com/office/drawing/2014/main" id="{DC8FCE13-5DC1-A6AF-5611-2D25BF8D2F83}"/>
              </a:ext>
            </a:extLst>
          </p:cNvPr>
          <p:cNvPicPr>
            <a:picLocks noChangeAspect="1"/>
          </p:cNvPicPr>
          <p:nvPr/>
        </p:nvPicPr>
        <p:blipFill>
          <a:blip r:embed="rId3"/>
          <a:stretch>
            <a:fillRect/>
          </a:stretch>
        </p:blipFill>
        <p:spPr>
          <a:xfrm>
            <a:off x="0" y="96168"/>
            <a:ext cx="12039600" cy="768177"/>
          </a:xfrm>
          <a:prstGeom prst="rect">
            <a:avLst/>
          </a:prstGeom>
        </p:spPr>
      </p:pic>
      <p:sp>
        <p:nvSpPr>
          <p:cNvPr id="7" name="TextBox 8">
            <a:extLst>
              <a:ext uri="{FF2B5EF4-FFF2-40B4-BE49-F238E27FC236}">
                <a16:creationId xmlns:a16="http://schemas.microsoft.com/office/drawing/2014/main" id="{A3ADCEAC-D07B-ACC7-5B5E-C56E6B1D95DE}"/>
              </a:ext>
            </a:extLst>
          </p:cNvPr>
          <p:cNvSpPr txBox="1"/>
          <p:nvPr/>
        </p:nvSpPr>
        <p:spPr>
          <a:xfrm>
            <a:off x="3214184" y="149684"/>
            <a:ext cx="5690681" cy="615553"/>
          </a:xfrm>
          <a:prstGeom prst="rect">
            <a:avLst/>
          </a:prstGeom>
          <a:no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875492" rtl="0" eaLnBrk="1" fontAlgn="auto" latinLnBrk="0" hangingPunct="1">
              <a:lnSpc>
                <a:spcPct val="100000"/>
              </a:lnSpc>
              <a:spcBef>
                <a:spcPts val="0"/>
              </a:spcBef>
              <a:spcAft>
                <a:spcPts val="0"/>
              </a:spcAft>
              <a:buClr>
                <a:srgbClr val="000000"/>
              </a:buClr>
              <a:buSzTx/>
              <a:buFont typeface="Arial"/>
              <a:buNone/>
              <a:tabLst/>
              <a:defRPr/>
            </a:pPr>
            <a:r>
              <a:rPr kumimoji="0" lang="en-US" sz="4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LUYỆN TẬP</a:t>
            </a:r>
          </a:p>
        </p:txBody>
      </p:sp>
      <p:sp>
        <p:nvSpPr>
          <p:cNvPr id="8" name="TextBox 7">
            <a:extLst>
              <a:ext uri="{FF2B5EF4-FFF2-40B4-BE49-F238E27FC236}">
                <a16:creationId xmlns:a16="http://schemas.microsoft.com/office/drawing/2014/main" id="{D7419BA2-6BB2-C2E3-3CEF-C32A23D9FF5D}"/>
              </a:ext>
            </a:extLst>
          </p:cNvPr>
          <p:cNvSpPr txBox="1"/>
          <p:nvPr/>
        </p:nvSpPr>
        <p:spPr>
          <a:xfrm>
            <a:off x="2004685" y="2569282"/>
            <a:ext cx="3561216"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400" b="0" i="0" u="none" strike="noStrike" kern="0" cap="none" spc="0" normalizeH="0" baseline="0" noProof="0" dirty="0">
                <a:ln>
                  <a:noFill/>
                </a:ln>
                <a:solidFill>
                  <a:prstClr val="white"/>
                </a:solidFill>
                <a:effectLst/>
                <a:uLnTx/>
                <a:uFillTx/>
                <a:latin typeface="Times New Roman" panose="02020603050405020304" pitchFamily="18" charset="0"/>
                <a:cs typeface="Arial"/>
                <a:sym typeface="Arial"/>
              </a:rPr>
              <a:t>Học sinh tham gia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400" b="0" i="0" u="none" strike="noStrike" kern="0" cap="none" spc="0" normalizeH="0" baseline="0" noProof="0" dirty="0">
                <a:ln>
                  <a:noFill/>
                </a:ln>
                <a:solidFill>
                  <a:prstClr val="white"/>
                </a:solidFill>
                <a:effectLst/>
                <a:uLnTx/>
                <a:uFillTx/>
                <a:latin typeface="Times New Roman" panose="02020603050405020304" pitchFamily="18" charset="0"/>
                <a:cs typeface="Arial"/>
                <a:sym typeface="Arial"/>
              </a:rPr>
              <a:t>trả lời câu hỏi trắc</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400" b="0" i="0" u="none" strike="noStrike" kern="0" cap="none" spc="0" normalizeH="0" baseline="0" noProof="0" dirty="0">
                <a:ln>
                  <a:noFill/>
                </a:ln>
                <a:solidFill>
                  <a:prstClr val="white"/>
                </a:solidFill>
                <a:effectLst/>
                <a:uLnTx/>
                <a:uFillTx/>
                <a:latin typeface="Times New Roman" panose="02020603050405020304" pitchFamily="18" charset="0"/>
                <a:cs typeface="Arial"/>
                <a:sym typeface="Arial"/>
              </a:rPr>
              <a:t> nghiệm. Học sinh chọn một đáp án chính</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400" b="0" i="0" u="none" strike="noStrike" kern="0" cap="none" spc="0" normalizeH="0" baseline="0" noProof="0" dirty="0">
                <a:ln>
                  <a:noFill/>
                </a:ln>
                <a:solidFill>
                  <a:prstClr val="white"/>
                </a:solidFill>
                <a:effectLst/>
                <a:uLnTx/>
                <a:uFillTx/>
                <a:latin typeface="Times New Roman" panose="02020603050405020304" pitchFamily="18" charset="0"/>
                <a:cs typeface="Arial"/>
                <a:sym typeface="Arial"/>
              </a:rPr>
              <a:t> xác nhất </a:t>
            </a:r>
            <a:endParaRPr kumimoji="0" lang="vi-VN" sz="2400" b="0" i="0" u="none" strike="noStrike" kern="0" cap="none" spc="0" normalizeH="0" baseline="0" noProof="0" dirty="0">
              <a:ln>
                <a:noFill/>
              </a:ln>
              <a:solidFill>
                <a:prstClr val="white"/>
              </a:solidFill>
              <a:effectLst/>
              <a:uLnTx/>
              <a:uFillTx/>
              <a:latin typeface="Arial"/>
              <a:cs typeface="Arial"/>
              <a:sym typeface="Arial"/>
            </a:endParaRPr>
          </a:p>
        </p:txBody>
      </p:sp>
      <p:sp>
        <p:nvSpPr>
          <p:cNvPr id="3" name="TextBox 2">
            <a:extLst>
              <a:ext uri="{FF2B5EF4-FFF2-40B4-BE49-F238E27FC236}">
                <a16:creationId xmlns:a16="http://schemas.microsoft.com/office/drawing/2014/main" id="{889C6C1F-8F99-F8BF-DDC4-70DB09E55200}"/>
              </a:ext>
            </a:extLst>
          </p:cNvPr>
          <p:cNvSpPr txBox="1"/>
          <p:nvPr/>
        </p:nvSpPr>
        <p:spPr>
          <a:xfrm>
            <a:off x="6248965" y="2199950"/>
            <a:ext cx="5593466" cy="2677656"/>
          </a:xfrm>
          <a:prstGeom prst="rect">
            <a:avLst/>
          </a:prstGeom>
          <a:solidFill>
            <a:schemeClr val="accent6">
              <a:lumMod val="20000"/>
              <a:lumOff val="80000"/>
            </a:schemeClr>
          </a:solidFill>
          <a:ln w="6350">
            <a:solidFill>
              <a:schemeClr val="tx1"/>
            </a:solidFill>
          </a:ln>
        </p:spPr>
        <p:txBody>
          <a:bodyPr wrap="square">
            <a:spAutoFit/>
          </a:bodyPr>
          <a:lstStyle/>
          <a:p>
            <a:pPr algn="just"/>
            <a:r>
              <a:rPr lang="vi-VN" sz="2800" b="1" i="0" dirty="0">
                <a:solidFill>
                  <a:srgbClr val="333333"/>
                </a:solidFill>
                <a:effectLst/>
                <a:latin typeface="+mj-lt"/>
              </a:rPr>
              <a:t>Câu 1:</a:t>
            </a:r>
            <a:r>
              <a:rPr lang="vi-VN" sz="2800" b="0" i="0" dirty="0">
                <a:solidFill>
                  <a:srgbClr val="333333"/>
                </a:solidFill>
                <a:effectLst/>
                <a:latin typeface="+mj-lt"/>
              </a:rPr>
              <a:t> </a:t>
            </a:r>
            <a:r>
              <a:rPr lang="vi-VN" sz="2800" b="1" i="0" dirty="0">
                <a:solidFill>
                  <a:srgbClr val="333333"/>
                </a:solidFill>
                <a:effectLst/>
                <a:latin typeface="+mj-lt"/>
              </a:rPr>
              <a:t>Đâu là thành tựu tiêu biểu của cách mạng công nghiệp?</a:t>
            </a:r>
          </a:p>
          <a:p>
            <a:pPr algn="just"/>
            <a:r>
              <a:rPr lang="vi-VN" sz="2800" b="0" i="0" dirty="0">
                <a:solidFill>
                  <a:srgbClr val="333333"/>
                </a:solidFill>
                <a:effectLst/>
                <a:latin typeface="+mj-lt"/>
              </a:rPr>
              <a:t>A.Chế tạo ra máy kéo sợi Gien-ni</a:t>
            </a:r>
          </a:p>
          <a:p>
            <a:pPr algn="just"/>
            <a:r>
              <a:rPr lang="vi-VN" sz="2800" b="0" i="0" dirty="0">
                <a:solidFill>
                  <a:srgbClr val="333333"/>
                </a:solidFill>
                <a:effectLst/>
                <a:latin typeface="+mj-lt"/>
              </a:rPr>
              <a:t>B.Chế tạo ra động cơ hơi nước</a:t>
            </a:r>
          </a:p>
          <a:p>
            <a:pPr algn="just"/>
            <a:r>
              <a:rPr lang="vi-VN" sz="2800" b="0" i="0" dirty="0">
                <a:solidFill>
                  <a:srgbClr val="333333"/>
                </a:solidFill>
                <a:effectLst/>
                <a:latin typeface="+mj-lt"/>
              </a:rPr>
              <a:t>C.Chế tạo ra máy dệt</a:t>
            </a:r>
          </a:p>
          <a:p>
            <a:pPr algn="just"/>
            <a:r>
              <a:rPr lang="vi-VN" sz="2800" i="0" dirty="0">
                <a:solidFill>
                  <a:schemeClr val="tx1"/>
                </a:solidFill>
                <a:effectLst/>
                <a:latin typeface="+mj-lt"/>
              </a:rPr>
              <a:t>D.Cả ba đáp án trên đều đúng</a:t>
            </a:r>
          </a:p>
        </p:txBody>
      </p:sp>
    </p:spTree>
    <p:extLst>
      <p:ext uri="{BB962C8B-B14F-4D97-AF65-F5344CB8AC3E}">
        <p14:creationId xmlns:p14="http://schemas.microsoft.com/office/powerpoint/2010/main" val="182482109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mph" presetSubtype="0" fill="hold" nodeType="clickEffect">
                                  <p:stCondLst>
                                    <p:cond delay="0"/>
                                  </p:stCondLst>
                                  <p:iterate type="lt">
                                    <p:tmPct val="4000"/>
                                  </p:iterate>
                                  <p:childTnLst>
                                    <p:set>
                                      <p:cBhvr override="childStyle">
                                        <p:cTn id="6" dur="500" fill="hold"/>
                                        <p:tgtEl>
                                          <p:spTgt spid="3">
                                            <p:txEl>
                                              <p:pRg st="4" end="4"/>
                                            </p:txEl>
                                          </p:spTgt>
                                        </p:tgtEl>
                                        <p:attrNameLst>
                                          <p:attrName>style.color</p:attrName>
                                        </p:attrNameLst>
                                      </p:cBhvr>
                                      <p:to>
                                        <p:clrVal>
                                          <a:schemeClr val="accent2"/>
                                        </p:clrVal>
                                      </p:to>
                                    </p:set>
                                    <p:set>
                                      <p:cBhvr>
                                        <p:cTn id="7" dur="500" fill="hold"/>
                                        <p:tgtEl>
                                          <p:spTgt spid="3">
                                            <p:txEl>
                                              <p:pRg st="4" end="4"/>
                                            </p:txEl>
                                          </p:spTgt>
                                        </p:tgtEl>
                                        <p:attrNameLst>
                                          <p:attrName>fillcolor</p:attrName>
                                        </p:attrNameLst>
                                      </p:cBhvr>
                                      <p:to>
                                        <p:clrVal>
                                          <a:schemeClr val="accent2"/>
                                        </p:clrVal>
                                      </p:to>
                                    </p:set>
                                    <p:set>
                                      <p:cBhvr>
                                        <p:cTn id="8" dur="500" fill="hold"/>
                                        <p:tgtEl>
                                          <p:spTgt spid="3">
                                            <p:txEl>
                                              <p:pRg st="4" end="4"/>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96"/>
        <p:cNvGrpSpPr/>
        <p:nvPr/>
      </p:nvGrpSpPr>
      <p:grpSpPr>
        <a:xfrm>
          <a:off x="0" y="0"/>
          <a:ext cx="0" cy="0"/>
          <a:chOff x="0" y="0"/>
          <a:chExt cx="0" cy="0"/>
        </a:xfrm>
      </p:grpSpPr>
      <p:sp>
        <p:nvSpPr>
          <p:cNvPr id="297" name="Google Shape;297;p22"/>
          <p:cNvSpPr/>
          <p:nvPr/>
        </p:nvSpPr>
        <p:spPr>
          <a:xfrm>
            <a:off x="697267" y="1667593"/>
            <a:ext cx="2526213" cy="2121774"/>
          </a:xfrm>
          <a:custGeom>
            <a:avLst/>
            <a:gdLst/>
            <a:ahLst/>
            <a:cxnLst/>
            <a:rect l="l" t="t" r="r" b="b"/>
            <a:pathLst>
              <a:path w="82525" h="49828" extrusionOk="0">
                <a:moveTo>
                  <a:pt x="63463" y="14936"/>
                </a:moveTo>
                <a:cubicBezTo>
                  <a:pt x="63499" y="15007"/>
                  <a:pt x="63534" y="15055"/>
                  <a:pt x="63570" y="15115"/>
                </a:cubicBezTo>
                <a:cubicBezTo>
                  <a:pt x="63511" y="15079"/>
                  <a:pt x="63439" y="15055"/>
                  <a:pt x="63380" y="15019"/>
                </a:cubicBezTo>
                <a:cubicBezTo>
                  <a:pt x="63415" y="14996"/>
                  <a:pt x="63439" y="14972"/>
                  <a:pt x="63463" y="14936"/>
                </a:cubicBezTo>
                <a:close/>
                <a:moveTo>
                  <a:pt x="42663" y="30640"/>
                </a:moveTo>
                <a:cubicBezTo>
                  <a:pt x="42651" y="30652"/>
                  <a:pt x="42639" y="30664"/>
                  <a:pt x="42627" y="30676"/>
                </a:cubicBezTo>
                <a:cubicBezTo>
                  <a:pt x="42627" y="30676"/>
                  <a:pt x="42627" y="30664"/>
                  <a:pt x="42627" y="30664"/>
                </a:cubicBezTo>
                <a:cubicBezTo>
                  <a:pt x="42639" y="30652"/>
                  <a:pt x="42651" y="30640"/>
                  <a:pt x="42663" y="30640"/>
                </a:cubicBezTo>
                <a:close/>
                <a:moveTo>
                  <a:pt x="56898" y="1"/>
                </a:moveTo>
                <a:cubicBezTo>
                  <a:pt x="56324" y="1"/>
                  <a:pt x="55747" y="187"/>
                  <a:pt x="55402" y="601"/>
                </a:cubicBezTo>
                <a:cubicBezTo>
                  <a:pt x="54390" y="1827"/>
                  <a:pt x="53366" y="3054"/>
                  <a:pt x="52319" y="4268"/>
                </a:cubicBezTo>
                <a:lnTo>
                  <a:pt x="52521" y="3958"/>
                </a:lnTo>
                <a:cubicBezTo>
                  <a:pt x="53541" y="2401"/>
                  <a:pt x="52099" y="884"/>
                  <a:pt x="50562" y="884"/>
                </a:cubicBezTo>
                <a:cubicBezTo>
                  <a:pt x="50054" y="884"/>
                  <a:pt x="49536" y="1050"/>
                  <a:pt x="49092" y="1434"/>
                </a:cubicBezTo>
                <a:cubicBezTo>
                  <a:pt x="45663" y="4399"/>
                  <a:pt x="42210" y="7387"/>
                  <a:pt x="38484" y="10007"/>
                </a:cubicBezTo>
                <a:cubicBezTo>
                  <a:pt x="39448" y="8911"/>
                  <a:pt x="40436" y="7828"/>
                  <a:pt x="41472" y="6780"/>
                </a:cubicBezTo>
                <a:cubicBezTo>
                  <a:pt x="42827" y="5416"/>
                  <a:pt x="41608" y="3170"/>
                  <a:pt x="39931" y="3170"/>
                </a:cubicBezTo>
                <a:cubicBezTo>
                  <a:pt x="39574" y="3170"/>
                  <a:pt x="39196" y="3272"/>
                  <a:pt x="38817" y="3506"/>
                </a:cubicBezTo>
                <a:cubicBezTo>
                  <a:pt x="38472" y="3720"/>
                  <a:pt x="38138" y="3947"/>
                  <a:pt x="37817" y="4173"/>
                </a:cubicBezTo>
                <a:cubicBezTo>
                  <a:pt x="38014" y="2979"/>
                  <a:pt x="37108" y="1704"/>
                  <a:pt x="35752" y="1704"/>
                </a:cubicBezTo>
                <a:cubicBezTo>
                  <a:pt x="35552" y="1704"/>
                  <a:pt x="35343" y="1732"/>
                  <a:pt x="35126" y="1792"/>
                </a:cubicBezTo>
                <a:cubicBezTo>
                  <a:pt x="32864" y="2399"/>
                  <a:pt x="30816" y="3435"/>
                  <a:pt x="28875" y="4649"/>
                </a:cubicBezTo>
                <a:cubicBezTo>
                  <a:pt x="29030" y="4518"/>
                  <a:pt x="29185" y="4387"/>
                  <a:pt x="29340" y="4256"/>
                </a:cubicBezTo>
                <a:cubicBezTo>
                  <a:pt x="30880" y="2964"/>
                  <a:pt x="29476" y="743"/>
                  <a:pt x="27765" y="743"/>
                </a:cubicBezTo>
                <a:cubicBezTo>
                  <a:pt x="27426" y="743"/>
                  <a:pt x="27075" y="831"/>
                  <a:pt x="26732" y="1030"/>
                </a:cubicBezTo>
                <a:lnTo>
                  <a:pt x="19577" y="5173"/>
                </a:lnTo>
                <a:cubicBezTo>
                  <a:pt x="18993" y="5506"/>
                  <a:pt x="18410" y="5852"/>
                  <a:pt x="17838" y="6185"/>
                </a:cubicBezTo>
                <a:cubicBezTo>
                  <a:pt x="18445" y="5482"/>
                  <a:pt x="19112" y="4804"/>
                  <a:pt x="19803" y="4149"/>
                </a:cubicBezTo>
                <a:cubicBezTo>
                  <a:pt x="19839" y="4152"/>
                  <a:pt x="19875" y="4153"/>
                  <a:pt x="19911" y="4153"/>
                </a:cubicBezTo>
                <a:cubicBezTo>
                  <a:pt x="20316" y="4153"/>
                  <a:pt x="20720" y="3966"/>
                  <a:pt x="20993" y="3518"/>
                </a:cubicBezTo>
                <a:lnTo>
                  <a:pt x="21732" y="2315"/>
                </a:lnTo>
                <a:cubicBezTo>
                  <a:pt x="22442" y="1161"/>
                  <a:pt x="21427" y="113"/>
                  <a:pt x="20279" y="113"/>
                </a:cubicBezTo>
                <a:cubicBezTo>
                  <a:pt x="20042" y="113"/>
                  <a:pt x="19799" y="158"/>
                  <a:pt x="19565" y="256"/>
                </a:cubicBezTo>
                <a:cubicBezTo>
                  <a:pt x="15338" y="2065"/>
                  <a:pt x="12397" y="6078"/>
                  <a:pt x="10802" y="10090"/>
                </a:cubicBezTo>
                <a:cubicBezTo>
                  <a:pt x="10480" y="10900"/>
                  <a:pt x="11016" y="11912"/>
                  <a:pt x="11754" y="12317"/>
                </a:cubicBezTo>
                <a:cubicBezTo>
                  <a:pt x="12298" y="12619"/>
                  <a:pt x="12834" y="12743"/>
                  <a:pt x="13363" y="12743"/>
                </a:cubicBezTo>
                <a:cubicBezTo>
                  <a:pt x="14061" y="12743"/>
                  <a:pt x="14745" y="12526"/>
                  <a:pt x="15409" y="12221"/>
                </a:cubicBezTo>
                <a:lnTo>
                  <a:pt x="15409" y="12221"/>
                </a:lnTo>
                <a:cubicBezTo>
                  <a:pt x="15302" y="12376"/>
                  <a:pt x="15183" y="12531"/>
                  <a:pt x="15076" y="12686"/>
                </a:cubicBezTo>
                <a:cubicBezTo>
                  <a:pt x="14080" y="14148"/>
                  <a:pt x="15477" y="15796"/>
                  <a:pt x="17063" y="15796"/>
                </a:cubicBezTo>
                <a:cubicBezTo>
                  <a:pt x="17221" y="15796"/>
                  <a:pt x="17381" y="15780"/>
                  <a:pt x="17541" y="15746"/>
                </a:cubicBezTo>
                <a:cubicBezTo>
                  <a:pt x="19910" y="15246"/>
                  <a:pt x="22041" y="14222"/>
                  <a:pt x="24053" y="12995"/>
                </a:cubicBezTo>
                <a:lnTo>
                  <a:pt x="24053" y="12995"/>
                </a:lnTo>
                <a:cubicBezTo>
                  <a:pt x="22898" y="14353"/>
                  <a:pt x="21827" y="15758"/>
                  <a:pt x="20874" y="17246"/>
                </a:cubicBezTo>
                <a:cubicBezTo>
                  <a:pt x="20757" y="17226"/>
                  <a:pt x="20636" y="17215"/>
                  <a:pt x="20512" y="17215"/>
                </a:cubicBezTo>
                <a:cubicBezTo>
                  <a:pt x="20046" y="17215"/>
                  <a:pt x="19542" y="17365"/>
                  <a:pt x="19053" y="17722"/>
                </a:cubicBezTo>
                <a:cubicBezTo>
                  <a:pt x="17850" y="18627"/>
                  <a:pt x="16659" y="19544"/>
                  <a:pt x="15457" y="20449"/>
                </a:cubicBezTo>
                <a:cubicBezTo>
                  <a:pt x="15600" y="20258"/>
                  <a:pt x="15743" y="20068"/>
                  <a:pt x="15897" y="19877"/>
                </a:cubicBezTo>
                <a:cubicBezTo>
                  <a:pt x="16588" y="19056"/>
                  <a:pt x="16743" y="17924"/>
                  <a:pt x="15897" y="17115"/>
                </a:cubicBezTo>
                <a:cubicBezTo>
                  <a:pt x="15496" y="16731"/>
                  <a:pt x="14993" y="16552"/>
                  <a:pt x="14486" y="16552"/>
                </a:cubicBezTo>
                <a:cubicBezTo>
                  <a:pt x="13955" y="16552"/>
                  <a:pt x="13419" y="16749"/>
                  <a:pt x="12992" y="17115"/>
                </a:cubicBezTo>
                <a:cubicBezTo>
                  <a:pt x="11099" y="18746"/>
                  <a:pt x="9182" y="20341"/>
                  <a:pt x="7230" y="21913"/>
                </a:cubicBezTo>
                <a:cubicBezTo>
                  <a:pt x="6765" y="22282"/>
                  <a:pt x="6301" y="22663"/>
                  <a:pt x="5837" y="23032"/>
                </a:cubicBezTo>
                <a:cubicBezTo>
                  <a:pt x="5872" y="22973"/>
                  <a:pt x="5896" y="22901"/>
                  <a:pt x="5932" y="22842"/>
                </a:cubicBezTo>
                <a:cubicBezTo>
                  <a:pt x="6337" y="22151"/>
                  <a:pt x="6777" y="21496"/>
                  <a:pt x="7289" y="20889"/>
                </a:cubicBezTo>
                <a:cubicBezTo>
                  <a:pt x="7599" y="20532"/>
                  <a:pt x="7920" y="20187"/>
                  <a:pt x="8266" y="19865"/>
                </a:cubicBezTo>
                <a:cubicBezTo>
                  <a:pt x="8373" y="19746"/>
                  <a:pt x="8599" y="19615"/>
                  <a:pt x="8670" y="19484"/>
                </a:cubicBezTo>
                <a:cubicBezTo>
                  <a:pt x="8682" y="19472"/>
                  <a:pt x="8682" y="19472"/>
                  <a:pt x="8682" y="19460"/>
                </a:cubicBezTo>
                <a:cubicBezTo>
                  <a:pt x="8863" y="19550"/>
                  <a:pt x="9047" y="19590"/>
                  <a:pt x="9227" y="19590"/>
                </a:cubicBezTo>
                <a:cubicBezTo>
                  <a:pt x="10366" y="19590"/>
                  <a:pt x="11350" y="17987"/>
                  <a:pt x="10302" y="17103"/>
                </a:cubicBezTo>
                <a:cubicBezTo>
                  <a:pt x="9771" y="16663"/>
                  <a:pt x="9221" y="16481"/>
                  <a:pt x="8670" y="16481"/>
                </a:cubicBezTo>
                <a:cubicBezTo>
                  <a:pt x="6820" y="16481"/>
                  <a:pt x="4967" y="18534"/>
                  <a:pt x="3884" y="19782"/>
                </a:cubicBezTo>
                <a:cubicBezTo>
                  <a:pt x="2205" y="21734"/>
                  <a:pt x="836" y="24056"/>
                  <a:pt x="253" y="26545"/>
                </a:cubicBezTo>
                <a:cubicBezTo>
                  <a:pt x="1" y="27631"/>
                  <a:pt x="761" y="29004"/>
                  <a:pt x="2056" y="29004"/>
                </a:cubicBezTo>
                <a:cubicBezTo>
                  <a:pt x="2109" y="29004"/>
                  <a:pt x="2163" y="29002"/>
                  <a:pt x="2217" y="28997"/>
                </a:cubicBezTo>
                <a:cubicBezTo>
                  <a:pt x="3420" y="28902"/>
                  <a:pt x="4479" y="28521"/>
                  <a:pt x="5456" y="28009"/>
                </a:cubicBezTo>
                <a:lnTo>
                  <a:pt x="5456" y="28009"/>
                </a:lnTo>
                <a:cubicBezTo>
                  <a:pt x="5420" y="28092"/>
                  <a:pt x="5372" y="28164"/>
                  <a:pt x="5325" y="28235"/>
                </a:cubicBezTo>
                <a:cubicBezTo>
                  <a:pt x="4848" y="29104"/>
                  <a:pt x="5015" y="30176"/>
                  <a:pt x="5861" y="30771"/>
                </a:cubicBezTo>
                <a:cubicBezTo>
                  <a:pt x="6248" y="31049"/>
                  <a:pt x="6658" y="31174"/>
                  <a:pt x="7067" y="31174"/>
                </a:cubicBezTo>
                <a:cubicBezTo>
                  <a:pt x="7589" y="31174"/>
                  <a:pt x="8108" y="30970"/>
                  <a:pt x="8575" y="30616"/>
                </a:cubicBezTo>
                <a:cubicBezTo>
                  <a:pt x="9587" y="29866"/>
                  <a:pt x="10599" y="29092"/>
                  <a:pt x="11611" y="28330"/>
                </a:cubicBezTo>
                <a:lnTo>
                  <a:pt x="11611" y="28330"/>
                </a:lnTo>
                <a:cubicBezTo>
                  <a:pt x="11349" y="28854"/>
                  <a:pt x="11099" y="29390"/>
                  <a:pt x="10873" y="29926"/>
                </a:cubicBezTo>
                <a:cubicBezTo>
                  <a:pt x="10563" y="30640"/>
                  <a:pt x="11028" y="31581"/>
                  <a:pt x="11611" y="32010"/>
                </a:cubicBezTo>
                <a:cubicBezTo>
                  <a:pt x="12003" y="32284"/>
                  <a:pt x="12424" y="32411"/>
                  <a:pt x="12854" y="32411"/>
                </a:cubicBezTo>
                <a:cubicBezTo>
                  <a:pt x="13207" y="32411"/>
                  <a:pt x="13567" y="32325"/>
                  <a:pt x="13921" y="32164"/>
                </a:cubicBezTo>
                <a:cubicBezTo>
                  <a:pt x="15588" y="31402"/>
                  <a:pt x="17124" y="30438"/>
                  <a:pt x="18600" y="29390"/>
                </a:cubicBezTo>
                <a:lnTo>
                  <a:pt x="18600" y="29390"/>
                </a:lnTo>
                <a:cubicBezTo>
                  <a:pt x="18481" y="29581"/>
                  <a:pt x="18362" y="29759"/>
                  <a:pt x="18255" y="29938"/>
                </a:cubicBezTo>
                <a:cubicBezTo>
                  <a:pt x="17437" y="31266"/>
                  <a:pt x="18641" y="32983"/>
                  <a:pt x="20070" y="32983"/>
                </a:cubicBezTo>
                <a:cubicBezTo>
                  <a:pt x="20409" y="32983"/>
                  <a:pt x="20760" y="32886"/>
                  <a:pt x="21101" y="32664"/>
                </a:cubicBezTo>
                <a:cubicBezTo>
                  <a:pt x="22875" y="31498"/>
                  <a:pt x="24660" y="30319"/>
                  <a:pt x="26423" y="29128"/>
                </a:cubicBezTo>
                <a:lnTo>
                  <a:pt x="26423" y="29128"/>
                </a:lnTo>
                <a:cubicBezTo>
                  <a:pt x="26208" y="29819"/>
                  <a:pt x="26399" y="30616"/>
                  <a:pt x="26935" y="31117"/>
                </a:cubicBezTo>
                <a:cubicBezTo>
                  <a:pt x="27089" y="31271"/>
                  <a:pt x="27256" y="31378"/>
                  <a:pt x="27435" y="31462"/>
                </a:cubicBezTo>
                <a:cubicBezTo>
                  <a:pt x="27161" y="31736"/>
                  <a:pt x="26887" y="32010"/>
                  <a:pt x="26613" y="32271"/>
                </a:cubicBezTo>
                <a:cubicBezTo>
                  <a:pt x="24911" y="33926"/>
                  <a:pt x="23208" y="35569"/>
                  <a:pt x="21505" y="37213"/>
                </a:cubicBezTo>
                <a:cubicBezTo>
                  <a:pt x="20815" y="37891"/>
                  <a:pt x="20755" y="38951"/>
                  <a:pt x="21351" y="39689"/>
                </a:cubicBezTo>
                <a:cubicBezTo>
                  <a:pt x="21716" y="40142"/>
                  <a:pt x="22347" y="40441"/>
                  <a:pt x="22967" y="40441"/>
                </a:cubicBezTo>
                <a:cubicBezTo>
                  <a:pt x="23276" y="40441"/>
                  <a:pt x="23582" y="40367"/>
                  <a:pt x="23851" y="40201"/>
                </a:cubicBezTo>
                <a:lnTo>
                  <a:pt x="23851" y="40201"/>
                </a:lnTo>
                <a:cubicBezTo>
                  <a:pt x="23577" y="40534"/>
                  <a:pt x="23303" y="40868"/>
                  <a:pt x="23029" y="41201"/>
                </a:cubicBezTo>
                <a:cubicBezTo>
                  <a:pt x="23029" y="41201"/>
                  <a:pt x="23017" y="41213"/>
                  <a:pt x="23017" y="41213"/>
                </a:cubicBezTo>
                <a:cubicBezTo>
                  <a:pt x="22922" y="41332"/>
                  <a:pt x="22827" y="41451"/>
                  <a:pt x="22732" y="41570"/>
                </a:cubicBezTo>
                <a:cubicBezTo>
                  <a:pt x="22184" y="42249"/>
                  <a:pt x="22541" y="43356"/>
                  <a:pt x="23196" y="43820"/>
                </a:cubicBezTo>
                <a:cubicBezTo>
                  <a:pt x="23363" y="43940"/>
                  <a:pt x="23541" y="44023"/>
                  <a:pt x="23732" y="44082"/>
                </a:cubicBezTo>
                <a:cubicBezTo>
                  <a:pt x="23666" y="45072"/>
                  <a:pt x="24645" y="45718"/>
                  <a:pt x="25627" y="45718"/>
                </a:cubicBezTo>
                <a:cubicBezTo>
                  <a:pt x="26075" y="45718"/>
                  <a:pt x="26524" y="45583"/>
                  <a:pt x="26875" y="45285"/>
                </a:cubicBezTo>
                <a:cubicBezTo>
                  <a:pt x="27101" y="45094"/>
                  <a:pt x="27327" y="44892"/>
                  <a:pt x="27542" y="44690"/>
                </a:cubicBezTo>
                <a:cubicBezTo>
                  <a:pt x="27613" y="44821"/>
                  <a:pt x="27697" y="44940"/>
                  <a:pt x="27792" y="45047"/>
                </a:cubicBezTo>
                <a:cubicBezTo>
                  <a:pt x="27321" y="46354"/>
                  <a:pt x="28484" y="47445"/>
                  <a:pt x="29757" y="47445"/>
                </a:cubicBezTo>
                <a:cubicBezTo>
                  <a:pt x="30224" y="47445"/>
                  <a:pt x="30704" y="47299"/>
                  <a:pt x="31126" y="46964"/>
                </a:cubicBezTo>
                <a:cubicBezTo>
                  <a:pt x="32269" y="46059"/>
                  <a:pt x="33400" y="45142"/>
                  <a:pt x="34507" y="44213"/>
                </a:cubicBezTo>
                <a:lnTo>
                  <a:pt x="34507" y="44213"/>
                </a:lnTo>
                <a:cubicBezTo>
                  <a:pt x="34197" y="44809"/>
                  <a:pt x="33924" y="45428"/>
                  <a:pt x="33697" y="46071"/>
                </a:cubicBezTo>
                <a:cubicBezTo>
                  <a:pt x="33201" y="47482"/>
                  <a:pt x="34468" y="48518"/>
                  <a:pt x="35755" y="48518"/>
                </a:cubicBezTo>
                <a:cubicBezTo>
                  <a:pt x="36260" y="48518"/>
                  <a:pt x="36768" y="48359"/>
                  <a:pt x="37174" y="48000"/>
                </a:cubicBezTo>
                <a:cubicBezTo>
                  <a:pt x="38734" y="46595"/>
                  <a:pt x="40305" y="45202"/>
                  <a:pt x="41865" y="43797"/>
                </a:cubicBezTo>
                <a:lnTo>
                  <a:pt x="41865" y="43797"/>
                </a:lnTo>
                <a:cubicBezTo>
                  <a:pt x="41508" y="44499"/>
                  <a:pt x="41151" y="45190"/>
                  <a:pt x="40793" y="45892"/>
                </a:cubicBezTo>
                <a:cubicBezTo>
                  <a:pt x="40031" y="47369"/>
                  <a:pt x="40996" y="48714"/>
                  <a:pt x="42615" y="48916"/>
                </a:cubicBezTo>
                <a:cubicBezTo>
                  <a:pt x="42760" y="48935"/>
                  <a:pt x="42904" y="48944"/>
                  <a:pt x="43045" y="48944"/>
                </a:cubicBezTo>
                <a:cubicBezTo>
                  <a:pt x="44454" y="48944"/>
                  <a:pt x="45660" y="48062"/>
                  <a:pt x="46699" y="47023"/>
                </a:cubicBezTo>
                <a:lnTo>
                  <a:pt x="46699" y="47023"/>
                </a:lnTo>
                <a:cubicBezTo>
                  <a:pt x="46169" y="48468"/>
                  <a:pt x="47206" y="49827"/>
                  <a:pt x="48636" y="49827"/>
                </a:cubicBezTo>
                <a:cubicBezTo>
                  <a:pt x="48974" y="49827"/>
                  <a:pt x="49333" y="49751"/>
                  <a:pt x="49699" y="49583"/>
                </a:cubicBezTo>
                <a:cubicBezTo>
                  <a:pt x="52176" y="48452"/>
                  <a:pt x="53509" y="46309"/>
                  <a:pt x="54795" y="44178"/>
                </a:cubicBezTo>
                <a:cubicBezTo>
                  <a:pt x="54915" y="44214"/>
                  <a:pt x="55042" y="44235"/>
                  <a:pt x="55173" y="44235"/>
                </a:cubicBezTo>
                <a:cubicBezTo>
                  <a:pt x="55381" y="44235"/>
                  <a:pt x="55600" y="44183"/>
                  <a:pt x="55819" y="44059"/>
                </a:cubicBezTo>
                <a:cubicBezTo>
                  <a:pt x="55843" y="44035"/>
                  <a:pt x="55867" y="44023"/>
                  <a:pt x="55891" y="43999"/>
                </a:cubicBezTo>
                <a:lnTo>
                  <a:pt x="55891" y="43999"/>
                </a:lnTo>
                <a:cubicBezTo>
                  <a:pt x="55605" y="44749"/>
                  <a:pt x="55319" y="45487"/>
                  <a:pt x="55057" y="46237"/>
                </a:cubicBezTo>
                <a:cubicBezTo>
                  <a:pt x="54783" y="47035"/>
                  <a:pt x="55236" y="48023"/>
                  <a:pt x="55986" y="48416"/>
                </a:cubicBezTo>
                <a:cubicBezTo>
                  <a:pt x="56414" y="48644"/>
                  <a:pt x="56820" y="48743"/>
                  <a:pt x="57205" y="48743"/>
                </a:cubicBezTo>
                <a:cubicBezTo>
                  <a:pt x="58973" y="48743"/>
                  <a:pt x="60308" y="46664"/>
                  <a:pt x="61403" y="45452"/>
                </a:cubicBezTo>
                <a:cubicBezTo>
                  <a:pt x="62725" y="43987"/>
                  <a:pt x="64046" y="42511"/>
                  <a:pt x="65380" y="41034"/>
                </a:cubicBezTo>
                <a:cubicBezTo>
                  <a:pt x="66082" y="40249"/>
                  <a:pt x="66189" y="39094"/>
                  <a:pt x="65380" y="38320"/>
                </a:cubicBezTo>
                <a:cubicBezTo>
                  <a:pt x="65003" y="37966"/>
                  <a:pt x="64449" y="37771"/>
                  <a:pt x="63900" y="37771"/>
                </a:cubicBezTo>
                <a:cubicBezTo>
                  <a:pt x="63563" y="37771"/>
                  <a:pt x="63229" y="37844"/>
                  <a:pt x="62939" y="37998"/>
                </a:cubicBezTo>
                <a:cubicBezTo>
                  <a:pt x="63141" y="37617"/>
                  <a:pt x="63344" y="37236"/>
                  <a:pt x="63546" y="36855"/>
                </a:cubicBezTo>
                <a:cubicBezTo>
                  <a:pt x="64034" y="35962"/>
                  <a:pt x="64630" y="34962"/>
                  <a:pt x="64737" y="33938"/>
                </a:cubicBezTo>
                <a:cubicBezTo>
                  <a:pt x="64856" y="33957"/>
                  <a:pt x="64977" y="33967"/>
                  <a:pt x="65099" y="33967"/>
                </a:cubicBezTo>
                <a:cubicBezTo>
                  <a:pt x="65586" y="33967"/>
                  <a:pt x="66087" y="33807"/>
                  <a:pt x="66535" y="33426"/>
                </a:cubicBezTo>
                <a:lnTo>
                  <a:pt x="69952" y="30521"/>
                </a:lnTo>
                <a:cubicBezTo>
                  <a:pt x="70090" y="31506"/>
                  <a:pt x="71118" y="32268"/>
                  <a:pt x="72196" y="32268"/>
                </a:cubicBezTo>
                <a:cubicBezTo>
                  <a:pt x="72696" y="32268"/>
                  <a:pt x="73206" y="32104"/>
                  <a:pt x="73643" y="31724"/>
                </a:cubicBezTo>
                <a:lnTo>
                  <a:pt x="75203" y="30366"/>
                </a:lnTo>
                <a:cubicBezTo>
                  <a:pt x="75369" y="30616"/>
                  <a:pt x="75595" y="30843"/>
                  <a:pt x="75905" y="31021"/>
                </a:cubicBezTo>
                <a:cubicBezTo>
                  <a:pt x="76225" y="31197"/>
                  <a:pt x="76607" y="31285"/>
                  <a:pt x="76992" y="31285"/>
                </a:cubicBezTo>
                <a:cubicBezTo>
                  <a:pt x="77754" y="31285"/>
                  <a:pt x="78530" y="30943"/>
                  <a:pt x="78870" y="30271"/>
                </a:cubicBezTo>
                <a:cubicBezTo>
                  <a:pt x="79858" y="28342"/>
                  <a:pt x="80846" y="26414"/>
                  <a:pt x="81834" y="24473"/>
                </a:cubicBezTo>
                <a:cubicBezTo>
                  <a:pt x="82525" y="23127"/>
                  <a:pt x="81668" y="21794"/>
                  <a:pt x="80465" y="21472"/>
                </a:cubicBezTo>
                <a:cubicBezTo>
                  <a:pt x="80477" y="21461"/>
                  <a:pt x="80489" y="21437"/>
                  <a:pt x="80501" y="21425"/>
                </a:cubicBezTo>
                <a:cubicBezTo>
                  <a:pt x="81505" y="19899"/>
                  <a:pt x="80096" y="18434"/>
                  <a:pt x="78584" y="18434"/>
                </a:cubicBezTo>
                <a:cubicBezTo>
                  <a:pt x="78197" y="18434"/>
                  <a:pt x="77803" y="18530"/>
                  <a:pt x="77441" y="18746"/>
                </a:cubicBezTo>
                <a:cubicBezTo>
                  <a:pt x="77453" y="18234"/>
                  <a:pt x="77274" y="17734"/>
                  <a:pt x="76846" y="17329"/>
                </a:cubicBezTo>
                <a:cubicBezTo>
                  <a:pt x="76432" y="16933"/>
                  <a:pt x="75889" y="16740"/>
                  <a:pt x="75346" y="16740"/>
                </a:cubicBezTo>
                <a:cubicBezTo>
                  <a:pt x="74794" y="16740"/>
                  <a:pt x="74241" y="16939"/>
                  <a:pt x="73821" y="17329"/>
                </a:cubicBezTo>
                <a:cubicBezTo>
                  <a:pt x="72631" y="18424"/>
                  <a:pt x="71428" y="19532"/>
                  <a:pt x="70214" y="20627"/>
                </a:cubicBezTo>
                <a:cubicBezTo>
                  <a:pt x="70488" y="20246"/>
                  <a:pt x="70750" y="19853"/>
                  <a:pt x="71012" y="19472"/>
                </a:cubicBezTo>
                <a:cubicBezTo>
                  <a:pt x="71994" y="18043"/>
                  <a:pt x="70536" y="16412"/>
                  <a:pt x="69068" y="16412"/>
                </a:cubicBezTo>
                <a:cubicBezTo>
                  <a:pt x="68580" y="16412"/>
                  <a:pt x="68091" y="16592"/>
                  <a:pt x="67690" y="17020"/>
                </a:cubicBezTo>
                <a:cubicBezTo>
                  <a:pt x="67225" y="17508"/>
                  <a:pt x="66773" y="18008"/>
                  <a:pt x="66309" y="18496"/>
                </a:cubicBezTo>
                <a:cubicBezTo>
                  <a:pt x="66225" y="17865"/>
                  <a:pt x="65832" y="17246"/>
                  <a:pt x="65273" y="16936"/>
                </a:cubicBezTo>
                <a:cubicBezTo>
                  <a:pt x="64935" y="16745"/>
                  <a:pt x="64590" y="16665"/>
                  <a:pt x="64255" y="16665"/>
                </a:cubicBezTo>
                <a:cubicBezTo>
                  <a:pt x="64153" y="16665"/>
                  <a:pt x="64051" y="16672"/>
                  <a:pt x="63951" y="16686"/>
                </a:cubicBezTo>
                <a:cubicBezTo>
                  <a:pt x="64023" y="16460"/>
                  <a:pt x="64082" y="16234"/>
                  <a:pt x="64154" y="16019"/>
                </a:cubicBezTo>
                <a:cubicBezTo>
                  <a:pt x="64261" y="15638"/>
                  <a:pt x="64261" y="15293"/>
                  <a:pt x="64165" y="14996"/>
                </a:cubicBezTo>
                <a:cubicBezTo>
                  <a:pt x="64189" y="14936"/>
                  <a:pt x="64225" y="14888"/>
                  <a:pt x="64249" y="14829"/>
                </a:cubicBezTo>
                <a:cubicBezTo>
                  <a:pt x="65130" y="12483"/>
                  <a:pt x="66023" y="10138"/>
                  <a:pt x="66904" y="7780"/>
                </a:cubicBezTo>
                <a:cubicBezTo>
                  <a:pt x="67456" y="6347"/>
                  <a:pt x="66067" y="5179"/>
                  <a:pt x="64705" y="5179"/>
                </a:cubicBezTo>
                <a:cubicBezTo>
                  <a:pt x="64539" y="5179"/>
                  <a:pt x="64374" y="5196"/>
                  <a:pt x="64213" y="5232"/>
                </a:cubicBezTo>
                <a:cubicBezTo>
                  <a:pt x="64487" y="4566"/>
                  <a:pt x="64701" y="3863"/>
                  <a:pt x="64808" y="3137"/>
                </a:cubicBezTo>
                <a:cubicBezTo>
                  <a:pt x="64951" y="2208"/>
                  <a:pt x="64713" y="1291"/>
                  <a:pt x="63808" y="791"/>
                </a:cubicBezTo>
                <a:cubicBezTo>
                  <a:pt x="63474" y="603"/>
                  <a:pt x="63098" y="514"/>
                  <a:pt x="62722" y="514"/>
                </a:cubicBezTo>
                <a:cubicBezTo>
                  <a:pt x="62146" y="514"/>
                  <a:pt x="61571" y="724"/>
                  <a:pt x="61153" y="1113"/>
                </a:cubicBezTo>
                <a:cubicBezTo>
                  <a:pt x="60344" y="1863"/>
                  <a:pt x="59582" y="2661"/>
                  <a:pt x="58843" y="3494"/>
                </a:cubicBezTo>
                <a:cubicBezTo>
                  <a:pt x="58927" y="3208"/>
                  <a:pt x="58998" y="2923"/>
                  <a:pt x="59058" y="2625"/>
                </a:cubicBezTo>
                <a:cubicBezTo>
                  <a:pt x="59236" y="1708"/>
                  <a:pt x="58939" y="768"/>
                  <a:pt x="58058" y="279"/>
                </a:cubicBezTo>
                <a:cubicBezTo>
                  <a:pt x="57732" y="99"/>
                  <a:pt x="57316" y="1"/>
                  <a:pt x="56898" y="1"/>
                </a:cubicBezTo>
                <a:close/>
              </a:path>
            </a:pathLst>
          </a:custGeom>
          <a:solidFill>
            <a:srgbClr val="00B050"/>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338" name="Google Shape;338;p22"/>
          <p:cNvGrpSpPr/>
          <p:nvPr/>
        </p:nvGrpSpPr>
        <p:grpSpPr>
          <a:xfrm>
            <a:off x="697267" y="5244601"/>
            <a:ext cx="233467" cy="191300"/>
            <a:chOff x="1808250" y="1643825"/>
            <a:chExt cx="175100" cy="143475"/>
          </a:xfrm>
        </p:grpSpPr>
        <p:sp>
          <p:nvSpPr>
            <p:cNvPr id="339" name="Google Shape;339;p22"/>
            <p:cNvSpPr/>
            <p:nvPr/>
          </p:nvSpPr>
          <p:spPr>
            <a:xfrm>
              <a:off x="1808250" y="1651700"/>
              <a:ext cx="175100" cy="135600"/>
            </a:xfrm>
            <a:custGeom>
              <a:avLst/>
              <a:gdLst/>
              <a:ahLst/>
              <a:cxnLst/>
              <a:rect l="l" t="t" r="r" b="b"/>
              <a:pathLst>
                <a:path w="7004" h="5424" extrusionOk="0">
                  <a:moveTo>
                    <a:pt x="3954" y="0"/>
                  </a:moveTo>
                  <a:cubicBezTo>
                    <a:pt x="3625" y="0"/>
                    <a:pt x="3268" y="74"/>
                    <a:pt x="2890" y="240"/>
                  </a:cubicBezTo>
                  <a:cubicBezTo>
                    <a:pt x="2544" y="430"/>
                    <a:pt x="2306" y="704"/>
                    <a:pt x="2151" y="1002"/>
                  </a:cubicBezTo>
                  <a:cubicBezTo>
                    <a:pt x="1" y="2826"/>
                    <a:pt x="817" y="5424"/>
                    <a:pt x="3003" y="5424"/>
                  </a:cubicBezTo>
                  <a:cubicBezTo>
                    <a:pt x="3685" y="5424"/>
                    <a:pt x="4501" y="5171"/>
                    <a:pt x="5402" y="4562"/>
                  </a:cubicBezTo>
                  <a:cubicBezTo>
                    <a:pt x="7004" y="2919"/>
                    <a:pt x="6019" y="0"/>
                    <a:pt x="3954"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0" name="Google Shape;340;p22"/>
            <p:cNvSpPr/>
            <p:nvPr/>
          </p:nvSpPr>
          <p:spPr>
            <a:xfrm>
              <a:off x="1817675" y="1643825"/>
              <a:ext cx="158675" cy="140325"/>
            </a:xfrm>
            <a:custGeom>
              <a:avLst/>
              <a:gdLst/>
              <a:ahLst/>
              <a:cxnLst/>
              <a:rect l="l" t="t" r="r" b="b"/>
              <a:pathLst>
                <a:path w="6347" h="5613" extrusionOk="0">
                  <a:moveTo>
                    <a:pt x="4203" y="1293"/>
                  </a:moveTo>
                  <a:cubicBezTo>
                    <a:pt x="4227" y="1305"/>
                    <a:pt x="4263" y="1329"/>
                    <a:pt x="4299" y="1329"/>
                  </a:cubicBezTo>
                  <a:cubicBezTo>
                    <a:pt x="4489" y="1340"/>
                    <a:pt x="4846" y="1888"/>
                    <a:pt x="4822" y="2150"/>
                  </a:cubicBezTo>
                  <a:cubicBezTo>
                    <a:pt x="4810" y="2805"/>
                    <a:pt x="4799" y="2769"/>
                    <a:pt x="4739" y="3150"/>
                  </a:cubicBezTo>
                  <a:cubicBezTo>
                    <a:pt x="4715" y="3198"/>
                    <a:pt x="4703" y="3245"/>
                    <a:pt x="4691" y="3281"/>
                  </a:cubicBezTo>
                  <a:cubicBezTo>
                    <a:pt x="4668" y="3317"/>
                    <a:pt x="4656" y="3353"/>
                    <a:pt x="4632" y="3376"/>
                  </a:cubicBezTo>
                  <a:cubicBezTo>
                    <a:pt x="4013" y="4014"/>
                    <a:pt x="3484" y="4247"/>
                    <a:pt x="3179" y="4247"/>
                  </a:cubicBezTo>
                  <a:cubicBezTo>
                    <a:pt x="3085" y="4247"/>
                    <a:pt x="3013" y="4225"/>
                    <a:pt x="2965" y="4186"/>
                  </a:cubicBezTo>
                  <a:cubicBezTo>
                    <a:pt x="2167" y="3650"/>
                    <a:pt x="1941" y="3305"/>
                    <a:pt x="2572" y="2388"/>
                  </a:cubicBezTo>
                  <a:cubicBezTo>
                    <a:pt x="2679" y="2293"/>
                    <a:pt x="3322" y="1674"/>
                    <a:pt x="3477" y="1638"/>
                  </a:cubicBezTo>
                  <a:cubicBezTo>
                    <a:pt x="3882" y="1364"/>
                    <a:pt x="3787" y="1507"/>
                    <a:pt x="4203" y="1293"/>
                  </a:cubicBezTo>
                  <a:close/>
                  <a:moveTo>
                    <a:pt x="3898" y="1"/>
                  </a:moveTo>
                  <a:cubicBezTo>
                    <a:pt x="3839" y="1"/>
                    <a:pt x="3778" y="10"/>
                    <a:pt x="3715" y="31"/>
                  </a:cubicBezTo>
                  <a:cubicBezTo>
                    <a:pt x="2013" y="567"/>
                    <a:pt x="0" y="2603"/>
                    <a:pt x="1239" y="4436"/>
                  </a:cubicBezTo>
                  <a:cubicBezTo>
                    <a:pt x="1700" y="5095"/>
                    <a:pt x="2458" y="5612"/>
                    <a:pt x="3261" y="5612"/>
                  </a:cubicBezTo>
                  <a:cubicBezTo>
                    <a:pt x="3475" y="5612"/>
                    <a:pt x="3691" y="5576"/>
                    <a:pt x="3906" y="5496"/>
                  </a:cubicBezTo>
                  <a:cubicBezTo>
                    <a:pt x="4680" y="5162"/>
                    <a:pt x="5501" y="4650"/>
                    <a:pt x="5906" y="3888"/>
                  </a:cubicBezTo>
                  <a:cubicBezTo>
                    <a:pt x="6334" y="2757"/>
                    <a:pt x="6346" y="1269"/>
                    <a:pt x="5370" y="412"/>
                  </a:cubicBezTo>
                  <a:cubicBezTo>
                    <a:pt x="5133" y="220"/>
                    <a:pt x="4805" y="15"/>
                    <a:pt x="4482" y="15"/>
                  </a:cubicBezTo>
                  <a:cubicBezTo>
                    <a:pt x="4384" y="15"/>
                    <a:pt x="4286" y="34"/>
                    <a:pt x="4191" y="78"/>
                  </a:cubicBezTo>
                  <a:cubicBezTo>
                    <a:pt x="4106" y="32"/>
                    <a:pt x="4006" y="1"/>
                    <a:pt x="3898"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41" name="Google Shape;341;p22"/>
          <p:cNvGrpSpPr/>
          <p:nvPr/>
        </p:nvGrpSpPr>
        <p:grpSpPr>
          <a:xfrm>
            <a:off x="6446134" y="5132533"/>
            <a:ext cx="560767" cy="794667"/>
            <a:chOff x="6007025" y="2947850"/>
            <a:chExt cx="420575" cy="596000"/>
          </a:xfrm>
        </p:grpSpPr>
        <p:grpSp>
          <p:nvGrpSpPr>
            <p:cNvPr id="342" name="Google Shape;342;p22"/>
            <p:cNvGrpSpPr/>
            <p:nvPr/>
          </p:nvGrpSpPr>
          <p:grpSpPr>
            <a:xfrm>
              <a:off x="6007025" y="3372300"/>
              <a:ext cx="193200" cy="171550"/>
              <a:chOff x="1141700" y="1345000"/>
              <a:chExt cx="193200" cy="171550"/>
            </a:xfrm>
          </p:grpSpPr>
          <p:sp>
            <p:nvSpPr>
              <p:cNvPr id="343" name="Google Shape;343;p22"/>
              <p:cNvSpPr/>
              <p:nvPr/>
            </p:nvSpPr>
            <p:spPr>
              <a:xfrm>
                <a:off x="1157775" y="1362850"/>
                <a:ext cx="149825" cy="136225"/>
              </a:xfrm>
              <a:custGeom>
                <a:avLst/>
                <a:gdLst/>
                <a:ahLst/>
                <a:cxnLst/>
                <a:rect l="l" t="t" r="r" b="b"/>
                <a:pathLst>
                  <a:path w="5993" h="5449" extrusionOk="0">
                    <a:moveTo>
                      <a:pt x="2636" y="0"/>
                    </a:moveTo>
                    <a:cubicBezTo>
                      <a:pt x="1842" y="0"/>
                      <a:pt x="1009" y="409"/>
                      <a:pt x="381" y="1400"/>
                    </a:cubicBezTo>
                    <a:cubicBezTo>
                      <a:pt x="36" y="2019"/>
                      <a:pt x="0" y="2697"/>
                      <a:pt x="155" y="3293"/>
                    </a:cubicBezTo>
                    <a:cubicBezTo>
                      <a:pt x="131" y="3543"/>
                      <a:pt x="131" y="3793"/>
                      <a:pt x="203" y="4055"/>
                    </a:cubicBezTo>
                    <a:cubicBezTo>
                      <a:pt x="512" y="5023"/>
                      <a:pt x="1335" y="5448"/>
                      <a:pt x="2210" y="5448"/>
                    </a:cubicBezTo>
                    <a:cubicBezTo>
                      <a:pt x="3120" y="5448"/>
                      <a:pt x="4086" y="4987"/>
                      <a:pt x="4584" y="4198"/>
                    </a:cubicBezTo>
                    <a:cubicBezTo>
                      <a:pt x="5992" y="2056"/>
                      <a:pt x="4416" y="0"/>
                      <a:pt x="2636"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4" name="Google Shape;344;p22"/>
              <p:cNvSpPr/>
              <p:nvPr/>
            </p:nvSpPr>
            <p:spPr>
              <a:xfrm>
                <a:off x="1141700" y="1345000"/>
                <a:ext cx="193200" cy="171550"/>
              </a:xfrm>
              <a:custGeom>
                <a:avLst/>
                <a:gdLst/>
                <a:ahLst/>
                <a:cxnLst/>
                <a:rect l="l" t="t" r="r" b="b"/>
                <a:pathLst>
                  <a:path w="7728" h="6862" extrusionOk="0">
                    <a:moveTo>
                      <a:pt x="3786" y="1363"/>
                    </a:moveTo>
                    <a:cubicBezTo>
                      <a:pt x="4298" y="1363"/>
                      <a:pt x="5096" y="1530"/>
                      <a:pt x="5358" y="2268"/>
                    </a:cubicBezTo>
                    <a:cubicBezTo>
                      <a:pt x="5754" y="3705"/>
                      <a:pt x="4574" y="5479"/>
                      <a:pt x="3180" y="5479"/>
                    </a:cubicBezTo>
                    <a:cubicBezTo>
                      <a:pt x="2981" y="5479"/>
                      <a:pt x="2776" y="5443"/>
                      <a:pt x="2572" y="5364"/>
                    </a:cubicBezTo>
                    <a:cubicBezTo>
                      <a:pt x="2048" y="5304"/>
                      <a:pt x="1393" y="4209"/>
                      <a:pt x="1369" y="3376"/>
                    </a:cubicBezTo>
                    <a:cubicBezTo>
                      <a:pt x="1239" y="2923"/>
                      <a:pt x="2251" y="1935"/>
                      <a:pt x="2893" y="1756"/>
                    </a:cubicBezTo>
                    <a:cubicBezTo>
                      <a:pt x="3191" y="1637"/>
                      <a:pt x="3572" y="1613"/>
                      <a:pt x="3786" y="1363"/>
                    </a:cubicBezTo>
                    <a:close/>
                    <a:moveTo>
                      <a:pt x="3862" y="1"/>
                    </a:moveTo>
                    <a:cubicBezTo>
                      <a:pt x="3664" y="1"/>
                      <a:pt x="3465" y="21"/>
                      <a:pt x="3286" y="101"/>
                    </a:cubicBezTo>
                    <a:cubicBezTo>
                      <a:pt x="3203" y="149"/>
                      <a:pt x="3144" y="185"/>
                      <a:pt x="3108" y="209"/>
                    </a:cubicBezTo>
                    <a:cubicBezTo>
                      <a:pt x="3060" y="232"/>
                      <a:pt x="3024" y="268"/>
                      <a:pt x="2989" y="304"/>
                    </a:cubicBezTo>
                    <a:cubicBezTo>
                      <a:pt x="1548" y="673"/>
                      <a:pt x="36" y="1792"/>
                      <a:pt x="0" y="3399"/>
                    </a:cubicBezTo>
                    <a:cubicBezTo>
                      <a:pt x="84" y="5289"/>
                      <a:pt x="1442" y="6861"/>
                      <a:pt x="3134" y="6861"/>
                    </a:cubicBezTo>
                    <a:cubicBezTo>
                      <a:pt x="3618" y="6861"/>
                      <a:pt x="4128" y="6733"/>
                      <a:pt x="4644" y="6447"/>
                    </a:cubicBezTo>
                    <a:cubicBezTo>
                      <a:pt x="7442" y="5090"/>
                      <a:pt x="7727" y="244"/>
                      <a:pt x="4060" y="6"/>
                    </a:cubicBezTo>
                    <a:cubicBezTo>
                      <a:pt x="3995" y="3"/>
                      <a:pt x="3929" y="1"/>
                      <a:pt x="3862"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45" name="Google Shape;345;p22"/>
            <p:cNvGrpSpPr/>
            <p:nvPr/>
          </p:nvGrpSpPr>
          <p:grpSpPr>
            <a:xfrm>
              <a:off x="6162350" y="2947850"/>
              <a:ext cx="265250" cy="244300"/>
              <a:chOff x="1139600" y="850250"/>
              <a:chExt cx="265250" cy="244300"/>
            </a:xfrm>
          </p:grpSpPr>
          <p:sp>
            <p:nvSpPr>
              <p:cNvPr id="346" name="Google Shape;346;p22"/>
              <p:cNvSpPr/>
              <p:nvPr/>
            </p:nvSpPr>
            <p:spPr>
              <a:xfrm>
                <a:off x="1162125" y="879300"/>
                <a:ext cx="223075" cy="196550"/>
              </a:xfrm>
              <a:custGeom>
                <a:avLst/>
                <a:gdLst/>
                <a:ahLst/>
                <a:cxnLst/>
                <a:rect l="l" t="t" r="r" b="b"/>
                <a:pathLst>
                  <a:path w="8923" h="7862" extrusionOk="0">
                    <a:moveTo>
                      <a:pt x="4456" y="1"/>
                    </a:moveTo>
                    <a:cubicBezTo>
                      <a:pt x="2706" y="1"/>
                      <a:pt x="886" y="673"/>
                      <a:pt x="481" y="2430"/>
                    </a:cubicBezTo>
                    <a:cubicBezTo>
                      <a:pt x="1" y="4699"/>
                      <a:pt x="1950" y="7862"/>
                      <a:pt x="4327" y="7862"/>
                    </a:cubicBezTo>
                    <a:cubicBezTo>
                      <a:pt x="4719" y="7862"/>
                      <a:pt x="5123" y="7776"/>
                      <a:pt x="5529" y="7585"/>
                    </a:cubicBezTo>
                    <a:cubicBezTo>
                      <a:pt x="7351" y="6692"/>
                      <a:pt x="8923" y="4192"/>
                      <a:pt x="7982" y="2204"/>
                    </a:cubicBezTo>
                    <a:cubicBezTo>
                      <a:pt x="7815" y="1930"/>
                      <a:pt x="7625" y="1680"/>
                      <a:pt x="7410" y="1465"/>
                    </a:cubicBezTo>
                    <a:cubicBezTo>
                      <a:pt x="7375" y="953"/>
                      <a:pt x="7065" y="465"/>
                      <a:pt x="6470" y="310"/>
                    </a:cubicBezTo>
                    <a:cubicBezTo>
                      <a:pt x="5878" y="113"/>
                      <a:pt x="5173" y="1"/>
                      <a:pt x="4456"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7" name="Google Shape;347;p22"/>
              <p:cNvSpPr/>
              <p:nvPr/>
            </p:nvSpPr>
            <p:spPr>
              <a:xfrm>
                <a:off x="1139600" y="850250"/>
                <a:ext cx="265250" cy="244300"/>
              </a:xfrm>
              <a:custGeom>
                <a:avLst/>
                <a:gdLst/>
                <a:ahLst/>
                <a:cxnLst/>
                <a:rect l="l" t="t" r="r" b="b"/>
                <a:pathLst>
                  <a:path w="10610" h="9772" extrusionOk="0">
                    <a:moveTo>
                      <a:pt x="5064" y="0"/>
                    </a:moveTo>
                    <a:cubicBezTo>
                      <a:pt x="3624" y="0"/>
                      <a:pt x="2244" y="451"/>
                      <a:pt x="1358" y="1687"/>
                    </a:cubicBezTo>
                    <a:cubicBezTo>
                      <a:pt x="477" y="3139"/>
                      <a:pt x="1" y="4913"/>
                      <a:pt x="358" y="6592"/>
                    </a:cubicBezTo>
                    <a:cubicBezTo>
                      <a:pt x="775" y="8009"/>
                      <a:pt x="2085" y="9092"/>
                      <a:pt x="3454" y="9545"/>
                    </a:cubicBezTo>
                    <a:cubicBezTo>
                      <a:pt x="3988" y="9697"/>
                      <a:pt x="4542" y="9772"/>
                      <a:pt x="5095" y="9772"/>
                    </a:cubicBezTo>
                    <a:cubicBezTo>
                      <a:pt x="6969" y="9772"/>
                      <a:pt x="8822" y="8906"/>
                      <a:pt x="9788" y="7223"/>
                    </a:cubicBezTo>
                    <a:cubicBezTo>
                      <a:pt x="10526" y="5925"/>
                      <a:pt x="10609" y="4199"/>
                      <a:pt x="10050" y="2830"/>
                    </a:cubicBezTo>
                    <a:cubicBezTo>
                      <a:pt x="9859" y="2449"/>
                      <a:pt x="9764" y="1913"/>
                      <a:pt x="9300" y="1782"/>
                    </a:cubicBezTo>
                    <a:cubicBezTo>
                      <a:pt x="9236" y="1765"/>
                      <a:pt x="9175" y="1757"/>
                      <a:pt x="9116" y="1757"/>
                    </a:cubicBezTo>
                    <a:cubicBezTo>
                      <a:pt x="8557" y="1757"/>
                      <a:pt x="8232" y="2474"/>
                      <a:pt x="8609" y="2937"/>
                    </a:cubicBezTo>
                    <a:cubicBezTo>
                      <a:pt x="9478" y="4544"/>
                      <a:pt x="8943" y="6664"/>
                      <a:pt x="7811" y="7473"/>
                    </a:cubicBezTo>
                    <a:cubicBezTo>
                      <a:pt x="7038" y="7997"/>
                      <a:pt x="6954" y="8140"/>
                      <a:pt x="6216" y="8271"/>
                    </a:cubicBezTo>
                    <a:cubicBezTo>
                      <a:pt x="6133" y="8295"/>
                      <a:pt x="5906" y="8330"/>
                      <a:pt x="5775" y="8354"/>
                    </a:cubicBezTo>
                    <a:cubicBezTo>
                      <a:pt x="5532" y="8375"/>
                      <a:pt x="5302" y="8385"/>
                      <a:pt x="5085" y="8385"/>
                    </a:cubicBezTo>
                    <a:cubicBezTo>
                      <a:pt x="3415" y="8385"/>
                      <a:pt x="2494" y="7765"/>
                      <a:pt x="1704" y="6342"/>
                    </a:cubicBezTo>
                    <a:cubicBezTo>
                      <a:pt x="1465" y="5675"/>
                      <a:pt x="1656" y="3508"/>
                      <a:pt x="2608" y="2282"/>
                    </a:cubicBezTo>
                    <a:cubicBezTo>
                      <a:pt x="2985" y="1766"/>
                      <a:pt x="4043" y="1358"/>
                      <a:pt x="5251" y="1358"/>
                    </a:cubicBezTo>
                    <a:cubicBezTo>
                      <a:pt x="5800" y="1358"/>
                      <a:pt x="6381" y="1442"/>
                      <a:pt x="6942" y="1639"/>
                    </a:cubicBezTo>
                    <a:cubicBezTo>
                      <a:pt x="7374" y="1705"/>
                      <a:pt x="7814" y="2030"/>
                      <a:pt x="8243" y="2030"/>
                    </a:cubicBezTo>
                    <a:cubicBezTo>
                      <a:pt x="8358" y="2030"/>
                      <a:pt x="8472" y="2007"/>
                      <a:pt x="8585" y="1949"/>
                    </a:cubicBezTo>
                    <a:cubicBezTo>
                      <a:pt x="9097" y="1675"/>
                      <a:pt x="8990" y="841"/>
                      <a:pt x="8419" y="699"/>
                    </a:cubicBezTo>
                    <a:cubicBezTo>
                      <a:pt x="7412" y="291"/>
                      <a:pt x="6219" y="0"/>
                      <a:pt x="506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390" name="Google Shape;390;p22"/>
          <p:cNvSpPr/>
          <p:nvPr/>
        </p:nvSpPr>
        <p:spPr>
          <a:xfrm rot="-5017685">
            <a:off x="521547" y="5769986"/>
            <a:ext cx="2378823" cy="1728127"/>
          </a:xfrm>
          <a:custGeom>
            <a:avLst/>
            <a:gdLst/>
            <a:ahLst/>
            <a:cxnLst/>
            <a:rect l="l" t="t" r="r" b="b"/>
            <a:pathLst>
              <a:path w="46480" h="33766" extrusionOk="0">
                <a:moveTo>
                  <a:pt x="22756" y="5887"/>
                </a:moveTo>
                <a:cubicBezTo>
                  <a:pt x="24632" y="5887"/>
                  <a:pt x="24794" y="7676"/>
                  <a:pt x="23039" y="9476"/>
                </a:cubicBezTo>
                <a:cubicBezTo>
                  <a:pt x="20979" y="11452"/>
                  <a:pt x="18122" y="13333"/>
                  <a:pt x="15276" y="14572"/>
                </a:cubicBezTo>
                <a:cubicBezTo>
                  <a:pt x="16086" y="12512"/>
                  <a:pt x="17264" y="10547"/>
                  <a:pt x="18646" y="8928"/>
                </a:cubicBezTo>
                <a:cubicBezTo>
                  <a:pt x="18919" y="8511"/>
                  <a:pt x="20467" y="6809"/>
                  <a:pt x="20848" y="6547"/>
                </a:cubicBezTo>
                <a:cubicBezTo>
                  <a:pt x="21277" y="6166"/>
                  <a:pt x="22253" y="5940"/>
                  <a:pt x="22325" y="5916"/>
                </a:cubicBezTo>
                <a:cubicBezTo>
                  <a:pt x="22477" y="5897"/>
                  <a:pt x="22621" y="5887"/>
                  <a:pt x="22756" y="5887"/>
                </a:cubicBezTo>
                <a:close/>
                <a:moveTo>
                  <a:pt x="32465" y="18050"/>
                </a:moveTo>
                <a:cubicBezTo>
                  <a:pt x="32500" y="18050"/>
                  <a:pt x="32529" y="18053"/>
                  <a:pt x="32552" y="18060"/>
                </a:cubicBezTo>
                <a:cubicBezTo>
                  <a:pt x="33993" y="18155"/>
                  <a:pt x="33469" y="19584"/>
                  <a:pt x="32624" y="21299"/>
                </a:cubicBezTo>
                <a:cubicBezTo>
                  <a:pt x="31588" y="23096"/>
                  <a:pt x="30326" y="24716"/>
                  <a:pt x="28861" y="25966"/>
                </a:cubicBezTo>
                <a:cubicBezTo>
                  <a:pt x="28659" y="24549"/>
                  <a:pt x="28825" y="23025"/>
                  <a:pt x="29385" y="21382"/>
                </a:cubicBezTo>
                <a:cubicBezTo>
                  <a:pt x="29659" y="20549"/>
                  <a:pt x="30135" y="19489"/>
                  <a:pt x="30540" y="19036"/>
                </a:cubicBezTo>
                <a:cubicBezTo>
                  <a:pt x="31031" y="18458"/>
                  <a:pt x="32082" y="18050"/>
                  <a:pt x="32465" y="18050"/>
                </a:cubicBezTo>
                <a:close/>
                <a:moveTo>
                  <a:pt x="2917" y="0"/>
                </a:moveTo>
                <a:cubicBezTo>
                  <a:pt x="2783" y="0"/>
                  <a:pt x="2651" y="60"/>
                  <a:pt x="2584" y="189"/>
                </a:cubicBezTo>
                <a:cubicBezTo>
                  <a:pt x="1608" y="2106"/>
                  <a:pt x="953" y="4142"/>
                  <a:pt x="536" y="6237"/>
                </a:cubicBezTo>
                <a:cubicBezTo>
                  <a:pt x="203" y="7916"/>
                  <a:pt x="0" y="9678"/>
                  <a:pt x="500" y="11333"/>
                </a:cubicBezTo>
                <a:cubicBezTo>
                  <a:pt x="1632" y="15238"/>
                  <a:pt x="5311" y="16846"/>
                  <a:pt x="9097" y="16977"/>
                </a:cubicBezTo>
                <a:cubicBezTo>
                  <a:pt x="9339" y="16995"/>
                  <a:pt x="9580" y="17003"/>
                  <a:pt x="9820" y="17003"/>
                </a:cubicBezTo>
                <a:cubicBezTo>
                  <a:pt x="11020" y="17003"/>
                  <a:pt x="12194" y="16788"/>
                  <a:pt x="13335" y="16441"/>
                </a:cubicBezTo>
                <a:lnTo>
                  <a:pt x="13335" y="16441"/>
                </a:lnTo>
                <a:cubicBezTo>
                  <a:pt x="13169" y="17108"/>
                  <a:pt x="13026" y="17774"/>
                  <a:pt x="12931" y="18453"/>
                </a:cubicBezTo>
                <a:cubicBezTo>
                  <a:pt x="12050" y="22989"/>
                  <a:pt x="14121" y="27276"/>
                  <a:pt x="18562" y="28871"/>
                </a:cubicBezTo>
                <a:cubicBezTo>
                  <a:pt x="19840" y="29463"/>
                  <a:pt x="21200" y="29742"/>
                  <a:pt x="22555" y="29742"/>
                </a:cubicBezTo>
                <a:cubicBezTo>
                  <a:pt x="24495" y="29742"/>
                  <a:pt x="26426" y="29170"/>
                  <a:pt x="28087" y="28133"/>
                </a:cubicBezTo>
                <a:cubicBezTo>
                  <a:pt x="28730" y="29752"/>
                  <a:pt x="29814" y="31228"/>
                  <a:pt x="31147" y="32348"/>
                </a:cubicBezTo>
                <a:cubicBezTo>
                  <a:pt x="32454" y="33361"/>
                  <a:pt x="33946" y="33765"/>
                  <a:pt x="35493" y="33765"/>
                </a:cubicBezTo>
                <a:cubicBezTo>
                  <a:pt x="39414" y="33765"/>
                  <a:pt x="43685" y="31168"/>
                  <a:pt x="46161" y="29323"/>
                </a:cubicBezTo>
                <a:cubicBezTo>
                  <a:pt x="46479" y="28946"/>
                  <a:pt x="46167" y="28335"/>
                  <a:pt x="45687" y="28335"/>
                </a:cubicBezTo>
                <a:cubicBezTo>
                  <a:pt x="45682" y="28335"/>
                  <a:pt x="45677" y="28335"/>
                  <a:pt x="45673" y="28335"/>
                </a:cubicBezTo>
                <a:cubicBezTo>
                  <a:pt x="45101" y="28442"/>
                  <a:pt x="44470" y="29073"/>
                  <a:pt x="43911" y="29347"/>
                </a:cubicBezTo>
                <a:cubicBezTo>
                  <a:pt x="41863" y="30526"/>
                  <a:pt x="40339" y="31443"/>
                  <a:pt x="38315" y="31990"/>
                </a:cubicBezTo>
                <a:cubicBezTo>
                  <a:pt x="37462" y="32276"/>
                  <a:pt x="36524" y="32409"/>
                  <a:pt x="35631" y="32409"/>
                </a:cubicBezTo>
                <a:cubicBezTo>
                  <a:pt x="34256" y="32409"/>
                  <a:pt x="32988" y="32094"/>
                  <a:pt x="32302" y="31538"/>
                </a:cubicBezTo>
                <a:cubicBezTo>
                  <a:pt x="30766" y="30276"/>
                  <a:pt x="29730" y="28871"/>
                  <a:pt x="29206" y="27323"/>
                </a:cubicBezTo>
                <a:cubicBezTo>
                  <a:pt x="29659" y="26954"/>
                  <a:pt x="30088" y="26537"/>
                  <a:pt x="30480" y="26085"/>
                </a:cubicBezTo>
                <a:cubicBezTo>
                  <a:pt x="32016" y="24585"/>
                  <a:pt x="36493" y="18739"/>
                  <a:pt x="33540" y="17143"/>
                </a:cubicBezTo>
                <a:cubicBezTo>
                  <a:pt x="33061" y="16974"/>
                  <a:pt x="32615" y="16897"/>
                  <a:pt x="32200" y="16897"/>
                </a:cubicBezTo>
                <a:cubicBezTo>
                  <a:pt x="28930" y="16897"/>
                  <a:pt x="27588" y="21707"/>
                  <a:pt x="27409" y="24549"/>
                </a:cubicBezTo>
                <a:cubicBezTo>
                  <a:pt x="27385" y="25335"/>
                  <a:pt x="27480" y="26121"/>
                  <a:pt x="27671" y="26871"/>
                </a:cubicBezTo>
                <a:cubicBezTo>
                  <a:pt x="26325" y="27764"/>
                  <a:pt x="24849" y="28335"/>
                  <a:pt x="23253" y="28442"/>
                </a:cubicBezTo>
                <a:cubicBezTo>
                  <a:pt x="23182" y="28444"/>
                  <a:pt x="23110" y="28445"/>
                  <a:pt x="23038" y="28445"/>
                </a:cubicBezTo>
                <a:cubicBezTo>
                  <a:pt x="19141" y="28445"/>
                  <a:pt x="15153" y="26231"/>
                  <a:pt x="14288" y="22513"/>
                </a:cubicBezTo>
                <a:cubicBezTo>
                  <a:pt x="13895" y="20429"/>
                  <a:pt x="14133" y="18132"/>
                  <a:pt x="14812" y="15905"/>
                </a:cubicBezTo>
                <a:cubicBezTo>
                  <a:pt x="16133" y="15369"/>
                  <a:pt x="17407" y="14679"/>
                  <a:pt x="18610" y="13976"/>
                </a:cubicBezTo>
                <a:cubicBezTo>
                  <a:pt x="20503" y="12809"/>
                  <a:pt x="22432" y="11619"/>
                  <a:pt x="23920" y="9940"/>
                </a:cubicBezTo>
                <a:cubicBezTo>
                  <a:pt x="24873" y="8869"/>
                  <a:pt x="25706" y="7166"/>
                  <a:pt x="24825" y="5821"/>
                </a:cubicBezTo>
                <a:cubicBezTo>
                  <a:pt x="24258" y="5120"/>
                  <a:pt x="23381" y="4776"/>
                  <a:pt x="22501" y="4776"/>
                </a:cubicBezTo>
                <a:cubicBezTo>
                  <a:pt x="22125" y="4776"/>
                  <a:pt x="21749" y="4839"/>
                  <a:pt x="21396" y="4963"/>
                </a:cubicBezTo>
                <a:cubicBezTo>
                  <a:pt x="19705" y="5499"/>
                  <a:pt x="18610" y="7023"/>
                  <a:pt x="17515" y="8333"/>
                </a:cubicBezTo>
                <a:cubicBezTo>
                  <a:pt x="15800" y="10357"/>
                  <a:pt x="14490" y="12690"/>
                  <a:pt x="13681" y="15203"/>
                </a:cubicBezTo>
                <a:cubicBezTo>
                  <a:pt x="12681" y="15560"/>
                  <a:pt x="11704" y="15810"/>
                  <a:pt x="10776" y="15953"/>
                </a:cubicBezTo>
                <a:cubicBezTo>
                  <a:pt x="10402" y="15982"/>
                  <a:pt x="10030" y="15996"/>
                  <a:pt x="9663" y="15996"/>
                </a:cubicBezTo>
                <a:cubicBezTo>
                  <a:pt x="5017" y="15996"/>
                  <a:pt x="996" y="13686"/>
                  <a:pt x="1096" y="8821"/>
                </a:cubicBezTo>
                <a:cubicBezTo>
                  <a:pt x="1179" y="6749"/>
                  <a:pt x="1739" y="4475"/>
                  <a:pt x="2525" y="2249"/>
                </a:cubicBezTo>
                <a:lnTo>
                  <a:pt x="2525" y="2249"/>
                </a:lnTo>
                <a:cubicBezTo>
                  <a:pt x="2499" y="2282"/>
                  <a:pt x="2486" y="2296"/>
                  <a:pt x="2483" y="2296"/>
                </a:cubicBezTo>
                <a:cubicBezTo>
                  <a:pt x="2467" y="2296"/>
                  <a:pt x="2741" y="1871"/>
                  <a:pt x="2751" y="1760"/>
                </a:cubicBezTo>
                <a:cubicBezTo>
                  <a:pt x="2906" y="1272"/>
                  <a:pt x="3310" y="808"/>
                  <a:pt x="3310" y="284"/>
                </a:cubicBezTo>
                <a:cubicBezTo>
                  <a:pt x="3270" y="102"/>
                  <a:pt x="3092" y="0"/>
                  <a:pt x="291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394" name="Google Shape;394;p22"/>
          <p:cNvGrpSpPr/>
          <p:nvPr/>
        </p:nvGrpSpPr>
        <p:grpSpPr>
          <a:xfrm rot="583315">
            <a:off x="349865" y="2376896"/>
            <a:ext cx="694805" cy="685183"/>
            <a:chOff x="588850" y="618775"/>
            <a:chExt cx="703975" cy="694225"/>
          </a:xfrm>
        </p:grpSpPr>
        <p:sp>
          <p:nvSpPr>
            <p:cNvPr id="395" name="Google Shape;395;p22"/>
            <p:cNvSpPr/>
            <p:nvPr/>
          </p:nvSpPr>
          <p:spPr>
            <a:xfrm>
              <a:off x="612650" y="684225"/>
              <a:ext cx="625100" cy="608400"/>
            </a:xfrm>
            <a:custGeom>
              <a:avLst/>
              <a:gdLst/>
              <a:ahLst/>
              <a:cxnLst/>
              <a:rect l="l" t="t" r="r" b="b"/>
              <a:pathLst>
                <a:path w="25004" h="24336" extrusionOk="0">
                  <a:moveTo>
                    <a:pt x="10686" y="0"/>
                  </a:moveTo>
                  <a:cubicBezTo>
                    <a:pt x="10158" y="0"/>
                    <a:pt x="9636" y="288"/>
                    <a:pt x="9442" y="826"/>
                  </a:cubicBezTo>
                  <a:cubicBezTo>
                    <a:pt x="9323" y="945"/>
                    <a:pt x="9335" y="1314"/>
                    <a:pt x="9359" y="1659"/>
                  </a:cubicBezTo>
                  <a:cubicBezTo>
                    <a:pt x="9323" y="1743"/>
                    <a:pt x="9299" y="1826"/>
                    <a:pt x="9275" y="1909"/>
                  </a:cubicBezTo>
                  <a:cubicBezTo>
                    <a:pt x="8835" y="4124"/>
                    <a:pt x="8371" y="6338"/>
                    <a:pt x="7894" y="8541"/>
                  </a:cubicBezTo>
                  <a:cubicBezTo>
                    <a:pt x="7263" y="8601"/>
                    <a:pt x="6608" y="8660"/>
                    <a:pt x="5942" y="8743"/>
                  </a:cubicBezTo>
                  <a:cubicBezTo>
                    <a:pt x="5596" y="8779"/>
                    <a:pt x="5263" y="8815"/>
                    <a:pt x="4930" y="8851"/>
                  </a:cubicBezTo>
                  <a:cubicBezTo>
                    <a:pt x="4620" y="8874"/>
                    <a:pt x="4322" y="8934"/>
                    <a:pt x="4025" y="8993"/>
                  </a:cubicBezTo>
                  <a:cubicBezTo>
                    <a:pt x="3144" y="9101"/>
                    <a:pt x="2239" y="9208"/>
                    <a:pt x="1417" y="9565"/>
                  </a:cubicBezTo>
                  <a:cubicBezTo>
                    <a:pt x="905" y="9744"/>
                    <a:pt x="382" y="10113"/>
                    <a:pt x="262" y="10672"/>
                  </a:cubicBezTo>
                  <a:cubicBezTo>
                    <a:pt x="167" y="10982"/>
                    <a:pt x="203" y="11303"/>
                    <a:pt x="334" y="11577"/>
                  </a:cubicBezTo>
                  <a:cubicBezTo>
                    <a:pt x="1" y="12196"/>
                    <a:pt x="239" y="13030"/>
                    <a:pt x="870" y="13387"/>
                  </a:cubicBezTo>
                  <a:cubicBezTo>
                    <a:pt x="3084" y="14089"/>
                    <a:pt x="4501" y="14423"/>
                    <a:pt x="5942" y="15161"/>
                  </a:cubicBezTo>
                  <a:cubicBezTo>
                    <a:pt x="6073" y="15208"/>
                    <a:pt x="6192" y="15268"/>
                    <a:pt x="6311" y="15316"/>
                  </a:cubicBezTo>
                  <a:cubicBezTo>
                    <a:pt x="6180" y="15804"/>
                    <a:pt x="6073" y="16292"/>
                    <a:pt x="5942" y="16780"/>
                  </a:cubicBezTo>
                  <a:cubicBezTo>
                    <a:pt x="5525" y="18268"/>
                    <a:pt x="5025" y="19733"/>
                    <a:pt x="4668" y="21245"/>
                  </a:cubicBezTo>
                  <a:cubicBezTo>
                    <a:pt x="4465" y="21971"/>
                    <a:pt x="4275" y="22769"/>
                    <a:pt x="4644" y="23471"/>
                  </a:cubicBezTo>
                  <a:cubicBezTo>
                    <a:pt x="4842" y="24031"/>
                    <a:pt x="5387" y="24335"/>
                    <a:pt x="5941" y="24335"/>
                  </a:cubicBezTo>
                  <a:cubicBezTo>
                    <a:pt x="6187" y="24335"/>
                    <a:pt x="6436" y="24275"/>
                    <a:pt x="6656" y="24150"/>
                  </a:cubicBezTo>
                  <a:cubicBezTo>
                    <a:pt x="7847" y="23162"/>
                    <a:pt x="7561" y="23174"/>
                    <a:pt x="8609" y="22221"/>
                  </a:cubicBezTo>
                  <a:cubicBezTo>
                    <a:pt x="9907" y="20935"/>
                    <a:pt x="11383" y="19852"/>
                    <a:pt x="12681" y="18566"/>
                  </a:cubicBezTo>
                  <a:cubicBezTo>
                    <a:pt x="12824" y="18435"/>
                    <a:pt x="12966" y="18304"/>
                    <a:pt x="13109" y="18161"/>
                  </a:cubicBezTo>
                  <a:cubicBezTo>
                    <a:pt x="13836" y="18435"/>
                    <a:pt x="15907" y="19745"/>
                    <a:pt x="17348" y="20435"/>
                  </a:cubicBezTo>
                  <a:cubicBezTo>
                    <a:pt x="18200" y="20770"/>
                    <a:pt x="19673" y="21592"/>
                    <a:pt x="20761" y="21592"/>
                  </a:cubicBezTo>
                  <a:cubicBezTo>
                    <a:pt x="21451" y="21592"/>
                    <a:pt x="21986" y="21262"/>
                    <a:pt x="22110" y="20269"/>
                  </a:cubicBezTo>
                  <a:cubicBezTo>
                    <a:pt x="21598" y="18411"/>
                    <a:pt x="20408" y="16768"/>
                    <a:pt x="19574" y="15030"/>
                  </a:cubicBezTo>
                  <a:cubicBezTo>
                    <a:pt x="19217" y="14411"/>
                    <a:pt x="18848" y="13804"/>
                    <a:pt x="18479" y="13196"/>
                  </a:cubicBezTo>
                  <a:cubicBezTo>
                    <a:pt x="18479" y="13184"/>
                    <a:pt x="18479" y="13172"/>
                    <a:pt x="18491" y="13161"/>
                  </a:cubicBezTo>
                  <a:cubicBezTo>
                    <a:pt x="19384" y="12363"/>
                    <a:pt x="20289" y="11577"/>
                    <a:pt x="21229" y="10827"/>
                  </a:cubicBezTo>
                  <a:cubicBezTo>
                    <a:pt x="21944" y="10196"/>
                    <a:pt x="23349" y="9434"/>
                    <a:pt x="24408" y="7958"/>
                  </a:cubicBezTo>
                  <a:cubicBezTo>
                    <a:pt x="25004" y="7029"/>
                    <a:pt x="24361" y="5838"/>
                    <a:pt x="23325" y="5624"/>
                  </a:cubicBezTo>
                  <a:cubicBezTo>
                    <a:pt x="23123" y="5589"/>
                    <a:pt x="22922" y="5573"/>
                    <a:pt x="22720" y="5573"/>
                  </a:cubicBezTo>
                  <a:cubicBezTo>
                    <a:pt x="21696" y="5573"/>
                    <a:pt x="20677" y="5969"/>
                    <a:pt x="19682" y="6148"/>
                  </a:cubicBezTo>
                  <a:cubicBezTo>
                    <a:pt x="19539" y="6184"/>
                    <a:pt x="19396" y="6219"/>
                    <a:pt x="19265" y="6243"/>
                  </a:cubicBezTo>
                  <a:cubicBezTo>
                    <a:pt x="18812" y="6255"/>
                    <a:pt x="18336" y="6350"/>
                    <a:pt x="17919" y="6434"/>
                  </a:cubicBezTo>
                  <a:cubicBezTo>
                    <a:pt x="17110" y="6600"/>
                    <a:pt x="16324" y="6898"/>
                    <a:pt x="15538" y="7184"/>
                  </a:cubicBezTo>
                  <a:cubicBezTo>
                    <a:pt x="15324" y="7243"/>
                    <a:pt x="15098" y="7291"/>
                    <a:pt x="14883" y="7350"/>
                  </a:cubicBezTo>
                  <a:cubicBezTo>
                    <a:pt x="14133" y="6136"/>
                    <a:pt x="13336" y="4957"/>
                    <a:pt x="12669" y="3707"/>
                  </a:cubicBezTo>
                  <a:cubicBezTo>
                    <a:pt x="12490" y="2552"/>
                    <a:pt x="12323" y="1326"/>
                    <a:pt x="11645" y="385"/>
                  </a:cubicBezTo>
                  <a:cubicBezTo>
                    <a:pt x="11385" y="125"/>
                    <a:pt x="11034" y="0"/>
                    <a:pt x="10686"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6" name="Google Shape;396;p22"/>
            <p:cNvSpPr/>
            <p:nvPr/>
          </p:nvSpPr>
          <p:spPr>
            <a:xfrm>
              <a:off x="588850" y="618775"/>
              <a:ext cx="703975" cy="694225"/>
            </a:xfrm>
            <a:custGeom>
              <a:avLst/>
              <a:gdLst/>
              <a:ahLst/>
              <a:cxnLst/>
              <a:rect l="l" t="t" r="r" b="b"/>
              <a:pathLst>
                <a:path w="28159" h="27769" extrusionOk="0">
                  <a:moveTo>
                    <a:pt x="11656" y="1301"/>
                  </a:moveTo>
                  <a:cubicBezTo>
                    <a:pt x="11680" y="1563"/>
                    <a:pt x="11787" y="1860"/>
                    <a:pt x="11894" y="2098"/>
                  </a:cubicBezTo>
                  <a:cubicBezTo>
                    <a:pt x="12132" y="2682"/>
                    <a:pt x="12311" y="3277"/>
                    <a:pt x="12561" y="3860"/>
                  </a:cubicBezTo>
                  <a:cubicBezTo>
                    <a:pt x="13216" y="5444"/>
                    <a:pt x="14157" y="6897"/>
                    <a:pt x="14954" y="8421"/>
                  </a:cubicBezTo>
                  <a:cubicBezTo>
                    <a:pt x="15323" y="9040"/>
                    <a:pt x="15526" y="9766"/>
                    <a:pt x="15966" y="10349"/>
                  </a:cubicBezTo>
                  <a:cubicBezTo>
                    <a:pt x="16143" y="10619"/>
                    <a:pt x="16435" y="10700"/>
                    <a:pt x="16736" y="10700"/>
                  </a:cubicBezTo>
                  <a:cubicBezTo>
                    <a:pt x="16821" y="10700"/>
                    <a:pt x="16906" y="10693"/>
                    <a:pt x="16990" y="10683"/>
                  </a:cubicBezTo>
                  <a:cubicBezTo>
                    <a:pt x="17597" y="10647"/>
                    <a:pt x="18193" y="10552"/>
                    <a:pt x="18800" y="10480"/>
                  </a:cubicBezTo>
                  <a:cubicBezTo>
                    <a:pt x="21253" y="10254"/>
                    <a:pt x="23979" y="9325"/>
                    <a:pt x="26146" y="9123"/>
                  </a:cubicBezTo>
                  <a:lnTo>
                    <a:pt x="26146" y="9123"/>
                  </a:lnTo>
                  <a:cubicBezTo>
                    <a:pt x="25194" y="10230"/>
                    <a:pt x="24063" y="11159"/>
                    <a:pt x="23003" y="12159"/>
                  </a:cubicBezTo>
                  <a:cubicBezTo>
                    <a:pt x="21908" y="13195"/>
                    <a:pt x="20931" y="14338"/>
                    <a:pt x="19943" y="15481"/>
                  </a:cubicBezTo>
                  <a:cubicBezTo>
                    <a:pt x="19681" y="16005"/>
                    <a:pt x="20086" y="16564"/>
                    <a:pt x="20229" y="17064"/>
                  </a:cubicBezTo>
                  <a:cubicBezTo>
                    <a:pt x="20753" y="19077"/>
                    <a:pt x="21562" y="21005"/>
                    <a:pt x="22193" y="22982"/>
                  </a:cubicBezTo>
                  <a:cubicBezTo>
                    <a:pt x="22289" y="23339"/>
                    <a:pt x="22372" y="23625"/>
                    <a:pt x="22443" y="23875"/>
                  </a:cubicBezTo>
                  <a:cubicBezTo>
                    <a:pt x="21634" y="23577"/>
                    <a:pt x="20288" y="22672"/>
                    <a:pt x="19098" y="22208"/>
                  </a:cubicBezTo>
                  <a:cubicBezTo>
                    <a:pt x="17490" y="21636"/>
                    <a:pt x="16478" y="20958"/>
                    <a:pt x="14418" y="20220"/>
                  </a:cubicBezTo>
                  <a:cubicBezTo>
                    <a:pt x="14254" y="20175"/>
                    <a:pt x="14102" y="20155"/>
                    <a:pt x="13959" y="20155"/>
                  </a:cubicBezTo>
                  <a:cubicBezTo>
                    <a:pt x="13378" y="20155"/>
                    <a:pt x="12944" y="20487"/>
                    <a:pt x="12418" y="20851"/>
                  </a:cubicBezTo>
                  <a:cubicBezTo>
                    <a:pt x="11704" y="21327"/>
                    <a:pt x="10989" y="21779"/>
                    <a:pt x="10323" y="22315"/>
                  </a:cubicBezTo>
                  <a:cubicBezTo>
                    <a:pt x="9192" y="23149"/>
                    <a:pt x="7727" y="24613"/>
                    <a:pt x="6679" y="25601"/>
                  </a:cubicBezTo>
                  <a:cubicBezTo>
                    <a:pt x="6727" y="25173"/>
                    <a:pt x="6775" y="24756"/>
                    <a:pt x="6798" y="24327"/>
                  </a:cubicBezTo>
                  <a:cubicBezTo>
                    <a:pt x="7049" y="21982"/>
                    <a:pt x="7370" y="19648"/>
                    <a:pt x="7322" y="17291"/>
                  </a:cubicBezTo>
                  <a:cubicBezTo>
                    <a:pt x="7299" y="16850"/>
                    <a:pt x="7441" y="16255"/>
                    <a:pt x="6977" y="15993"/>
                  </a:cubicBezTo>
                  <a:cubicBezTo>
                    <a:pt x="5525" y="14862"/>
                    <a:pt x="2953" y="13778"/>
                    <a:pt x="1893" y="13016"/>
                  </a:cubicBezTo>
                  <a:cubicBezTo>
                    <a:pt x="1976" y="12993"/>
                    <a:pt x="2048" y="12981"/>
                    <a:pt x="2131" y="12945"/>
                  </a:cubicBezTo>
                  <a:cubicBezTo>
                    <a:pt x="4501" y="12183"/>
                    <a:pt x="7584" y="11457"/>
                    <a:pt x="9501" y="10921"/>
                  </a:cubicBezTo>
                  <a:cubicBezTo>
                    <a:pt x="9977" y="10468"/>
                    <a:pt x="9704" y="10076"/>
                    <a:pt x="9882" y="9671"/>
                  </a:cubicBezTo>
                  <a:cubicBezTo>
                    <a:pt x="10120" y="8301"/>
                    <a:pt x="10382" y="6932"/>
                    <a:pt x="10751" y="5587"/>
                  </a:cubicBezTo>
                  <a:cubicBezTo>
                    <a:pt x="11061" y="4170"/>
                    <a:pt x="11430" y="2741"/>
                    <a:pt x="11656" y="1301"/>
                  </a:cubicBezTo>
                  <a:close/>
                  <a:moveTo>
                    <a:pt x="11368" y="0"/>
                  </a:moveTo>
                  <a:cubicBezTo>
                    <a:pt x="11186" y="0"/>
                    <a:pt x="11004" y="100"/>
                    <a:pt x="10954" y="312"/>
                  </a:cubicBezTo>
                  <a:cubicBezTo>
                    <a:pt x="10525" y="3337"/>
                    <a:pt x="9525" y="6254"/>
                    <a:pt x="9037" y="9278"/>
                  </a:cubicBezTo>
                  <a:cubicBezTo>
                    <a:pt x="9037" y="9433"/>
                    <a:pt x="8930" y="9718"/>
                    <a:pt x="8858" y="9945"/>
                  </a:cubicBezTo>
                  <a:cubicBezTo>
                    <a:pt x="8823" y="9945"/>
                    <a:pt x="8787" y="9956"/>
                    <a:pt x="8727" y="9968"/>
                  </a:cubicBezTo>
                  <a:cubicBezTo>
                    <a:pt x="6358" y="10552"/>
                    <a:pt x="4012" y="11183"/>
                    <a:pt x="1679" y="11861"/>
                  </a:cubicBezTo>
                  <a:cubicBezTo>
                    <a:pt x="1012" y="12016"/>
                    <a:pt x="1131" y="11957"/>
                    <a:pt x="548" y="12028"/>
                  </a:cubicBezTo>
                  <a:cubicBezTo>
                    <a:pt x="0" y="12183"/>
                    <a:pt x="0" y="12838"/>
                    <a:pt x="333" y="13207"/>
                  </a:cubicBezTo>
                  <a:cubicBezTo>
                    <a:pt x="1262" y="14481"/>
                    <a:pt x="2762" y="14957"/>
                    <a:pt x="4346" y="15898"/>
                  </a:cubicBezTo>
                  <a:cubicBezTo>
                    <a:pt x="4703" y="16005"/>
                    <a:pt x="5536" y="16672"/>
                    <a:pt x="5977" y="16969"/>
                  </a:cubicBezTo>
                  <a:cubicBezTo>
                    <a:pt x="6036" y="19708"/>
                    <a:pt x="5596" y="22422"/>
                    <a:pt x="5382" y="25149"/>
                  </a:cubicBezTo>
                  <a:cubicBezTo>
                    <a:pt x="5322" y="25732"/>
                    <a:pt x="5239" y="26316"/>
                    <a:pt x="5215" y="26899"/>
                  </a:cubicBezTo>
                  <a:cubicBezTo>
                    <a:pt x="5167" y="27197"/>
                    <a:pt x="5274" y="27518"/>
                    <a:pt x="5548" y="27673"/>
                  </a:cubicBezTo>
                  <a:cubicBezTo>
                    <a:pt x="5672" y="27740"/>
                    <a:pt x="5794" y="27768"/>
                    <a:pt x="5914" y="27768"/>
                  </a:cubicBezTo>
                  <a:cubicBezTo>
                    <a:pt x="6350" y="27768"/>
                    <a:pt x="6757" y="27391"/>
                    <a:pt x="7084" y="27101"/>
                  </a:cubicBezTo>
                  <a:cubicBezTo>
                    <a:pt x="7691" y="26542"/>
                    <a:pt x="8287" y="25947"/>
                    <a:pt x="8882" y="25363"/>
                  </a:cubicBezTo>
                  <a:cubicBezTo>
                    <a:pt x="10585" y="23708"/>
                    <a:pt x="11859" y="22815"/>
                    <a:pt x="13847" y="21541"/>
                  </a:cubicBezTo>
                  <a:lnTo>
                    <a:pt x="14121" y="21541"/>
                  </a:lnTo>
                  <a:cubicBezTo>
                    <a:pt x="14752" y="21708"/>
                    <a:pt x="15669" y="22244"/>
                    <a:pt x="16669" y="22660"/>
                  </a:cubicBezTo>
                  <a:cubicBezTo>
                    <a:pt x="17859" y="23184"/>
                    <a:pt x="19038" y="23553"/>
                    <a:pt x="20610" y="24494"/>
                  </a:cubicBezTo>
                  <a:cubicBezTo>
                    <a:pt x="21241" y="24851"/>
                    <a:pt x="21896" y="25161"/>
                    <a:pt x="22586" y="25351"/>
                  </a:cubicBezTo>
                  <a:cubicBezTo>
                    <a:pt x="22794" y="25397"/>
                    <a:pt x="23022" y="25478"/>
                    <a:pt x="23241" y="25478"/>
                  </a:cubicBezTo>
                  <a:cubicBezTo>
                    <a:pt x="23360" y="25478"/>
                    <a:pt x="23477" y="25454"/>
                    <a:pt x="23586" y="25387"/>
                  </a:cubicBezTo>
                  <a:cubicBezTo>
                    <a:pt x="24051" y="25089"/>
                    <a:pt x="23943" y="24470"/>
                    <a:pt x="23872" y="23994"/>
                  </a:cubicBezTo>
                  <a:cubicBezTo>
                    <a:pt x="23682" y="23089"/>
                    <a:pt x="23384" y="22220"/>
                    <a:pt x="23074" y="21339"/>
                  </a:cubicBezTo>
                  <a:cubicBezTo>
                    <a:pt x="22408" y="19577"/>
                    <a:pt x="21848" y="17779"/>
                    <a:pt x="21276" y="15981"/>
                  </a:cubicBezTo>
                  <a:cubicBezTo>
                    <a:pt x="22586" y="14528"/>
                    <a:pt x="23896" y="13076"/>
                    <a:pt x="25396" y="11826"/>
                  </a:cubicBezTo>
                  <a:cubicBezTo>
                    <a:pt x="26158" y="11147"/>
                    <a:pt x="26872" y="10433"/>
                    <a:pt x="27492" y="9623"/>
                  </a:cubicBezTo>
                  <a:cubicBezTo>
                    <a:pt x="27730" y="9278"/>
                    <a:pt x="28134" y="9004"/>
                    <a:pt x="28158" y="8563"/>
                  </a:cubicBezTo>
                  <a:cubicBezTo>
                    <a:pt x="28112" y="7906"/>
                    <a:pt x="27507" y="7698"/>
                    <a:pt x="26722" y="7698"/>
                  </a:cubicBezTo>
                  <a:cubicBezTo>
                    <a:pt x="25489" y="7698"/>
                    <a:pt x="23812" y="8210"/>
                    <a:pt x="23158" y="8290"/>
                  </a:cubicBezTo>
                  <a:cubicBezTo>
                    <a:pt x="20776" y="8837"/>
                    <a:pt x="19133" y="9147"/>
                    <a:pt x="16931" y="9325"/>
                  </a:cubicBezTo>
                  <a:cubicBezTo>
                    <a:pt x="16395" y="8325"/>
                    <a:pt x="15240" y="6039"/>
                    <a:pt x="14442" y="4706"/>
                  </a:cubicBezTo>
                  <a:cubicBezTo>
                    <a:pt x="13823" y="3491"/>
                    <a:pt x="13692" y="3039"/>
                    <a:pt x="13228" y="1801"/>
                  </a:cubicBezTo>
                  <a:cubicBezTo>
                    <a:pt x="13045" y="1327"/>
                    <a:pt x="12911" y="571"/>
                    <a:pt x="12332" y="571"/>
                  </a:cubicBezTo>
                  <a:cubicBezTo>
                    <a:pt x="12271" y="571"/>
                    <a:pt x="12204" y="580"/>
                    <a:pt x="12132" y="598"/>
                  </a:cubicBezTo>
                  <a:cubicBezTo>
                    <a:pt x="11894" y="670"/>
                    <a:pt x="11775" y="801"/>
                    <a:pt x="11704" y="955"/>
                  </a:cubicBezTo>
                  <a:cubicBezTo>
                    <a:pt x="11740" y="765"/>
                    <a:pt x="11775" y="562"/>
                    <a:pt x="11799" y="360"/>
                  </a:cubicBezTo>
                  <a:cubicBezTo>
                    <a:pt x="11780" y="127"/>
                    <a:pt x="11574" y="0"/>
                    <a:pt x="11368"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97" name="Google Shape;397;p22"/>
          <p:cNvGrpSpPr/>
          <p:nvPr/>
        </p:nvGrpSpPr>
        <p:grpSpPr>
          <a:xfrm rot="583451">
            <a:off x="759579" y="1687704"/>
            <a:ext cx="257592" cy="228725"/>
            <a:chOff x="1141700" y="1345000"/>
            <a:chExt cx="193200" cy="171550"/>
          </a:xfrm>
        </p:grpSpPr>
        <p:sp>
          <p:nvSpPr>
            <p:cNvPr id="398" name="Google Shape;398;p22"/>
            <p:cNvSpPr/>
            <p:nvPr/>
          </p:nvSpPr>
          <p:spPr>
            <a:xfrm>
              <a:off x="1157775" y="1362850"/>
              <a:ext cx="149825" cy="136225"/>
            </a:xfrm>
            <a:custGeom>
              <a:avLst/>
              <a:gdLst/>
              <a:ahLst/>
              <a:cxnLst/>
              <a:rect l="l" t="t" r="r" b="b"/>
              <a:pathLst>
                <a:path w="5993" h="5449" extrusionOk="0">
                  <a:moveTo>
                    <a:pt x="2636" y="0"/>
                  </a:moveTo>
                  <a:cubicBezTo>
                    <a:pt x="1842" y="0"/>
                    <a:pt x="1009" y="409"/>
                    <a:pt x="381" y="1400"/>
                  </a:cubicBezTo>
                  <a:cubicBezTo>
                    <a:pt x="36" y="2019"/>
                    <a:pt x="0" y="2697"/>
                    <a:pt x="155" y="3293"/>
                  </a:cubicBezTo>
                  <a:cubicBezTo>
                    <a:pt x="131" y="3543"/>
                    <a:pt x="131" y="3793"/>
                    <a:pt x="203" y="4055"/>
                  </a:cubicBezTo>
                  <a:cubicBezTo>
                    <a:pt x="512" y="5023"/>
                    <a:pt x="1335" y="5448"/>
                    <a:pt x="2210" y="5448"/>
                  </a:cubicBezTo>
                  <a:cubicBezTo>
                    <a:pt x="3120" y="5448"/>
                    <a:pt x="4086" y="4987"/>
                    <a:pt x="4584" y="4198"/>
                  </a:cubicBezTo>
                  <a:cubicBezTo>
                    <a:pt x="5992" y="2056"/>
                    <a:pt x="4416" y="0"/>
                    <a:pt x="2636"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9" name="Google Shape;399;p22"/>
            <p:cNvSpPr/>
            <p:nvPr/>
          </p:nvSpPr>
          <p:spPr>
            <a:xfrm>
              <a:off x="1141700" y="1345000"/>
              <a:ext cx="193200" cy="171550"/>
            </a:xfrm>
            <a:custGeom>
              <a:avLst/>
              <a:gdLst/>
              <a:ahLst/>
              <a:cxnLst/>
              <a:rect l="l" t="t" r="r" b="b"/>
              <a:pathLst>
                <a:path w="7728" h="6862" extrusionOk="0">
                  <a:moveTo>
                    <a:pt x="3786" y="1363"/>
                  </a:moveTo>
                  <a:cubicBezTo>
                    <a:pt x="4298" y="1363"/>
                    <a:pt x="5096" y="1530"/>
                    <a:pt x="5358" y="2268"/>
                  </a:cubicBezTo>
                  <a:cubicBezTo>
                    <a:pt x="5754" y="3705"/>
                    <a:pt x="4574" y="5479"/>
                    <a:pt x="3180" y="5479"/>
                  </a:cubicBezTo>
                  <a:cubicBezTo>
                    <a:pt x="2981" y="5479"/>
                    <a:pt x="2776" y="5443"/>
                    <a:pt x="2572" y="5364"/>
                  </a:cubicBezTo>
                  <a:cubicBezTo>
                    <a:pt x="2048" y="5304"/>
                    <a:pt x="1393" y="4209"/>
                    <a:pt x="1369" y="3376"/>
                  </a:cubicBezTo>
                  <a:cubicBezTo>
                    <a:pt x="1239" y="2923"/>
                    <a:pt x="2251" y="1935"/>
                    <a:pt x="2893" y="1756"/>
                  </a:cubicBezTo>
                  <a:cubicBezTo>
                    <a:pt x="3191" y="1637"/>
                    <a:pt x="3572" y="1613"/>
                    <a:pt x="3786" y="1363"/>
                  </a:cubicBezTo>
                  <a:close/>
                  <a:moveTo>
                    <a:pt x="3862" y="1"/>
                  </a:moveTo>
                  <a:cubicBezTo>
                    <a:pt x="3664" y="1"/>
                    <a:pt x="3465" y="21"/>
                    <a:pt x="3286" y="101"/>
                  </a:cubicBezTo>
                  <a:cubicBezTo>
                    <a:pt x="3203" y="149"/>
                    <a:pt x="3144" y="185"/>
                    <a:pt x="3108" y="209"/>
                  </a:cubicBezTo>
                  <a:cubicBezTo>
                    <a:pt x="3060" y="232"/>
                    <a:pt x="3024" y="268"/>
                    <a:pt x="2989" y="304"/>
                  </a:cubicBezTo>
                  <a:cubicBezTo>
                    <a:pt x="1548" y="673"/>
                    <a:pt x="36" y="1792"/>
                    <a:pt x="0" y="3399"/>
                  </a:cubicBezTo>
                  <a:cubicBezTo>
                    <a:pt x="84" y="5289"/>
                    <a:pt x="1442" y="6861"/>
                    <a:pt x="3134" y="6861"/>
                  </a:cubicBezTo>
                  <a:cubicBezTo>
                    <a:pt x="3618" y="6861"/>
                    <a:pt x="4128" y="6733"/>
                    <a:pt x="4644" y="6447"/>
                  </a:cubicBezTo>
                  <a:cubicBezTo>
                    <a:pt x="7442" y="5090"/>
                    <a:pt x="7727" y="244"/>
                    <a:pt x="4060" y="6"/>
                  </a:cubicBezTo>
                  <a:cubicBezTo>
                    <a:pt x="3995" y="3"/>
                    <a:pt x="3929" y="1"/>
                    <a:pt x="3862"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00" name="Google Shape;400;p22"/>
          <p:cNvGrpSpPr/>
          <p:nvPr/>
        </p:nvGrpSpPr>
        <p:grpSpPr>
          <a:xfrm rot="583451">
            <a:off x="481942" y="1081799"/>
            <a:ext cx="353655" cy="325723"/>
            <a:chOff x="1139600" y="850250"/>
            <a:chExt cx="265250" cy="244300"/>
          </a:xfrm>
        </p:grpSpPr>
        <p:sp>
          <p:nvSpPr>
            <p:cNvPr id="401" name="Google Shape;401;p22"/>
            <p:cNvSpPr/>
            <p:nvPr/>
          </p:nvSpPr>
          <p:spPr>
            <a:xfrm>
              <a:off x="1162125" y="879300"/>
              <a:ext cx="223075" cy="196550"/>
            </a:xfrm>
            <a:custGeom>
              <a:avLst/>
              <a:gdLst/>
              <a:ahLst/>
              <a:cxnLst/>
              <a:rect l="l" t="t" r="r" b="b"/>
              <a:pathLst>
                <a:path w="8923" h="7862" extrusionOk="0">
                  <a:moveTo>
                    <a:pt x="4456" y="1"/>
                  </a:moveTo>
                  <a:cubicBezTo>
                    <a:pt x="2706" y="1"/>
                    <a:pt x="886" y="673"/>
                    <a:pt x="481" y="2430"/>
                  </a:cubicBezTo>
                  <a:cubicBezTo>
                    <a:pt x="1" y="4699"/>
                    <a:pt x="1950" y="7862"/>
                    <a:pt x="4327" y="7862"/>
                  </a:cubicBezTo>
                  <a:cubicBezTo>
                    <a:pt x="4719" y="7862"/>
                    <a:pt x="5123" y="7776"/>
                    <a:pt x="5529" y="7585"/>
                  </a:cubicBezTo>
                  <a:cubicBezTo>
                    <a:pt x="7351" y="6692"/>
                    <a:pt x="8923" y="4192"/>
                    <a:pt x="7982" y="2204"/>
                  </a:cubicBezTo>
                  <a:cubicBezTo>
                    <a:pt x="7815" y="1930"/>
                    <a:pt x="7625" y="1680"/>
                    <a:pt x="7410" y="1465"/>
                  </a:cubicBezTo>
                  <a:cubicBezTo>
                    <a:pt x="7375" y="953"/>
                    <a:pt x="7065" y="465"/>
                    <a:pt x="6470" y="310"/>
                  </a:cubicBezTo>
                  <a:cubicBezTo>
                    <a:pt x="5878" y="113"/>
                    <a:pt x="5173" y="1"/>
                    <a:pt x="4456"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2" name="Google Shape;402;p22"/>
            <p:cNvSpPr/>
            <p:nvPr/>
          </p:nvSpPr>
          <p:spPr>
            <a:xfrm>
              <a:off x="1139600" y="850250"/>
              <a:ext cx="265250" cy="244300"/>
            </a:xfrm>
            <a:custGeom>
              <a:avLst/>
              <a:gdLst/>
              <a:ahLst/>
              <a:cxnLst/>
              <a:rect l="l" t="t" r="r" b="b"/>
              <a:pathLst>
                <a:path w="10610" h="9772" extrusionOk="0">
                  <a:moveTo>
                    <a:pt x="5064" y="0"/>
                  </a:moveTo>
                  <a:cubicBezTo>
                    <a:pt x="3624" y="0"/>
                    <a:pt x="2244" y="451"/>
                    <a:pt x="1358" y="1687"/>
                  </a:cubicBezTo>
                  <a:cubicBezTo>
                    <a:pt x="477" y="3139"/>
                    <a:pt x="1" y="4913"/>
                    <a:pt x="358" y="6592"/>
                  </a:cubicBezTo>
                  <a:cubicBezTo>
                    <a:pt x="775" y="8009"/>
                    <a:pt x="2085" y="9092"/>
                    <a:pt x="3454" y="9545"/>
                  </a:cubicBezTo>
                  <a:cubicBezTo>
                    <a:pt x="3988" y="9697"/>
                    <a:pt x="4542" y="9772"/>
                    <a:pt x="5095" y="9772"/>
                  </a:cubicBezTo>
                  <a:cubicBezTo>
                    <a:pt x="6969" y="9772"/>
                    <a:pt x="8822" y="8906"/>
                    <a:pt x="9788" y="7223"/>
                  </a:cubicBezTo>
                  <a:cubicBezTo>
                    <a:pt x="10526" y="5925"/>
                    <a:pt x="10609" y="4199"/>
                    <a:pt x="10050" y="2830"/>
                  </a:cubicBezTo>
                  <a:cubicBezTo>
                    <a:pt x="9859" y="2449"/>
                    <a:pt x="9764" y="1913"/>
                    <a:pt x="9300" y="1782"/>
                  </a:cubicBezTo>
                  <a:cubicBezTo>
                    <a:pt x="9236" y="1765"/>
                    <a:pt x="9175" y="1757"/>
                    <a:pt x="9116" y="1757"/>
                  </a:cubicBezTo>
                  <a:cubicBezTo>
                    <a:pt x="8557" y="1757"/>
                    <a:pt x="8232" y="2474"/>
                    <a:pt x="8609" y="2937"/>
                  </a:cubicBezTo>
                  <a:cubicBezTo>
                    <a:pt x="9478" y="4544"/>
                    <a:pt x="8943" y="6664"/>
                    <a:pt x="7811" y="7473"/>
                  </a:cubicBezTo>
                  <a:cubicBezTo>
                    <a:pt x="7038" y="7997"/>
                    <a:pt x="6954" y="8140"/>
                    <a:pt x="6216" y="8271"/>
                  </a:cubicBezTo>
                  <a:cubicBezTo>
                    <a:pt x="6133" y="8295"/>
                    <a:pt x="5906" y="8330"/>
                    <a:pt x="5775" y="8354"/>
                  </a:cubicBezTo>
                  <a:cubicBezTo>
                    <a:pt x="5532" y="8375"/>
                    <a:pt x="5302" y="8385"/>
                    <a:pt x="5085" y="8385"/>
                  </a:cubicBezTo>
                  <a:cubicBezTo>
                    <a:pt x="3415" y="8385"/>
                    <a:pt x="2494" y="7765"/>
                    <a:pt x="1704" y="6342"/>
                  </a:cubicBezTo>
                  <a:cubicBezTo>
                    <a:pt x="1465" y="5675"/>
                    <a:pt x="1656" y="3508"/>
                    <a:pt x="2608" y="2282"/>
                  </a:cubicBezTo>
                  <a:cubicBezTo>
                    <a:pt x="2985" y="1766"/>
                    <a:pt x="4043" y="1358"/>
                    <a:pt x="5251" y="1358"/>
                  </a:cubicBezTo>
                  <a:cubicBezTo>
                    <a:pt x="5800" y="1358"/>
                    <a:pt x="6381" y="1442"/>
                    <a:pt x="6942" y="1639"/>
                  </a:cubicBezTo>
                  <a:cubicBezTo>
                    <a:pt x="7374" y="1705"/>
                    <a:pt x="7814" y="2030"/>
                    <a:pt x="8243" y="2030"/>
                  </a:cubicBezTo>
                  <a:cubicBezTo>
                    <a:pt x="8358" y="2030"/>
                    <a:pt x="8472" y="2007"/>
                    <a:pt x="8585" y="1949"/>
                  </a:cubicBezTo>
                  <a:cubicBezTo>
                    <a:pt x="9097" y="1675"/>
                    <a:pt x="8990" y="841"/>
                    <a:pt x="8419" y="699"/>
                  </a:cubicBezTo>
                  <a:cubicBezTo>
                    <a:pt x="7412" y="291"/>
                    <a:pt x="6219" y="0"/>
                    <a:pt x="506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03" name="Google Shape;403;p22"/>
          <p:cNvGrpSpPr/>
          <p:nvPr/>
        </p:nvGrpSpPr>
        <p:grpSpPr>
          <a:xfrm rot="583451">
            <a:off x="1194424" y="1456670"/>
            <a:ext cx="233459" cy="191293"/>
            <a:chOff x="1808250" y="1643825"/>
            <a:chExt cx="175100" cy="143475"/>
          </a:xfrm>
        </p:grpSpPr>
        <p:sp>
          <p:nvSpPr>
            <p:cNvPr id="404" name="Google Shape;404;p22"/>
            <p:cNvSpPr/>
            <p:nvPr/>
          </p:nvSpPr>
          <p:spPr>
            <a:xfrm>
              <a:off x="1808250" y="1651700"/>
              <a:ext cx="175100" cy="135600"/>
            </a:xfrm>
            <a:custGeom>
              <a:avLst/>
              <a:gdLst/>
              <a:ahLst/>
              <a:cxnLst/>
              <a:rect l="l" t="t" r="r" b="b"/>
              <a:pathLst>
                <a:path w="7004" h="5424" extrusionOk="0">
                  <a:moveTo>
                    <a:pt x="3954" y="0"/>
                  </a:moveTo>
                  <a:cubicBezTo>
                    <a:pt x="3625" y="0"/>
                    <a:pt x="3268" y="74"/>
                    <a:pt x="2890" y="240"/>
                  </a:cubicBezTo>
                  <a:cubicBezTo>
                    <a:pt x="2544" y="430"/>
                    <a:pt x="2306" y="704"/>
                    <a:pt x="2151" y="1002"/>
                  </a:cubicBezTo>
                  <a:cubicBezTo>
                    <a:pt x="1" y="2826"/>
                    <a:pt x="817" y="5424"/>
                    <a:pt x="3003" y="5424"/>
                  </a:cubicBezTo>
                  <a:cubicBezTo>
                    <a:pt x="3685" y="5424"/>
                    <a:pt x="4501" y="5171"/>
                    <a:pt x="5402" y="4562"/>
                  </a:cubicBezTo>
                  <a:cubicBezTo>
                    <a:pt x="7004" y="2919"/>
                    <a:pt x="6019" y="0"/>
                    <a:pt x="3954"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5" name="Google Shape;405;p22"/>
            <p:cNvSpPr/>
            <p:nvPr/>
          </p:nvSpPr>
          <p:spPr>
            <a:xfrm>
              <a:off x="1817675" y="1643825"/>
              <a:ext cx="158675" cy="140325"/>
            </a:xfrm>
            <a:custGeom>
              <a:avLst/>
              <a:gdLst/>
              <a:ahLst/>
              <a:cxnLst/>
              <a:rect l="l" t="t" r="r" b="b"/>
              <a:pathLst>
                <a:path w="6347" h="5613" extrusionOk="0">
                  <a:moveTo>
                    <a:pt x="4203" y="1293"/>
                  </a:moveTo>
                  <a:cubicBezTo>
                    <a:pt x="4227" y="1305"/>
                    <a:pt x="4263" y="1329"/>
                    <a:pt x="4299" y="1329"/>
                  </a:cubicBezTo>
                  <a:cubicBezTo>
                    <a:pt x="4489" y="1340"/>
                    <a:pt x="4846" y="1888"/>
                    <a:pt x="4822" y="2150"/>
                  </a:cubicBezTo>
                  <a:cubicBezTo>
                    <a:pt x="4810" y="2805"/>
                    <a:pt x="4799" y="2769"/>
                    <a:pt x="4739" y="3150"/>
                  </a:cubicBezTo>
                  <a:cubicBezTo>
                    <a:pt x="4715" y="3198"/>
                    <a:pt x="4703" y="3245"/>
                    <a:pt x="4691" y="3281"/>
                  </a:cubicBezTo>
                  <a:cubicBezTo>
                    <a:pt x="4668" y="3317"/>
                    <a:pt x="4656" y="3353"/>
                    <a:pt x="4632" y="3376"/>
                  </a:cubicBezTo>
                  <a:cubicBezTo>
                    <a:pt x="4013" y="4014"/>
                    <a:pt x="3484" y="4247"/>
                    <a:pt x="3179" y="4247"/>
                  </a:cubicBezTo>
                  <a:cubicBezTo>
                    <a:pt x="3085" y="4247"/>
                    <a:pt x="3013" y="4225"/>
                    <a:pt x="2965" y="4186"/>
                  </a:cubicBezTo>
                  <a:cubicBezTo>
                    <a:pt x="2167" y="3650"/>
                    <a:pt x="1941" y="3305"/>
                    <a:pt x="2572" y="2388"/>
                  </a:cubicBezTo>
                  <a:cubicBezTo>
                    <a:pt x="2679" y="2293"/>
                    <a:pt x="3322" y="1674"/>
                    <a:pt x="3477" y="1638"/>
                  </a:cubicBezTo>
                  <a:cubicBezTo>
                    <a:pt x="3882" y="1364"/>
                    <a:pt x="3787" y="1507"/>
                    <a:pt x="4203" y="1293"/>
                  </a:cubicBezTo>
                  <a:close/>
                  <a:moveTo>
                    <a:pt x="3898" y="1"/>
                  </a:moveTo>
                  <a:cubicBezTo>
                    <a:pt x="3839" y="1"/>
                    <a:pt x="3778" y="10"/>
                    <a:pt x="3715" y="31"/>
                  </a:cubicBezTo>
                  <a:cubicBezTo>
                    <a:pt x="2013" y="567"/>
                    <a:pt x="0" y="2603"/>
                    <a:pt x="1239" y="4436"/>
                  </a:cubicBezTo>
                  <a:cubicBezTo>
                    <a:pt x="1700" y="5095"/>
                    <a:pt x="2458" y="5612"/>
                    <a:pt x="3261" y="5612"/>
                  </a:cubicBezTo>
                  <a:cubicBezTo>
                    <a:pt x="3475" y="5612"/>
                    <a:pt x="3691" y="5576"/>
                    <a:pt x="3906" y="5496"/>
                  </a:cubicBezTo>
                  <a:cubicBezTo>
                    <a:pt x="4680" y="5162"/>
                    <a:pt x="5501" y="4650"/>
                    <a:pt x="5906" y="3888"/>
                  </a:cubicBezTo>
                  <a:cubicBezTo>
                    <a:pt x="6334" y="2757"/>
                    <a:pt x="6346" y="1269"/>
                    <a:pt x="5370" y="412"/>
                  </a:cubicBezTo>
                  <a:cubicBezTo>
                    <a:pt x="5133" y="220"/>
                    <a:pt x="4805" y="15"/>
                    <a:pt x="4482" y="15"/>
                  </a:cubicBezTo>
                  <a:cubicBezTo>
                    <a:pt x="4384" y="15"/>
                    <a:pt x="4286" y="34"/>
                    <a:pt x="4191" y="78"/>
                  </a:cubicBezTo>
                  <a:cubicBezTo>
                    <a:pt x="4106" y="32"/>
                    <a:pt x="4006" y="1"/>
                    <a:pt x="3898"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06" name="Google Shape;406;p22"/>
          <p:cNvGrpSpPr/>
          <p:nvPr/>
        </p:nvGrpSpPr>
        <p:grpSpPr>
          <a:xfrm rot="-1985293">
            <a:off x="3274277" y="5928756"/>
            <a:ext cx="465939" cy="459485"/>
            <a:chOff x="588850" y="618775"/>
            <a:chExt cx="703975" cy="694225"/>
          </a:xfrm>
        </p:grpSpPr>
        <p:sp>
          <p:nvSpPr>
            <p:cNvPr id="407" name="Google Shape;407;p22"/>
            <p:cNvSpPr/>
            <p:nvPr/>
          </p:nvSpPr>
          <p:spPr>
            <a:xfrm>
              <a:off x="612650" y="684225"/>
              <a:ext cx="625100" cy="608400"/>
            </a:xfrm>
            <a:custGeom>
              <a:avLst/>
              <a:gdLst/>
              <a:ahLst/>
              <a:cxnLst/>
              <a:rect l="l" t="t" r="r" b="b"/>
              <a:pathLst>
                <a:path w="25004" h="24336" extrusionOk="0">
                  <a:moveTo>
                    <a:pt x="10686" y="0"/>
                  </a:moveTo>
                  <a:cubicBezTo>
                    <a:pt x="10158" y="0"/>
                    <a:pt x="9636" y="288"/>
                    <a:pt x="9442" y="826"/>
                  </a:cubicBezTo>
                  <a:cubicBezTo>
                    <a:pt x="9323" y="945"/>
                    <a:pt x="9335" y="1314"/>
                    <a:pt x="9359" y="1659"/>
                  </a:cubicBezTo>
                  <a:cubicBezTo>
                    <a:pt x="9323" y="1743"/>
                    <a:pt x="9299" y="1826"/>
                    <a:pt x="9275" y="1909"/>
                  </a:cubicBezTo>
                  <a:cubicBezTo>
                    <a:pt x="8835" y="4124"/>
                    <a:pt x="8371" y="6338"/>
                    <a:pt x="7894" y="8541"/>
                  </a:cubicBezTo>
                  <a:cubicBezTo>
                    <a:pt x="7263" y="8601"/>
                    <a:pt x="6608" y="8660"/>
                    <a:pt x="5942" y="8743"/>
                  </a:cubicBezTo>
                  <a:cubicBezTo>
                    <a:pt x="5596" y="8779"/>
                    <a:pt x="5263" y="8815"/>
                    <a:pt x="4930" y="8851"/>
                  </a:cubicBezTo>
                  <a:cubicBezTo>
                    <a:pt x="4620" y="8874"/>
                    <a:pt x="4322" y="8934"/>
                    <a:pt x="4025" y="8993"/>
                  </a:cubicBezTo>
                  <a:cubicBezTo>
                    <a:pt x="3144" y="9101"/>
                    <a:pt x="2239" y="9208"/>
                    <a:pt x="1417" y="9565"/>
                  </a:cubicBezTo>
                  <a:cubicBezTo>
                    <a:pt x="905" y="9744"/>
                    <a:pt x="382" y="10113"/>
                    <a:pt x="262" y="10672"/>
                  </a:cubicBezTo>
                  <a:cubicBezTo>
                    <a:pt x="167" y="10982"/>
                    <a:pt x="203" y="11303"/>
                    <a:pt x="334" y="11577"/>
                  </a:cubicBezTo>
                  <a:cubicBezTo>
                    <a:pt x="1" y="12196"/>
                    <a:pt x="239" y="13030"/>
                    <a:pt x="870" y="13387"/>
                  </a:cubicBezTo>
                  <a:cubicBezTo>
                    <a:pt x="3084" y="14089"/>
                    <a:pt x="4501" y="14423"/>
                    <a:pt x="5942" y="15161"/>
                  </a:cubicBezTo>
                  <a:cubicBezTo>
                    <a:pt x="6073" y="15208"/>
                    <a:pt x="6192" y="15268"/>
                    <a:pt x="6311" y="15316"/>
                  </a:cubicBezTo>
                  <a:cubicBezTo>
                    <a:pt x="6180" y="15804"/>
                    <a:pt x="6073" y="16292"/>
                    <a:pt x="5942" y="16780"/>
                  </a:cubicBezTo>
                  <a:cubicBezTo>
                    <a:pt x="5525" y="18268"/>
                    <a:pt x="5025" y="19733"/>
                    <a:pt x="4668" y="21245"/>
                  </a:cubicBezTo>
                  <a:cubicBezTo>
                    <a:pt x="4465" y="21971"/>
                    <a:pt x="4275" y="22769"/>
                    <a:pt x="4644" y="23471"/>
                  </a:cubicBezTo>
                  <a:cubicBezTo>
                    <a:pt x="4842" y="24031"/>
                    <a:pt x="5387" y="24335"/>
                    <a:pt x="5941" y="24335"/>
                  </a:cubicBezTo>
                  <a:cubicBezTo>
                    <a:pt x="6187" y="24335"/>
                    <a:pt x="6436" y="24275"/>
                    <a:pt x="6656" y="24150"/>
                  </a:cubicBezTo>
                  <a:cubicBezTo>
                    <a:pt x="7847" y="23162"/>
                    <a:pt x="7561" y="23174"/>
                    <a:pt x="8609" y="22221"/>
                  </a:cubicBezTo>
                  <a:cubicBezTo>
                    <a:pt x="9907" y="20935"/>
                    <a:pt x="11383" y="19852"/>
                    <a:pt x="12681" y="18566"/>
                  </a:cubicBezTo>
                  <a:cubicBezTo>
                    <a:pt x="12824" y="18435"/>
                    <a:pt x="12966" y="18304"/>
                    <a:pt x="13109" y="18161"/>
                  </a:cubicBezTo>
                  <a:cubicBezTo>
                    <a:pt x="13836" y="18435"/>
                    <a:pt x="15907" y="19745"/>
                    <a:pt x="17348" y="20435"/>
                  </a:cubicBezTo>
                  <a:cubicBezTo>
                    <a:pt x="18200" y="20770"/>
                    <a:pt x="19673" y="21592"/>
                    <a:pt x="20761" y="21592"/>
                  </a:cubicBezTo>
                  <a:cubicBezTo>
                    <a:pt x="21451" y="21592"/>
                    <a:pt x="21986" y="21262"/>
                    <a:pt x="22110" y="20269"/>
                  </a:cubicBezTo>
                  <a:cubicBezTo>
                    <a:pt x="21598" y="18411"/>
                    <a:pt x="20408" y="16768"/>
                    <a:pt x="19574" y="15030"/>
                  </a:cubicBezTo>
                  <a:cubicBezTo>
                    <a:pt x="19217" y="14411"/>
                    <a:pt x="18848" y="13804"/>
                    <a:pt x="18479" y="13196"/>
                  </a:cubicBezTo>
                  <a:cubicBezTo>
                    <a:pt x="18479" y="13184"/>
                    <a:pt x="18479" y="13172"/>
                    <a:pt x="18491" y="13161"/>
                  </a:cubicBezTo>
                  <a:cubicBezTo>
                    <a:pt x="19384" y="12363"/>
                    <a:pt x="20289" y="11577"/>
                    <a:pt x="21229" y="10827"/>
                  </a:cubicBezTo>
                  <a:cubicBezTo>
                    <a:pt x="21944" y="10196"/>
                    <a:pt x="23349" y="9434"/>
                    <a:pt x="24408" y="7958"/>
                  </a:cubicBezTo>
                  <a:cubicBezTo>
                    <a:pt x="25004" y="7029"/>
                    <a:pt x="24361" y="5838"/>
                    <a:pt x="23325" y="5624"/>
                  </a:cubicBezTo>
                  <a:cubicBezTo>
                    <a:pt x="23123" y="5589"/>
                    <a:pt x="22922" y="5573"/>
                    <a:pt x="22720" y="5573"/>
                  </a:cubicBezTo>
                  <a:cubicBezTo>
                    <a:pt x="21696" y="5573"/>
                    <a:pt x="20677" y="5969"/>
                    <a:pt x="19682" y="6148"/>
                  </a:cubicBezTo>
                  <a:cubicBezTo>
                    <a:pt x="19539" y="6184"/>
                    <a:pt x="19396" y="6219"/>
                    <a:pt x="19265" y="6243"/>
                  </a:cubicBezTo>
                  <a:cubicBezTo>
                    <a:pt x="18812" y="6255"/>
                    <a:pt x="18336" y="6350"/>
                    <a:pt x="17919" y="6434"/>
                  </a:cubicBezTo>
                  <a:cubicBezTo>
                    <a:pt x="17110" y="6600"/>
                    <a:pt x="16324" y="6898"/>
                    <a:pt x="15538" y="7184"/>
                  </a:cubicBezTo>
                  <a:cubicBezTo>
                    <a:pt x="15324" y="7243"/>
                    <a:pt x="15098" y="7291"/>
                    <a:pt x="14883" y="7350"/>
                  </a:cubicBezTo>
                  <a:cubicBezTo>
                    <a:pt x="14133" y="6136"/>
                    <a:pt x="13336" y="4957"/>
                    <a:pt x="12669" y="3707"/>
                  </a:cubicBezTo>
                  <a:cubicBezTo>
                    <a:pt x="12490" y="2552"/>
                    <a:pt x="12323" y="1326"/>
                    <a:pt x="11645" y="385"/>
                  </a:cubicBezTo>
                  <a:cubicBezTo>
                    <a:pt x="11385" y="125"/>
                    <a:pt x="11034" y="0"/>
                    <a:pt x="10686"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8" name="Google Shape;408;p22"/>
            <p:cNvSpPr/>
            <p:nvPr/>
          </p:nvSpPr>
          <p:spPr>
            <a:xfrm>
              <a:off x="588850" y="618775"/>
              <a:ext cx="703975" cy="694225"/>
            </a:xfrm>
            <a:custGeom>
              <a:avLst/>
              <a:gdLst/>
              <a:ahLst/>
              <a:cxnLst/>
              <a:rect l="l" t="t" r="r" b="b"/>
              <a:pathLst>
                <a:path w="28159" h="27769" extrusionOk="0">
                  <a:moveTo>
                    <a:pt x="11656" y="1301"/>
                  </a:moveTo>
                  <a:cubicBezTo>
                    <a:pt x="11680" y="1563"/>
                    <a:pt x="11787" y="1860"/>
                    <a:pt x="11894" y="2098"/>
                  </a:cubicBezTo>
                  <a:cubicBezTo>
                    <a:pt x="12132" y="2682"/>
                    <a:pt x="12311" y="3277"/>
                    <a:pt x="12561" y="3860"/>
                  </a:cubicBezTo>
                  <a:cubicBezTo>
                    <a:pt x="13216" y="5444"/>
                    <a:pt x="14157" y="6897"/>
                    <a:pt x="14954" y="8421"/>
                  </a:cubicBezTo>
                  <a:cubicBezTo>
                    <a:pt x="15323" y="9040"/>
                    <a:pt x="15526" y="9766"/>
                    <a:pt x="15966" y="10349"/>
                  </a:cubicBezTo>
                  <a:cubicBezTo>
                    <a:pt x="16143" y="10619"/>
                    <a:pt x="16435" y="10700"/>
                    <a:pt x="16736" y="10700"/>
                  </a:cubicBezTo>
                  <a:cubicBezTo>
                    <a:pt x="16821" y="10700"/>
                    <a:pt x="16906" y="10693"/>
                    <a:pt x="16990" y="10683"/>
                  </a:cubicBezTo>
                  <a:cubicBezTo>
                    <a:pt x="17597" y="10647"/>
                    <a:pt x="18193" y="10552"/>
                    <a:pt x="18800" y="10480"/>
                  </a:cubicBezTo>
                  <a:cubicBezTo>
                    <a:pt x="21253" y="10254"/>
                    <a:pt x="23979" y="9325"/>
                    <a:pt x="26146" y="9123"/>
                  </a:cubicBezTo>
                  <a:lnTo>
                    <a:pt x="26146" y="9123"/>
                  </a:lnTo>
                  <a:cubicBezTo>
                    <a:pt x="25194" y="10230"/>
                    <a:pt x="24063" y="11159"/>
                    <a:pt x="23003" y="12159"/>
                  </a:cubicBezTo>
                  <a:cubicBezTo>
                    <a:pt x="21908" y="13195"/>
                    <a:pt x="20931" y="14338"/>
                    <a:pt x="19943" y="15481"/>
                  </a:cubicBezTo>
                  <a:cubicBezTo>
                    <a:pt x="19681" y="16005"/>
                    <a:pt x="20086" y="16564"/>
                    <a:pt x="20229" y="17064"/>
                  </a:cubicBezTo>
                  <a:cubicBezTo>
                    <a:pt x="20753" y="19077"/>
                    <a:pt x="21562" y="21005"/>
                    <a:pt x="22193" y="22982"/>
                  </a:cubicBezTo>
                  <a:cubicBezTo>
                    <a:pt x="22289" y="23339"/>
                    <a:pt x="22372" y="23625"/>
                    <a:pt x="22443" y="23875"/>
                  </a:cubicBezTo>
                  <a:cubicBezTo>
                    <a:pt x="21634" y="23577"/>
                    <a:pt x="20288" y="22672"/>
                    <a:pt x="19098" y="22208"/>
                  </a:cubicBezTo>
                  <a:cubicBezTo>
                    <a:pt x="17490" y="21636"/>
                    <a:pt x="16478" y="20958"/>
                    <a:pt x="14418" y="20220"/>
                  </a:cubicBezTo>
                  <a:cubicBezTo>
                    <a:pt x="14254" y="20175"/>
                    <a:pt x="14102" y="20155"/>
                    <a:pt x="13959" y="20155"/>
                  </a:cubicBezTo>
                  <a:cubicBezTo>
                    <a:pt x="13378" y="20155"/>
                    <a:pt x="12944" y="20487"/>
                    <a:pt x="12418" y="20851"/>
                  </a:cubicBezTo>
                  <a:cubicBezTo>
                    <a:pt x="11704" y="21327"/>
                    <a:pt x="10989" y="21779"/>
                    <a:pt x="10323" y="22315"/>
                  </a:cubicBezTo>
                  <a:cubicBezTo>
                    <a:pt x="9192" y="23149"/>
                    <a:pt x="7727" y="24613"/>
                    <a:pt x="6679" y="25601"/>
                  </a:cubicBezTo>
                  <a:cubicBezTo>
                    <a:pt x="6727" y="25173"/>
                    <a:pt x="6775" y="24756"/>
                    <a:pt x="6798" y="24327"/>
                  </a:cubicBezTo>
                  <a:cubicBezTo>
                    <a:pt x="7049" y="21982"/>
                    <a:pt x="7370" y="19648"/>
                    <a:pt x="7322" y="17291"/>
                  </a:cubicBezTo>
                  <a:cubicBezTo>
                    <a:pt x="7299" y="16850"/>
                    <a:pt x="7441" y="16255"/>
                    <a:pt x="6977" y="15993"/>
                  </a:cubicBezTo>
                  <a:cubicBezTo>
                    <a:pt x="5525" y="14862"/>
                    <a:pt x="2953" y="13778"/>
                    <a:pt x="1893" y="13016"/>
                  </a:cubicBezTo>
                  <a:cubicBezTo>
                    <a:pt x="1976" y="12993"/>
                    <a:pt x="2048" y="12981"/>
                    <a:pt x="2131" y="12945"/>
                  </a:cubicBezTo>
                  <a:cubicBezTo>
                    <a:pt x="4501" y="12183"/>
                    <a:pt x="7584" y="11457"/>
                    <a:pt x="9501" y="10921"/>
                  </a:cubicBezTo>
                  <a:cubicBezTo>
                    <a:pt x="9977" y="10468"/>
                    <a:pt x="9704" y="10076"/>
                    <a:pt x="9882" y="9671"/>
                  </a:cubicBezTo>
                  <a:cubicBezTo>
                    <a:pt x="10120" y="8301"/>
                    <a:pt x="10382" y="6932"/>
                    <a:pt x="10751" y="5587"/>
                  </a:cubicBezTo>
                  <a:cubicBezTo>
                    <a:pt x="11061" y="4170"/>
                    <a:pt x="11430" y="2741"/>
                    <a:pt x="11656" y="1301"/>
                  </a:cubicBezTo>
                  <a:close/>
                  <a:moveTo>
                    <a:pt x="11368" y="0"/>
                  </a:moveTo>
                  <a:cubicBezTo>
                    <a:pt x="11186" y="0"/>
                    <a:pt x="11004" y="100"/>
                    <a:pt x="10954" y="312"/>
                  </a:cubicBezTo>
                  <a:cubicBezTo>
                    <a:pt x="10525" y="3337"/>
                    <a:pt x="9525" y="6254"/>
                    <a:pt x="9037" y="9278"/>
                  </a:cubicBezTo>
                  <a:cubicBezTo>
                    <a:pt x="9037" y="9433"/>
                    <a:pt x="8930" y="9718"/>
                    <a:pt x="8858" y="9945"/>
                  </a:cubicBezTo>
                  <a:cubicBezTo>
                    <a:pt x="8823" y="9945"/>
                    <a:pt x="8787" y="9956"/>
                    <a:pt x="8727" y="9968"/>
                  </a:cubicBezTo>
                  <a:cubicBezTo>
                    <a:pt x="6358" y="10552"/>
                    <a:pt x="4012" y="11183"/>
                    <a:pt x="1679" y="11861"/>
                  </a:cubicBezTo>
                  <a:cubicBezTo>
                    <a:pt x="1012" y="12016"/>
                    <a:pt x="1131" y="11957"/>
                    <a:pt x="548" y="12028"/>
                  </a:cubicBezTo>
                  <a:cubicBezTo>
                    <a:pt x="0" y="12183"/>
                    <a:pt x="0" y="12838"/>
                    <a:pt x="333" y="13207"/>
                  </a:cubicBezTo>
                  <a:cubicBezTo>
                    <a:pt x="1262" y="14481"/>
                    <a:pt x="2762" y="14957"/>
                    <a:pt x="4346" y="15898"/>
                  </a:cubicBezTo>
                  <a:cubicBezTo>
                    <a:pt x="4703" y="16005"/>
                    <a:pt x="5536" y="16672"/>
                    <a:pt x="5977" y="16969"/>
                  </a:cubicBezTo>
                  <a:cubicBezTo>
                    <a:pt x="6036" y="19708"/>
                    <a:pt x="5596" y="22422"/>
                    <a:pt x="5382" y="25149"/>
                  </a:cubicBezTo>
                  <a:cubicBezTo>
                    <a:pt x="5322" y="25732"/>
                    <a:pt x="5239" y="26316"/>
                    <a:pt x="5215" y="26899"/>
                  </a:cubicBezTo>
                  <a:cubicBezTo>
                    <a:pt x="5167" y="27197"/>
                    <a:pt x="5274" y="27518"/>
                    <a:pt x="5548" y="27673"/>
                  </a:cubicBezTo>
                  <a:cubicBezTo>
                    <a:pt x="5672" y="27740"/>
                    <a:pt x="5794" y="27768"/>
                    <a:pt x="5914" y="27768"/>
                  </a:cubicBezTo>
                  <a:cubicBezTo>
                    <a:pt x="6350" y="27768"/>
                    <a:pt x="6757" y="27391"/>
                    <a:pt x="7084" y="27101"/>
                  </a:cubicBezTo>
                  <a:cubicBezTo>
                    <a:pt x="7691" y="26542"/>
                    <a:pt x="8287" y="25947"/>
                    <a:pt x="8882" y="25363"/>
                  </a:cubicBezTo>
                  <a:cubicBezTo>
                    <a:pt x="10585" y="23708"/>
                    <a:pt x="11859" y="22815"/>
                    <a:pt x="13847" y="21541"/>
                  </a:cubicBezTo>
                  <a:lnTo>
                    <a:pt x="14121" y="21541"/>
                  </a:lnTo>
                  <a:cubicBezTo>
                    <a:pt x="14752" y="21708"/>
                    <a:pt x="15669" y="22244"/>
                    <a:pt x="16669" y="22660"/>
                  </a:cubicBezTo>
                  <a:cubicBezTo>
                    <a:pt x="17859" y="23184"/>
                    <a:pt x="19038" y="23553"/>
                    <a:pt x="20610" y="24494"/>
                  </a:cubicBezTo>
                  <a:cubicBezTo>
                    <a:pt x="21241" y="24851"/>
                    <a:pt x="21896" y="25161"/>
                    <a:pt x="22586" y="25351"/>
                  </a:cubicBezTo>
                  <a:cubicBezTo>
                    <a:pt x="22794" y="25397"/>
                    <a:pt x="23022" y="25478"/>
                    <a:pt x="23241" y="25478"/>
                  </a:cubicBezTo>
                  <a:cubicBezTo>
                    <a:pt x="23360" y="25478"/>
                    <a:pt x="23477" y="25454"/>
                    <a:pt x="23586" y="25387"/>
                  </a:cubicBezTo>
                  <a:cubicBezTo>
                    <a:pt x="24051" y="25089"/>
                    <a:pt x="23943" y="24470"/>
                    <a:pt x="23872" y="23994"/>
                  </a:cubicBezTo>
                  <a:cubicBezTo>
                    <a:pt x="23682" y="23089"/>
                    <a:pt x="23384" y="22220"/>
                    <a:pt x="23074" y="21339"/>
                  </a:cubicBezTo>
                  <a:cubicBezTo>
                    <a:pt x="22408" y="19577"/>
                    <a:pt x="21848" y="17779"/>
                    <a:pt x="21276" y="15981"/>
                  </a:cubicBezTo>
                  <a:cubicBezTo>
                    <a:pt x="22586" y="14528"/>
                    <a:pt x="23896" y="13076"/>
                    <a:pt x="25396" y="11826"/>
                  </a:cubicBezTo>
                  <a:cubicBezTo>
                    <a:pt x="26158" y="11147"/>
                    <a:pt x="26872" y="10433"/>
                    <a:pt x="27492" y="9623"/>
                  </a:cubicBezTo>
                  <a:cubicBezTo>
                    <a:pt x="27730" y="9278"/>
                    <a:pt x="28134" y="9004"/>
                    <a:pt x="28158" y="8563"/>
                  </a:cubicBezTo>
                  <a:cubicBezTo>
                    <a:pt x="28112" y="7906"/>
                    <a:pt x="27507" y="7698"/>
                    <a:pt x="26722" y="7698"/>
                  </a:cubicBezTo>
                  <a:cubicBezTo>
                    <a:pt x="25489" y="7698"/>
                    <a:pt x="23812" y="8210"/>
                    <a:pt x="23158" y="8290"/>
                  </a:cubicBezTo>
                  <a:cubicBezTo>
                    <a:pt x="20776" y="8837"/>
                    <a:pt x="19133" y="9147"/>
                    <a:pt x="16931" y="9325"/>
                  </a:cubicBezTo>
                  <a:cubicBezTo>
                    <a:pt x="16395" y="8325"/>
                    <a:pt x="15240" y="6039"/>
                    <a:pt x="14442" y="4706"/>
                  </a:cubicBezTo>
                  <a:cubicBezTo>
                    <a:pt x="13823" y="3491"/>
                    <a:pt x="13692" y="3039"/>
                    <a:pt x="13228" y="1801"/>
                  </a:cubicBezTo>
                  <a:cubicBezTo>
                    <a:pt x="13045" y="1327"/>
                    <a:pt x="12911" y="571"/>
                    <a:pt x="12332" y="571"/>
                  </a:cubicBezTo>
                  <a:cubicBezTo>
                    <a:pt x="12271" y="571"/>
                    <a:pt x="12204" y="580"/>
                    <a:pt x="12132" y="598"/>
                  </a:cubicBezTo>
                  <a:cubicBezTo>
                    <a:pt x="11894" y="670"/>
                    <a:pt x="11775" y="801"/>
                    <a:pt x="11704" y="955"/>
                  </a:cubicBezTo>
                  <a:cubicBezTo>
                    <a:pt x="11740" y="765"/>
                    <a:pt x="11775" y="562"/>
                    <a:pt x="11799" y="360"/>
                  </a:cubicBezTo>
                  <a:cubicBezTo>
                    <a:pt x="11780" y="127"/>
                    <a:pt x="11574" y="0"/>
                    <a:pt x="11368"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pic>
        <p:nvPicPr>
          <p:cNvPr id="6" name="Picture 5">
            <a:extLst>
              <a:ext uri="{FF2B5EF4-FFF2-40B4-BE49-F238E27FC236}">
                <a16:creationId xmlns:a16="http://schemas.microsoft.com/office/drawing/2014/main" id="{DC8FCE13-5DC1-A6AF-5611-2D25BF8D2F83}"/>
              </a:ext>
            </a:extLst>
          </p:cNvPr>
          <p:cNvPicPr>
            <a:picLocks noChangeAspect="1"/>
          </p:cNvPicPr>
          <p:nvPr/>
        </p:nvPicPr>
        <p:blipFill>
          <a:blip r:embed="rId3"/>
          <a:stretch>
            <a:fillRect/>
          </a:stretch>
        </p:blipFill>
        <p:spPr>
          <a:xfrm>
            <a:off x="0" y="96168"/>
            <a:ext cx="12039600" cy="768177"/>
          </a:xfrm>
          <a:prstGeom prst="rect">
            <a:avLst/>
          </a:prstGeom>
        </p:spPr>
      </p:pic>
      <p:sp>
        <p:nvSpPr>
          <p:cNvPr id="7" name="TextBox 8">
            <a:extLst>
              <a:ext uri="{FF2B5EF4-FFF2-40B4-BE49-F238E27FC236}">
                <a16:creationId xmlns:a16="http://schemas.microsoft.com/office/drawing/2014/main" id="{A3ADCEAC-D07B-ACC7-5B5E-C56E6B1D95DE}"/>
              </a:ext>
            </a:extLst>
          </p:cNvPr>
          <p:cNvSpPr txBox="1"/>
          <p:nvPr/>
        </p:nvSpPr>
        <p:spPr>
          <a:xfrm>
            <a:off x="3214184" y="149684"/>
            <a:ext cx="5690681" cy="615553"/>
          </a:xfrm>
          <a:prstGeom prst="rect">
            <a:avLst/>
          </a:prstGeom>
          <a:no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875492" rtl="0" eaLnBrk="1" fontAlgn="auto" latinLnBrk="0" hangingPunct="1">
              <a:lnSpc>
                <a:spcPct val="100000"/>
              </a:lnSpc>
              <a:spcBef>
                <a:spcPts val="0"/>
              </a:spcBef>
              <a:spcAft>
                <a:spcPts val="0"/>
              </a:spcAft>
              <a:buClr>
                <a:srgbClr val="000000"/>
              </a:buClr>
              <a:buSzTx/>
              <a:buFont typeface="Arial"/>
              <a:buNone/>
              <a:tabLst/>
              <a:defRPr/>
            </a:pPr>
            <a:r>
              <a:rPr kumimoji="0" lang="en-US" sz="4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LUYỆN TẬP</a:t>
            </a:r>
          </a:p>
        </p:txBody>
      </p:sp>
      <p:sp>
        <p:nvSpPr>
          <p:cNvPr id="4" name="TextBox 3">
            <a:extLst>
              <a:ext uri="{FF2B5EF4-FFF2-40B4-BE49-F238E27FC236}">
                <a16:creationId xmlns:a16="http://schemas.microsoft.com/office/drawing/2014/main" id="{3CF1907E-0029-4F2B-A635-6700714E5E2F}"/>
              </a:ext>
            </a:extLst>
          </p:cNvPr>
          <p:cNvSpPr txBox="1"/>
          <p:nvPr/>
        </p:nvSpPr>
        <p:spPr>
          <a:xfrm>
            <a:off x="3367314" y="2007430"/>
            <a:ext cx="8501137" cy="2246769"/>
          </a:xfrm>
          <a:prstGeom prst="rect">
            <a:avLst/>
          </a:prstGeom>
          <a:solidFill>
            <a:schemeClr val="accent6">
              <a:lumMod val="20000"/>
              <a:lumOff val="80000"/>
            </a:schemeClr>
          </a:solidFill>
          <a:ln w="3175">
            <a:solidFill>
              <a:schemeClr val="tx1"/>
            </a:solidFill>
          </a:ln>
        </p:spPr>
        <p:txBody>
          <a:bodyPr wrap="square">
            <a:spAutoFit/>
          </a:bodyPr>
          <a:lstStyle/>
          <a:p>
            <a:pPr algn="just"/>
            <a:r>
              <a:rPr lang="vi-VN" sz="2800" b="1" i="0" dirty="0">
                <a:solidFill>
                  <a:srgbClr val="333333"/>
                </a:solidFill>
                <a:effectLst/>
                <a:latin typeface="+mj-lt"/>
              </a:rPr>
              <a:t>Câu 2:</a:t>
            </a:r>
            <a:r>
              <a:rPr lang="vi-VN" sz="2800" b="0" i="0" dirty="0">
                <a:solidFill>
                  <a:srgbClr val="333333"/>
                </a:solidFill>
                <a:effectLst/>
                <a:latin typeface="+mj-lt"/>
              </a:rPr>
              <a:t> </a:t>
            </a:r>
            <a:r>
              <a:rPr lang="vi-VN" sz="2800" b="1" dirty="0">
                <a:solidFill>
                  <a:srgbClr val="333333"/>
                </a:solidFill>
                <a:effectLst/>
                <a:latin typeface="+mj-lt"/>
              </a:rPr>
              <a:t>Ai là người đã chế tạo ra động cơ hơi nước?</a:t>
            </a:r>
          </a:p>
          <a:p>
            <a:pPr algn="just"/>
            <a:r>
              <a:rPr lang="vi-VN" sz="2800" b="0" i="0" dirty="0">
                <a:solidFill>
                  <a:srgbClr val="333333"/>
                </a:solidFill>
                <a:effectLst/>
                <a:latin typeface="+mj-lt"/>
              </a:rPr>
              <a:t>A</a:t>
            </a:r>
            <a:r>
              <a:rPr lang="vi-VN" sz="2800" b="0" i="0" dirty="0" smtClean="0">
                <a:solidFill>
                  <a:srgbClr val="333333"/>
                </a:solidFill>
                <a:effectLst/>
                <a:latin typeface="+mj-lt"/>
              </a:rPr>
              <a:t>.</a:t>
            </a:r>
            <a:r>
              <a:rPr lang="en-US" sz="2800" b="0" i="0" dirty="0" smtClean="0">
                <a:solidFill>
                  <a:srgbClr val="333333"/>
                </a:solidFill>
                <a:effectLst/>
                <a:latin typeface="+mj-lt"/>
              </a:rPr>
              <a:t> </a:t>
            </a:r>
            <a:r>
              <a:rPr lang="vi-VN" sz="2800" b="0" i="0" dirty="0" smtClean="0">
                <a:solidFill>
                  <a:srgbClr val="333333"/>
                </a:solidFill>
                <a:effectLst/>
                <a:latin typeface="+mj-lt"/>
              </a:rPr>
              <a:t>Giêm </a:t>
            </a:r>
            <a:r>
              <a:rPr lang="vi-VN" sz="2800" b="0" i="0" dirty="0">
                <a:solidFill>
                  <a:srgbClr val="333333"/>
                </a:solidFill>
                <a:effectLst/>
                <a:latin typeface="+mj-lt"/>
              </a:rPr>
              <a:t>Ha-gri-vơ</a:t>
            </a:r>
          </a:p>
          <a:p>
            <a:pPr algn="just"/>
            <a:r>
              <a:rPr lang="vi-VN" sz="2800" b="0" i="0" dirty="0">
                <a:solidFill>
                  <a:srgbClr val="333333"/>
                </a:solidFill>
                <a:effectLst/>
                <a:latin typeface="+mj-lt"/>
              </a:rPr>
              <a:t>B</a:t>
            </a:r>
            <a:r>
              <a:rPr lang="vi-VN" sz="2800" b="0" i="0" dirty="0" smtClean="0">
                <a:solidFill>
                  <a:srgbClr val="333333"/>
                </a:solidFill>
                <a:effectLst/>
                <a:latin typeface="+mj-lt"/>
              </a:rPr>
              <a:t>.</a:t>
            </a:r>
            <a:r>
              <a:rPr lang="en-US" sz="2800" b="0" i="0" dirty="0" smtClean="0">
                <a:solidFill>
                  <a:srgbClr val="333333"/>
                </a:solidFill>
                <a:effectLst/>
                <a:latin typeface="+mj-lt"/>
              </a:rPr>
              <a:t> </a:t>
            </a:r>
            <a:r>
              <a:rPr lang="vi-VN" sz="2800" b="0" i="0" dirty="0" smtClean="0">
                <a:solidFill>
                  <a:srgbClr val="333333"/>
                </a:solidFill>
                <a:effectLst/>
                <a:latin typeface="+mj-lt"/>
              </a:rPr>
              <a:t>Ét-mơn </a:t>
            </a:r>
            <a:r>
              <a:rPr lang="vi-VN" sz="2800" b="0" i="0" dirty="0">
                <a:solidFill>
                  <a:srgbClr val="333333"/>
                </a:solidFill>
                <a:effectLst/>
                <a:latin typeface="+mj-lt"/>
              </a:rPr>
              <a:t>các-rai </a:t>
            </a:r>
          </a:p>
          <a:p>
            <a:pPr algn="just"/>
            <a:r>
              <a:rPr lang="vi-VN" sz="2800" i="0" dirty="0">
                <a:solidFill>
                  <a:schemeClr val="tx1"/>
                </a:solidFill>
                <a:effectLst/>
                <a:latin typeface="+mj-lt"/>
              </a:rPr>
              <a:t>C</a:t>
            </a:r>
            <a:r>
              <a:rPr lang="vi-VN" sz="2800" i="0" dirty="0" smtClean="0">
                <a:solidFill>
                  <a:schemeClr val="tx1"/>
                </a:solidFill>
                <a:effectLst/>
                <a:latin typeface="+mj-lt"/>
              </a:rPr>
              <a:t>.</a:t>
            </a:r>
            <a:r>
              <a:rPr lang="en-US" sz="2800" i="0" dirty="0" smtClean="0">
                <a:solidFill>
                  <a:schemeClr val="tx1"/>
                </a:solidFill>
                <a:effectLst/>
                <a:latin typeface="+mj-lt"/>
              </a:rPr>
              <a:t> </a:t>
            </a:r>
            <a:r>
              <a:rPr lang="vi-VN" sz="2800" i="0" dirty="0" smtClean="0">
                <a:solidFill>
                  <a:schemeClr val="tx1"/>
                </a:solidFill>
                <a:effectLst/>
                <a:latin typeface="+mj-lt"/>
              </a:rPr>
              <a:t>Giêm </a:t>
            </a:r>
            <a:r>
              <a:rPr lang="vi-VN" sz="2800" i="0" dirty="0">
                <a:solidFill>
                  <a:schemeClr val="tx1"/>
                </a:solidFill>
                <a:effectLst/>
                <a:latin typeface="+mj-lt"/>
              </a:rPr>
              <a:t>Oát</a:t>
            </a:r>
          </a:p>
          <a:p>
            <a:pPr algn="just"/>
            <a:r>
              <a:rPr lang="vi-VN" sz="2800" b="0" i="0" dirty="0">
                <a:solidFill>
                  <a:srgbClr val="333333"/>
                </a:solidFill>
                <a:effectLst/>
                <a:latin typeface="+mj-lt"/>
              </a:rPr>
              <a:t>D</a:t>
            </a:r>
            <a:r>
              <a:rPr lang="vi-VN" sz="2800" b="0" i="0" dirty="0" smtClean="0">
                <a:solidFill>
                  <a:srgbClr val="333333"/>
                </a:solidFill>
                <a:effectLst/>
                <a:latin typeface="+mj-lt"/>
              </a:rPr>
              <a:t>.</a:t>
            </a:r>
            <a:r>
              <a:rPr lang="en-US" sz="2800" b="0" i="0" dirty="0" smtClean="0">
                <a:solidFill>
                  <a:srgbClr val="333333"/>
                </a:solidFill>
                <a:effectLst/>
                <a:latin typeface="+mj-lt"/>
              </a:rPr>
              <a:t> </a:t>
            </a:r>
            <a:r>
              <a:rPr lang="vi-VN" sz="2800" b="0" i="0" dirty="0" smtClean="0">
                <a:solidFill>
                  <a:srgbClr val="333333"/>
                </a:solidFill>
                <a:effectLst/>
                <a:latin typeface="+mj-lt"/>
              </a:rPr>
              <a:t>Han-man</a:t>
            </a:r>
            <a:endParaRPr lang="vi-VN" sz="2800" b="0" i="0" dirty="0">
              <a:solidFill>
                <a:srgbClr val="333333"/>
              </a:solidFill>
              <a:effectLst/>
              <a:latin typeface="+mj-lt"/>
            </a:endParaRPr>
          </a:p>
        </p:txBody>
      </p:sp>
      <p:sp>
        <p:nvSpPr>
          <p:cNvPr id="33" name="TextBox 32">
            <a:extLst>
              <a:ext uri="{FF2B5EF4-FFF2-40B4-BE49-F238E27FC236}">
                <a16:creationId xmlns:a16="http://schemas.microsoft.com/office/drawing/2014/main" id="{D7419BA2-6BB2-C2E3-3CEF-C32A23D9FF5D}"/>
              </a:ext>
            </a:extLst>
          </p:cNvPr>
          <p:cNvSpPr txBox="1"/>
          <p:nvPr/>
        </p:nvSpPr>
        <p:spPr>
          <a:xfrm>
            <a:off x="228740" y="4016563"/>
            <a:ext cx="3561216"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400" i="0" u="none" strike="noStrike" kern="0" normalizeH="0" baseline="0" noProof="0" dirty="0">
                <a:ln w="0"/>
                <a:solidFill>
                  <a:schemeClr val="tx1"/>
                </a:solidFill>
                <a:effectLst>
                  <a:outerShdw blurRad="38100" dist="19050" dir="2700000" algn="tl" rotWithShape="0">
                    <a:schemeClr val="dk1">
                      <a:alpha val="40000"/>
                    </a:schemeClr>
                  </a:outerShdw>
                </a:effectLst>
                <a:uLnTx/>
                <a:uFillTx/>
                <a:latin typeface="Times New Roman" panose="02020603050405020304" pitchFamily="18" charset="0"/>
                <a:cs typeface="Arial"/>
                <a:sym typeface="Arial"/>
              </a:rPr>
              <a:t>Học sinh tham gia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400" i="0" u="none" strike="noStrike" kern="0" normalizeH="0" baseline="0" noProof="0" dirty="0">
                <a:ln w="0"/>
                <a:solidFill>
                  <a:schemeClr val="tx1"/>
                </a:solidFill>
                <a:effectLst>
                  <a:outerShdw blurRad="38100" dist="19050" dir="2700000" algn="tl" rotWithShape="0">
                    <a:schemeClr val="dk1">
                      <a:alpha val="40000"/>
                    </a:schemeClr>
                  </a:outerShdw>
                </a:effectLst>
                <a:uLnTx/>
                <a:uFillTx/>
                <a:latin typeface="Times New Roman" panose="02020603050405020304" pitchFamily="18" charset="0"/>
                <a:cs typeface="Arial"/>
                <a:sym typeface="Arial"/>
              </a:rPr>
              <a:t>trả lời câu hỏi trắc</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400" i="0" u="none" strike="noStrike" kern="0" normalizeH="0" baseline="0" noProof="0" dirty="0">
                <a:ln w="0"/>
                <a:solidFill>
                  <a:schemeClr val="tx1"/>
                </a:solidFill>
                <a:effectLst>
                  <a:outerShdw blurRad="38100" dist="19050" dir="2700000" algn="tl" rotWithShape="0">
                    <a:schemeClr val="dk1">
                      <a:alpha val="40000"/>
                    </a:schemeClr>
                  </a:outerShdw>
                </a:effectLst>
                <a:uLnTx/>
                <a:uFillTx/>
                <a:latin typeface="Times New Roman" panose="02020603050405020304" pitchFamily="18" charset="0"/>
                <a:cs typeface="Arial"/>
                <a:sym typeface="Arial"/>
              </a:rPr>
              <a:t> nghiệm. Học sinh chọn một đáp án chính</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400" i="0" u="none" strike="noStrike" kern="0" normalizeH="0" baseline="0" noProof="0" dirty="0">
                <a:ln w="0"/>
                <a:solidFill>
                  <a:schemeClr val="tx1"/>
                </a:solidFill>
                <a:effectLst>
                  <a:outerShdw blurRad="38100" dist="19050" dir="2700000" algn="tl" rotWithShape="0">
                    <a:schemeClr val="dk1">
                      <a:alpha val="40000"/>
                    </a:schemeClr>
                  </a:outerShdw>
                </a:effectLst>
                <a:uLnTx/>
                <a:uFillTx/>
                <a:latin typeface="Times New Roman" panose="02020603050405020304" pitchFamily="18" charset="0"/>
                <a:cs typeface="Arial"/>
                <a:sym typeface="Arial"/>
              </a:rPr>
              <a:t> xác nhất </a:t>
            </a:r>
            <a:endParaRPr kumimoji="0" lang="vi-VN" sz="2400" i="0" u="none" strike="noStrike" kern="0" normalizeH="0" baseline="0" noProof="0" dirty="0">
              <a:ln w="0"/>
              <a:solidFill>
                <a:schemeClr val="tx1"/>
              </a:solidFill>
              <a:effectLst>
                <a:outerShdw blurRad="38100" dist="19050" dir="2700000" algn="tl" rotWithShape="0">
                  <a:schemeClr val="dk1">
                    <a:alpha val="40000"/>
                  </a:schemeClr>
                </a:outerShdw>
              </a:effectLst>
              <a:uLnTx/>
              <a:uFillTx/>
              <a:cs typeface="Arial"/>
              <a:sym typeface="Arial"/>
            </a:endParaRPr>
          </a:p>
        </p:txBody>
      </p:sp>
    </p:spTree>
    <p:extLst>
      <p:ext uri="{BB962C8B-B14F-4D97-AF65-F5344CB8AC3E}">
        <p14:creationId xmlns:p14="http://schemas.microsoft.com/office/powerpoint/2010/main" val="279094182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mph" presetSubtype="0" fill="hold" nodeType="clickEffect">
                                  <p:stCondLst>
                                    <p:cond delay="0"/>
                                  </p:stCondLst>
                                  <p:iterate type="lt">
                                    <p:tmPct val="4000"/>
                                  </p:iterate>
                                  <p:childTnLst>
                                    <p:set>
                                      <p:cBhvr override="childStyle">
                                        <p:cTn id="6" dur="500" fill="hold"/>
                                        <p:tgtEl>
                                          <p:spTgt spid="4">
                                            <p:txEl>
                                              <p:pRg st="3" end="3"/>
                                            </p:txEl>
                                          </p:spTgt>
                                        </p:tgtEl>
                                        <p:attrNameLst>
                                          <p:attrName>style.color</p:attrName>
                                        </p:attrNameLst>
                                      </p:cBhvr>
                                      <p:to>
                                        <p:clrVal>
                                          <a:schemeClr val="accent2"/>
                                        </p:clrVal>
                                      </p:to>
                                    </p:set>
                                    <p:set>
                                      <p:cBhvr>
                                        <p:cTn id="7" dur="500" fill="hold"/>
                                        <p:tgtEl>
                                          <p:spTgt spid="4">
                                            <p:txEl>
                                              <p:pRg st="3" end="3"/>
                                            </p:txEl>
                                          </p:spTgt>
                                        </p:tgtEl>
                                        <p:attrNameLst>
                                          <p:attrName>fillcolor</p:attrName>
                                        </p:attrNameLst>
                                      </p:cBhvr>
                                      <p:to>
                                        <p:clrVal>
                                          <a:schemeClr val="accent2"/>
                                        </p:clrVal>
                                      </p:to>
                                    </p:set>
                                    <p:set>
                                      <p:cBhvr>
                                        <p:cTn id="8" dur="500" fill="hold"/>
                                        <p:tgtEl>
                                          <p:spTgt spid="4">
                                            <p:txEl>
                                              <p:pRg st="3" end="3"/>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96"/>
        <p:cNvGrpSpPr/>
        <p:nvPr/>
      </p:nvGrpSpPr>
      <p:grpSpPr>
        <a:xfrm>
          <a:off x="0" y="0"/>
          <a:ext cx="0" cy="0"/>
          <a:chOff x="0" y="0"/>
          <a:chExt cx="0" cy="0"/>
        </a:xfrm>
      </p:grpSpPr>
      <p:sp>
        <p:nvSpPr>
          <p:cNvPr id="297" name="Google Shape;297;p22"/>
          <p:cNvSpPr/>
          <p:nvPr/>
        </p:nvSpPr>
        <p:spPr>
          <a:xfrm>
            <a:off x="994741" y="780277"/>
            <a:ext cx="3250619" cy="3209208"/>
          </a:xfrm>
          <a:custGeom>
            <a:avLst/>
            <a:gdLst/>
            <a:ahLst/>
            <a:cxnLst/>
            <a:rect l="l" t="t" r="r" b="b"/>
            <a:pathLst>
              <a:path w="82525" h="49828" extrusionOk="0">
                <a:moveTo>
                  <a:pt x="63463" y="14936"/>
                </a:moveTo>
                <a:cubicBezTo>
                  <a:pt x="63499" y="15007"/>
                  <a:pt x="63534" y="15055"/>
                  <a:pt x="63570" y="15115"/>
                </a:cubicBezTo>
                <a:cubicBezTo>
                  <a:pt x="63511" y="15079"/>
                  <a:pt x="63439" y="15055"/>
                  <a:pt x="63380" y="15019"/>
                </a:cubicBezTo>
                <a:cubicBezTo>
                  <a:pt x="63415" y="14996"/>
                  <a:pt x="63439" y="14972"/>
                  <a:pt x="63463" y="14936"/>
                </a:cubicBezTo>
                <a:close/>
                <a:moveTo>
                  <a:pt x="42663" y="30640"/>
                </a:moveTo>
                <a:cubicBezTo>
                  <a:pt x="42651" y="30652"/>
                  <a:pt x="42639" y="30664"/>
                  <a:pt x="42627" y="30676"/>
                </a:cubicBezTo>
                <a:cubicBezTo>
                  <a:pt x="42627" y="30676"/>
                  <a:pt x="42627" y="30664"/>
                  <a:pt x="42627" y="30664"/>
                </a:cubicBezTo>
                <a:cubicBezTo>
                  <a:pt x="42639" y="30652"/>
                  <a:pt x="42651" y="30640"/>
                  <a:pt x="42663" y="30640"/>
                </a:cubicBezTo>
                <a:close/>
                <a:moveTo>
                  <a:pt x="56898" y="1"/>
                </a:moveTo>
                <a:cubicBezTo>
                  <a:pt x="56324" y="1"/>
                  <a:pt x="55747" y="187"/>
                  <a:pt x="55402" y="601"/>
                </a:cubicBezTo>
                <a:cubicBezTo>
                  <a:pt x="54390" y="1827"/>
                  <a:pt x="53366" y="3054"/>
                  <a:pt x="52319" y="4268"/>
                </a:cubicBezTo>
                <a:lnTo>
                  <a:pt x="52521" y="3958"/>
                </a:lnTo>
                <a:cubicBezTo>
                  <a:pt x="53541" y="2401"/>
                  <a:pt x="52099" y="884"/>
                  <a:pt x="50562" y="884"/>
                </a:cubicBezTo>
                <a:cubicBezTo>
                  <a:pt x="50054" y="884"/>
                  <a:pt x="49536" y="1050"/>
                  <a:pt x="49092" y="1434"/>
                </a:cubicBezTo>
                <a:cubicBezTo>
                  <a:pt x="45663" y="4399"/>
                  <a:pt x="42210" y="7387"/>
                  <a:pt x="38484" y="10007"/>
                </a:cubicBezTo>
                <a:cubicBezTo>
                  <a:pt x="39448" y="8911"/>
                  <a:pt x="40436" y="7828"/>
                  <a:pt x="41472" y="6780"/>
                </a:cubicBezTo>
                <a:cubicBezTo>
                  <a:pt x="42827" y="5416"/>
                  <a:pt x="41608" y="3170"/>
                  <a:pt x="39931" y="3170"/>
                </a:cubicBezTo>
                <a:cubicBezTo>
                  <a:pt x="39574" y="3170"/>
                  <a:pt x="39196" y="3272"/>
                  <a:pt x="38817" y="3506"/>
                </a:cubicBezTo>
                <a:cubicBezTo>
                  <a:pt x="38472" y="3720"/>
                  <a:pt x="38138" y="3947"/>
                  <a:pt x="37817" y="4173"/>
                </a:cubicBezTo>
                <a:cubicBezTo>
                  <a:pt x="38014" y="2979"/>
                  <a:pt x="37108" y="1704"/>
                  <a:pt x="35752" y="1704"/>
                </a:cubicBezTo>
                <a:cubicBezTo>
                  <a:pt x="35552" y="1704"/>
                  <a:pt x="35343" y="1732"/>
                  <a:pt x="35126" y="1792"/>
                </a:cubicBezTo>
                <a:cubicBezTo>
                  <a:pt x="32864" y="2399"/>
                  <a:pt x="30816" y="3435"/>
                  <a:pt x="28875" y="4649"/>
                </a:cubicBezTo>
                <a:cubicBezTo>
                  <a:pt x="29030" y="4518"/>
                  <a:pt x="29185" y="4387"/>
                  <a:pt x="29340" y="4256"/>
                </a:cubicBezTo>
                <a:cubicBezTo>
                  <a:pt x="30880" y="2964"/>
                  <a:pt x="29476" y="743"/>
                  <a:pt x="27765" y="743"/>
                </a:cubicBezTo>
                <a:cubicBezTo>
                  <a:pt x="27426" y="743"/>
                  <a:pt x="27075" y="831"/>
                  <a:pt x="26732" y="1030"/>
                </a:cubicBezTo>
                <a:lnTo>
                  <a:pt x="19577" y="5173"/>
                </a:lnTo>
                <a:cubicBezTo>
                  <a:pt x="18993" y="5506"/>
                  <a:pt x="18410" y="5852"/>
                  <a:pt x="17838" y="6185"/>
                </a:cubicBezTo>
                <a:cubicBezTo>
                  <a:pt x="18445" y="5482"/>
                  <a:pt x="19112" y="4804"/>
                  <a:pt x="19803" y="4149"/>
                </a:cubicBezTo>
                <a:cubicBezTo>
                  <a:pt x="19839" y="4152"/>
                  <a:pt x="19875" y="4153"/>
                  <a:pt x="19911" y="4153"/>
                </a:cubicBezTo>
                <a:cubicBezTo>
                  <a:pt x="20316" y="4153"/>
                  <a:pt x="20720" y="3966"/>
                  <a:pt x="20993" y="3518"/>
                </a:cubicBezTo>
                <a:lnTo>
                  <a:pt x="21732" y="2315"/>
                </a:lnTo>
                <a:cubicBezTo>
                  <a:pt x="22442" y="1161"/>
                  <a:pt x="21427" y="113"/>
                  <a:pt x="20279" y="113"/>
                </a:cubicBezTo>
                <a:cubicBezTo>
                  <a:pt x="20042" y="113"/>
                  <a:pt x="19799" y="158"/>
                  <a:pt x="19565" y="256"/>
                </a:cubicBezTo>
                <a:cubicBezTo>
                  <a:pt x="15338" y="2065"/>
                  <a:pt x="12397" y="6078"/>
                  <a:pt x="10802" y="10090"/>
                </a:cubicBezTo>
                <a:cubicBezTo>
                  <a:pt x="10480" y="10900"/>
                  <a:pt x="11016" y="11912"/>
                  <a:pt x="11754" y="12317"/>
                </a:cubicBezTo>
                <a:cubicBezTo>
                  <a:pt x="12298" y="12619"/>
                  <a:pt x="12834" y="12743"/>
                  <a:pt x="13363" y="12743"/>
                </a:cubicBezTo>
                <a:cubicBezTo>
                  <a:pt x="14061" y="12743"/>
                  <a:pt x="14745" y="12526"/>
                  <a:pt x="15409" y="12221"/>
                </a:cubicBezTo>
                <a:lnTo>
                  <a:pt x="15409" y="12221"/>
                </a:lnTo>
                <a:cubicBezTo>
                  <a:pt x="15302" y="12376"/>
                  <a:pt x="15183" y="12531"/>
                  <a:pt x="15076" y="12686"/>
                </a:cubicBezTo>
                <a:cubicBezTo>
                  <a:pt x="14080" y="14148"/>
                  <a:pt x="15477" y="15796"/>
                  <a:pt x="17063" y="15796"/>
                </a:cubicBezTo>
                <a:cubicBezTo>
                  <a:pt x="17221" y="15796"/>
                  <a:pt x="17381" y="15780"/>
                  <a:pt x="17541" y="15746"/>
                </a:cubicBezTo>
                <a:cubicBezTo>
                  <a:pt x="19910" y="15246"/>
                  <a:pt x="22041" y="14222"/>
                  <a:pt x="24053" y="12995"/>
                </a:cubicBezTo>
                <a:lnTo>
                  <a:pt x="24053" y="12995"/>
                </a:lnTo>
                <a:cubicBezTo>
                  <a:pt x="22898" y="14353"/>
                  <a:pt x="21827" y="15758"/>
                  <a:pt x="20874" y="17246"/>
                </a:cubicBezTo>
                <a:cubicBezTo>
                  <a:pt x="20757" y="17226"/>
                  <a:pt x="20636" y="17215"/>
                  <a:pt x="20512" y="17215"/>
                </a:cubicBezTo>
                <a:cubicBezTo>
                  <a:pt x="20046" y="17215"/>
                  <a:pt x="19542" y="17365"/>
                  <a:pt x="19053" y="17722"/>
                </a:cubicBezTo>
                <a:cubicBezTo>
                  <a:pt x="17850" y="18627"/>
                  <a:pt x="16659" y="19544"/>
                  <a:pt x="15457" y="20449"/>
                </a:cubicBezTo>
                <a:cubicBezTo>
                  <a:pt x="15600" y="20258"/>
                  <a:pt x="15743" y="20068"/>
                  <a:pt x="15897" y="19877"/>
                </a:cubicBezTo>
                <a:cubicBezTo>
                  <a:pt x="16588" y="19056"/>
                  <a:pt x="16743" y="17924"/>
                  <a:pt x="15897" y="17115"/>
                </a:cubicBezTo>
                <a:cubicBezTo>
                  <a:pt x="15496" y="16731"/>
                  <a:pt x="14993" y="16552"/>
                  <a:pt x="14486" y="16552"/>
                </a:cubicBezTo>
                <a:cubicBezTo>
                  <a:pt x="13955" y="16552"/>
                  <a:pt x="13419" y="16749"/>
                  <a:pt x="12992" y="17115"/>
                </a:cubicBezTo>
                <a:cubicBezTo>
                  <a:pt x="11099" y="18746"/>
                  <a:pt x="9182" y="20341"/>
                  <a:pt x="7230" y="21913"/>
                </a:cubicBezTo>
                <a:cubicBezTo>
                  <a:pt x="6765" y="22282"/>
                  <a:pt x="6301" y="22663"/>
                  <a:pt x="5837" y="23032"/>
                </a:cubicBezTo>
                <a:cubicBezTo>
                  <a:pt x="5872" y="22973"/>
                  <a:pt x="5896" y="22901"/>
                  <a:pt x="5932" y="22842"/>
                </a:cubicBezTo>
                <a:cubicBezTo>
                  <a:pt x="6337" y="22151"/>
                  <a:pt x="6777" y="21496"/>
                  <a:pt x="7289" y="20889"/>
                </a:cubicBezTo>
                <a:cubicBezTo>
                  <a:pt x="7599" y="20532"/>
                  <a:pt x="7920" y="20187"/>
                  <a:pt x="8266" y="19865"/>
                </a:cubicBezTo>
                <a:cubicBezTo>
                  <a:pt x="8373" y="19746"/>
                  <a:pt x="8599" y="19615"/>
                  <a:pt x="8670" y="19484"/>
                </a:cubicBezTo>
                <a:cubicBezTo>
                  <a:pt x="8682" y="19472"/>
                  <a:pt x="8682" y="19472"/>
                  <a:pt x="8682" y="19460"/>
                </a:cubicBezTo>
                <a:cubicBezTo>
                  <a:pt x="8863" y="19550"/>
                  <a:pt x="9047" y="19590"/>
                  <a:pt x="9227" y="19590"/>
                </a:cubicBezTo>
                <a:cubicBezTo>
                  <a:pt x="10366" y="19590"/>
                  <a:pt x="11350" y="17987"/>
                  <a:pt x="10302" y="17103"/>
                </a:cubicBezTo>
                <a:cubicBezTo>
                  <a:pt x="9771" y="16663"/>
                  <a:pt x="9221" y="16481"/>
                  <a:pt x="8670" y="16481"/>
                </a:cubicBezTo>
                <a:cubicBezTo>
                  <a:pt x="6820" y="16481"/>
                  <a:pt x="4967" y="18534"/>
                  <a:pt x="3884" y="19782"/>
                </a:cubicBezTo>
                <a:cubicBezTo>
                  <a:pt x="2205" y="21734"/>
                  <a:pt x="836" y="24056"/>
                  <a:pt x="253" y="26545"/>
                </a:cubicBezTo>
                <a:cubicBezTo>
                  <a:pt x="1" y="27631"/>
                  <a:pt x="761" y="29004"/>
                  <a:pt x="2056" y="29004"/>
                </a:cubicBezTo>
                <a:cubicBezTo>
                  <a:pt x="2109" y="29004"/>
                  <a:pt x="2163" y="29002"/>
                  <a:pt x="2217" y="28997"/>
                </a:cubicBezTo>
                <a:cubicBezTo>
                  <a:pt x="3420" y="28902"/>
                  <a:pt x="4479" y="28521"/>
                  <a:pt x="5456" y="28009"/>
                </a:cubicBezTo>
                <a:lnTo>
                  <a:pt x="5456" y="28009"/>
                </a:lnTo>
                <a:cubicBezTo>
                  <a:pt x="5420" y="28092"/>
                  <a:pt x="5372" y="28164"/>
                  <a:pt x="5325" y="28235"/>
                </a:cubicBezTo>
                <a:cubicBezTo>
                  <a:pt x="4848" y="29104"/>
                  <a:pt x="5015" y="30176"/>
                  <a:pt x="5861" y="30771"/>
                </a:cubicBezTo>
                <a:cubicBezTo>
                  <a:pt x="6248" y="31049"/>
                  <a:pt x="6658" y="31174"/>
                  <a:pt x="7067" y="31174"/>
                </a:cubicBezTo>
                <a:cubicBezTo>
                  <a:pt x="7589" y="31174"/>
                  <a:pt x="8108" y="30970"/>
                  <a:pt x="8575" y="30616"/>
                </a:cubicBezTo>
                <a:cubicBezTo>
                  <a:pt x="9587" y="29866"/>
                  <a:pt x="10599" y="29092"/>
                  <a:pt x="11611" y="28330"/>
                </a:cubicBezTo>
                <a:lnTo>
                  <a:pt x="11611" y="28330"/>
                </a:lnTo>
                <a:cubicBezTo>
                  <a:pt x="11349" y="28854"/>
                  <a:pt x="11099" y="29390"/>
                  <a:pt x="10873" y="29926"/>
                </a:cubicBezTo>
                <a:cubicBezTo>
                  <a:pt x="10563" y="30640"/>
                  <a:pt x="11028" y="31581"/>
                  <a:pt x="11611" y="32010"/>
                </a:cubicBezTo>
                <a:cubicBezTo>
                  <a:pt x="12003" y="32284"/>
                  <a:pt x="12424" y="32411"/>
                  <a:pt x="12854" y="32411"/>
                </a:cubicBezTo>
                <a:cubicBezTo>
                  <a:pt x="13207" y="32411"/>
                  <a:pt x="13567" y="32325"/>
                  <a:pt x="13921" y="32164"/>
                </a:cubicBezTo>
                <a:cubicBezTo>
                  <a:pt x="15588" y="31402"/>
                  <a:pt x="17124" y="30438"/>
                  <a:pt x="18600" y="29390"/>
                </a:cubicBezTo>
                <a:lnTo>
                  <a:pt x="18600" y="29390"/>
                </a:lnTo>
                <a:cubicBezTo>
                  <a:pt x="18481" y="29581"/>
                  <a:pt x="18362" y="29759"/>
                  <a:pt x="18255" y="29938"/>
                </a:cubicBezTo>
                <a:cubicBezTo>
                  <a:pt x="17437" y="31266"/>
                  <a:pt x="18641" y="32983"/>
                  <a:pt x="20070" y="32983"/>
                </a:cubicBezTo>
                <a:cubicBezTo>
                  <a:pt x="20409" y="32983"/>
                  <a:pt x="20760" y="32886"/>
                  <a:pt x="21101" y="32664"/>
                </a:cubicBezTo>
                <a:cubicBezTo>
                  <a:pt x="22875" y="31498"/>
                  <a:pt x="24660" y="30319"/>
                  <a:pt x="26423" y="29128"/>
                </a:cubicBezTo>
                <a:lnTo>
                  <a:pt x="26423" y="29128"/>
                </a:lnTo>
                <a:cubicBezTo>
                  <a:pt x="26208" y="29819"/>
                  <a:pt x="26399" y="30616"/>
                  <a:pt x="26935" y="31117"/>
                </a:cubicBezTo>
                <a:cubicBezTo>
                  <a:pt x="27089" y="31271"/>
                  <a:pt x="27256" y="31378"/>
                  <a:pt x="27435" y="31462"/>
                </a:cubicBezTo>
                <a:cubicBezTo>
                  <a:pt x="27161" y="31736"/>
                  <a:pt x="26887" y="32010"/>
                  <a:pt x="26613" y="32271"/>
                </a:cubicBezTo>
                <a:cubicBezTo>
                  <a:pt x="24911" y="33926"/>
                  <a:pt x="23208" y="35569"/>
                  <a:pt x="21505" y="37213"/>
                </a:cubicBezTo>
                <a:cubicBezTo>
                  <a:pt x="20815" y="37891"/>
                  <a:pt x="20755" y="38951"/>
                  <a:pt x="21351" y="39689"/>
                </a:cubicBezTo>
                <a:cubicBezTo>
                  <a:pt x="21716" y="40142"/>
                  <a:pt x="22347" y="40441"/>
                  <a:pt x="22967" y="40441"/>
                </a:cubicBezTo>
                <a:cubicBezTo>
                  <a:pt x="23276" y="40441"/>
                  <a:pt x="23582" y="40367"/>
                  <a:pt x="23851" y="40201"/>
                </a:cubicBezTo>
                <a:lnTo>
                  <a:pt x="23851" y="40201"/>
                </a:lnTo>
                <a:cubicBezTo>
                  <a:pt x="23577" y="40534"/>
                  <a:pt x="23303" y="40868"/>
                  <a:pt x="23029" y="41201"/>
                </a:cubicBezTo>
                <a:cubicBezTo>
                  <a:pt x="23029" y="41201"/>
                  <a:pt x="23017" y="41213"/>
                  <a:pt x="23017" y="41213"/>
                </a:cubicBezTo>
                <a:cubicBezTo>
                  <a:pt x="22922" y="41332"/>
                  <a:pt x="22827" y="41451"/>
                  <a:pt x="22732" y="41570"/>
                </a:cubicBezTo>
                <a:cubicBezTo>
                  <a:pt x="22184" y="42249"/>
                  <a:pt x="22541" y="43356"/>
                  <a:pt x="23196" y="43820"/>
                </a:cubicBezTo>
                <a:cubicBezTo>
                  <a:pt x="23363" y="43940"/>
                  <a:pt x="23541" y="44023"/>
                  <a:pt x="23732" y="44082"/>
                </a:cubicBezTo>
                <a:cubicBezTo>
                  <a:pt x="23666" y="45072"/>
                  <a:pt x="24645" y="45718"/>
                  <a:pt x="25627" y="45718"/>
                </a:cubicBezTo>
                <a:cubicBezTo>
                  <a:pt x="26075" y="45718"/>
                  <a:pt x="26524" y="45583"/>
                  <a:pt x="26875" y="45285"/>
                </a:cubicBezTo>
                <a:cubicBezTo>
                  <a:pt x="27101" y="45094"/>
                  <a:pt x="27327" y="44892"/>
                  <a:pt x="27542" y="44690"/>
                </a:cubicBezTo>
                <a:cubicBezTo>
                  <a:pt x="27613" y="44821"/>
                  <a:pt x="27697" y="44940"/>
                  <a:pt x="27792" y="45047"/>
                </a:cubicBezTo>
                <a:cubicBezTo>
                  <a:pt x="27321" y="46354"/>
                  <a:pt x="28484" y="47445"/>
                  <a:pt x="29757" y="47445"/>
                </a:cubicBezTo>
                <a:cubicBezTo>
                  <a:pt x="30224" y="47445"/>
                  <a:pt x="30704" y="47299"/>
                  <a:pt x="31126" y="46964"/>
                </a:cubicBezTo>
                <a:cubicBezTo>
                  <a:pt x="32269" y="46059"/>
                  <a:pt x="33400" y="45142"/>
                  <a:pt x="34507" y="44213"/>
                </a:cubicBezTo>
                <a:lnTo>
                  <a:pt x="34507" y="44213"/>
                </a:lnTo>
                <a:cubicBezTo>
                  <a:pt x="34197" y="44809"/>
                  <a:pt x="33924" y="45428"/>
                  <a:pt x="33697" y="46071"/>
                </a:cubicBezTo>
                <a:cubicBezTo>
                  <a:pt x="33201" y="47482"/>
                  <a:pt x="34468" y="48518"/>
                  <a:pt x="35755" y="48518"/>
                </a:cubicBezTo>
                <a:cubicBezTo>
                  <a:pt x="36260" y="48518"/>
                  <a:pt x="36768" y="48359"/>
                  <a:pt x="37174" y="48000"/>
                </a:cubicBezTo>
                <a:cubicBezTo>
                  <a:pt x="38734" y="46595"/>
                  <a:pt x="40305" y="45202"/>
                  <a:pt x="41865" y="43797"/>
                </a:cubicBezTo>
                <a:lnTo>
                  <a:pt x="41865" y="43797"/>
                </a:lnTo>
                <a:cubicBezTo>
                  <a:pt x="41508" y="44499"/>
                  <a:pt x="41151" y="45190"/>
                  <a:pt x="40793" y="45892"/>
                </a:cubicBezTo>
                <a:cubicBezTo>
                  <a:pt x="40031" y="47369"/>
                  <a:pt x="40996" y="48714"/>
                  <a:pt x="42615" y="48916"/>
                </a:cubicBezTo>
                <a:cubicBezTo>
                  <a:pt x="42760" y="48935"/>
                  <a:pt x="42904" y="48944"/>
                  <a:pt x="43045" y="48944"/>
                </a:cubicBezTo>
                <a:cubicBezTo>
                  <a:pt x="44454" y="48944"/>
                  <a:pt x="45660" y="48062"/>
                  <a:pt x="46699" y="47023"/>
                </a:cubicBezTo>
                <a:lnTo>
                  <a:pt x="46699" y="47023"/>
                </a:lnTo>
                <a:cubicBezTo>
                  <a:pt x="46169" y="48468"/>
                  <a:pt x="47206" y="49827"/>
                  <a:pt x="48636" y="49827"/>
                </a:cubicBezTo>
                <a:cubicBezTo>
                  <a:pt x="48974" y="49827"/>
                  <a:pt x="49333" y="49751"/>
                  <a:pt x="49699" y="49583"/>
                </a:cubicBezTo>
                <a:cubicBezTo>
                  <a:pt x="52176" y="48452"/>
                  <a:pt x="53509" y="46309"/>
                  <a:pt x="54795" y="44178"/>
                </a:cubicBezTo>
                <a:cubicBezTo>
                  <a:pt x="54915" y="44214"/>
                  <a:pt x="55042" y="44235"/>
                  <a:pt x="55173" y="44235"/>
                </a:cubicBezTo>
                <a:cubicBezTo>
                  <a:pt x="55381" y="44235"/>
                  <a:pt x="55600" y="44183"/>
                  <a:pt x="55819" y="44059"/>
                </a:cubicBezTo>
                <a:cubicBezTo>
                  <a:pt x="55843" y="44035"/>
                  <a:pt x="55867" y="44023"/>
                  <a:pt x="55891" y="43999"/>
                </a:cubicBezTo>
                <a:lnTo>
                  <a:pt x="55891" y="43999"/>
                </a:lnTo>
                <a:cubicBezTo>
                  <a:pt x="55605" y="44749"/>
                  <a:pt x="55319" y="45487"/>
                  <a:pt x="55057" y="46237"/>
                </a:cubicBezTo>
                <a:cubicBezTo>
                  <a:pt x="54783" y="47035"/>
                  <a:pt x="55236" y="48023"/>
                  <a:pt x="55986" y="48416"/>
                </a:cubicBezTo>
                <a:cubicBezTo>
                  <a:pt x="56414" y="48644"/>
                  <a:pt x="56820" y="48743"/>
                  <a:pt x="57205" y="48743"/>
                </a:cubicBezTo>
                <a:cubicBezTo>
                  <a:pt x="58973" y="48743"/>
                  <a:pt x="60308" y="46664"/>
                  <a:pt x="61403" y="45452"/>
                </a:cubicBezTo>
                <a:cubicBezTo>
                  <a:pt x="62725" y="43987"/>
                  <a:pt x="64046" y="42511"/>
                  <a:pt x="65380" y="41034"/>
                </a:cubicBezTo>
                <a:cubicBezTo>
                  <a:pt x="66082" y="40249"/>
                  <a:pt x="66189" y="39094"/>
                  <a:pt x="65380" y="38320"/>
                </a:cubicBezTo>
                <a:cubicBezTo>
                  <a:pt x="65003" y="37966"/>
                  <a:pt x="64449" y="37771"/>
                  <a:pt x="63900" y="37771"/>
                </a:cubicBezTo>
                <a:cubicBezTo>
                  <a:pt x="63563" y="37771"/>
                  <a:pt x="63229" y="37844"/>
                  <a:pt x="62939" y="37998"/>
                </a:cubicBezTo>
                <a:cubicBezTo>
                  <a:pt x="63141" y="37617"/>
                  <a:pt x="63344" y="37236"/>
                  <a:pt x="63546" y="36855"/>
                </a:cubicBezTo>
                <a:cubicBezTo>
                  <a:pt x="64034" y="35962"/>
                  <a:pt x="64630" y="34962"/>
                  <a:pt x="64737" y="33938"/>
                </a:cubicBezTo>
                <a:cubicBezTo>
                  <a:pt x="64856" y="33957"/>
                  <a:pt x="64977" y="33967"/>
                  <a:pt x="65099" y="33967"/>
                </a:cubicBezTo>
                <a:cubicBezTo>
                  <a:pt x="65586" y="33967"/>
                  <a:pt x="66087" y="33807"/>
                  <a:pt x="66535" y="33426"/>
                </a:cubicBezTo>
                <a:lnTo>
                  <a:pt x="69952" y="30521"/>
                </a:lnTo>
                <a:cubicBezTo>
                  <a:pt x="70090" y="31506"/>
                  <a:pt x="71118" y="32268"/>
                  <a:pt x="72196" y="32268"/>
                </a:cubicBezTo>
                <a:cubicBezTo>
                  <a:pt x="72696" y="32268"/>
                  <a:pt x="73206" y="32104"/>
                  <a:pt x="73643" y="31724"/>
                </a:cubicBezTo>
                <a:lnTo>
                  <a:pt x="75203" y="30366"/>
                </a:lnTo>
                <a:cubicBezTo>
                  <a:pt x="75369" y="30616"/>
                  <a:pt x="75595" y="30843"/>
                  <a:pt x="75905" y="31021"/>
                </a:cubicBezTo>
                <a:cubicBezTo>
                  <a:pt x="76225" y="31197"/>
                  <a:pt x="76607" y="31285"/>
                  <a:pt x="76992" y="31285"/>
                </a:cubicBezTo>
                <a:cubicBezTo>
                  <a:pt x="77754" y="31285"/>
                  <a:pt x="78530" y="30943"/>
                  <a:pt x="78870" y="30271"/>
                </a:cubicBezTo>
                <a:cubicBezTo>
                  <a:pt x="79858" y="28342"/>
                  <a:pt x="80846" y="26414"/>
                  <a:pt x="81834" y="24473"/>
                </a:cubicBezTo>
                <a:cubicBezTo>
                  <a:pt x="82525" y="23127"/>
                  <a:pt x="81668" y="21794"/>
                  <a:pt x="80465" y="21472"/>
                </a:cubicBezTo>
                <a:cubicBezTo>
                  <a:pt x="80477" y="21461"/>
                  <a:pt x="80489" y="21437"/>
                  <a:pt x="80501" y="21425"/>
                </a:cubicBezTo>
                <a:cubicBezTo>
                  <a:pt x="81505" y="19899"/>
                  <a:pt x="80096" y="18434"/>
                  <a:pt x="78584" y="18434"/>
                </a:cubicBezTo>
                <a:cubicBezTo>
                  <a:pt x="78197" y="18434"/>
                  <a:pt x="77803" y="18530"/>
                  <a:pt x="77441" y="18746"/>
                </a:cubicBezTo>
                <a:cubicBezTo>
                  <a:pt x="77453" y="18234"/>
                  <a:pt x="77274" y="17734"/>
                  <a:pt x="76846" y="17329"/>
                </a:cubicBezTo>
                <a:cubicBezTo>
                  <a:pt x="76432" y="16933"/>
                  <a:pt x="75889" y="16740"/>
                  <a:pt x="75346" y="16740"/>
                </a:cubicBezTo>
                <a:cubicBezTo>
                  <a:pt x="74794" y="16740"/>
                  <a:pt x="74241" y="16939"/>
                  <a:pt x="73821" y="17329"/>
                </a:cubicBezTo>
                <a:cubicBezTo>
                  <a:pt x="72631" y="18424"/>
                  <a:pt x="71428" y="19532"/>
                  <a:pt x="70214" y="20627"/>
                </a:cubicBezTo>
                <a:cubicBezTo>
                  <a:pt x="70488" y="20246"/>
                  <a:pt x="70750" y="19853"/>
                  <a:pt x="71012" y="19472"/>
                </a:cubicBezTo>
                <a:cubicBezTo>
                  <a:pt x="71994" y="18043"/>
                  <a:pt x="70536" y="16412"/>
                  <a:pt x="69068" y="16412"/>
                </a:cubicBezTo>
                <a:cubicBezTo>
                  <a:pt x="68580" y="16412"/>
                  <a:pt x="68091" y="16592"/>
                  <a:pt x="67690" y="17020"/>
                </a:cubicBezTo>
                <a:cubicBezTo>
                  <a:pt x="67225" y="17508"/>
                  <a:pt x="66773" y="18008"/>
                  <a:pt x="66309" y="18496"/>
                </a:cubicBezTo>
                <a:cubicBezTo>
                  <a:pt x="66225" y="17865"/>
                  <a:pt x="65832" y="17246"/>
                  <a:pt x="65273" y="16936"/>
                </a:cubicBezTo>
                <a:cubicBezTo>
                  <a:pt x="64935" y="16745"/>
                  <a:pt x="64590" y="16665"/>
                  <a:pt x="64255" y="16665"/>
                </a:cubicBezTo>
                <a:cubicBezTo>
                  <a:pt x="64153" y="16665"/>
                  <a:pt x="64051" y="16672"/>
                  <a:pt x="63951" y="16686"/>
                </a:cubicBezTo>
                <a:cubicBezTo>
                  <a:pt x="64023" y="16460"/>
                  <a:pt x="64082" y="16234"/>
                  <a:pt x="64154" y="16019"/>
                </a:cubicBezTo>
                <a:cubicBezTo>
                  <a:pt x="64261" y="15638"/>
                  <a:pt x="64261" y="15293"/>
                  <a:pt x="64165" y="14996"/>
                </a:cubicBezTo>
                <a:cubicBezTo>
                  <a:pt x="64189" y="14936"/>
                  <a:pt x="64225" y="14888"/>
                  <a:pt x="64249" y="14829"/>
                </a:cubicBezTo>
                <a:cubicBezTo>
                  <a:pt x="65130" y="12483"/>
                  <a:pt x="66023" y="10138"/>
                  <a:pt x="66904" y="7780"/>
                </a:cubicBezTo>
                <a:cubicBezTo>
                  <a:pt x="67456" y="6347"/>
                  <a:pt x="66067" y="5179"/>
                  <a:pt x="64705" y="5179"/>
                </a:cubicBezTo>
                <a:cubicBezTo>
                  <a:pt x="64539" y="5179"/>
                  <a:pt x="64374" y="5196"/>
                  <a:pt x="64213" y="5232"/>
                </a:cubicBezTo>
                <a:cubicBezTo>
                  <a:pt x="64487" y="4566"/>
                  <a:pt x="64701" y="3863"/>
                  <a:pt x="64808" y="3137"/>
                </a:cubicBezTo>
                <a:cubicBezTo>
                  <a:pt x="64951" y="2208"/>
                  <a:pt x="64713" y="1291"/>
                  <a:pt x="63808" y="791"/>
                </a:cubicBezTo>
                <a:cubicBezTo>
                  <a:pt x="63474" y="603"/>
                  <a:pt x="63098" y="514"/>
                  <a:pt x="62722" y="514"/>
                </a:cubicBezTo>
                <a:cubicBezTo>
                  <a:pt x="62146" y="514"/>
                  <a:pt x="61571" y="724"/>
                  <a:pt x="61153" y="1113"/>
                </a:cubicBezTo>
                <a:cubicBezTo>
                  <a:pt x="60344" y="1863"/>
                  <a:pt x="59582" y="2661"/>
                  <a:pt x="58843" y="3494"/>
                </a:cubicBezTo>
                <a:cubicBezTo>
                  <a:pt x="58927" y="3208"/>
                  <a:pt x="58998" y="2923"/>
                  <a:pt x="59058" y="2625"/>
                </a:cubicBezTo>
                <a:cubicBezTo>
                  <a:pt x="59236" y="1708"/>
                  <a:pt x="58939" y="768"/>
                  <a:pt x="58058" y="279"/>
                </a:cubicBezTo>
                <a:cubicBezTo>
                  <a:pt x="57732" y="99"/>
                  <a:pt x="57316" y="1"/>
                  <a:pt x="56898"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338" name="Google Shape;338;p22"/>
          <p:cNvGrpSpPr/>
          <p:nvPr/>
        </p:nvGrpSpPr>
        <p:grpSpPr>
          <a:xfrm>
            <a:off x="697267" y="5244601"/>
            <a:ext cx="233467" cy="191300"/>
            <a:chOff x="1808250" y="1643825"/>
            <a:chExt cx="175100" cy="143475"/>
          </a:xfrm>
        </p:grpSpPr>
        <p:sp>
          <p:nvSpPr>
            <p:cNvPr id="339" name="Google Shape;339;p22"/>
            <p:cNvSpPr/>
            <p:nvPr/>
          </p:nvSpPr>
          <p:spPr>
            <a:xfrm>
              <a:off x="1808250" y="1651700"/>
              <a:ext cx="175100" cy="135600"/>
            </a:xfrm>
            <a:custGeom>
              <a:avLst/>
              <a:gdLst/>
              <a:ahLst/>
              <a:cxnLst/>
              <a:rect l="l" t="t" r="r" b="b"/>
              <a:pathLst>
                <a:path w="7004" h="5424" extrusionOk="0">
                  <a:moveTo>
                    <a:pt x="3954" y="0"/>
                  </a:moveTo>
                  <a:cubicBezTo>
                    <a:pt x="3625" y="0"/>
                    <a:pt x="3268" y="74"/>
                    <a:pt x="2890" y="240"/>
                  </a:cubicBezTo>
                  <a:cubicBezTo>
                    <a:pt x="2544" y="430"/>
                    <a:pt x="2306" y="704"/>
                    <a:pt x="2151" y="1002"/>
                  </a:cubicBezTo>
                  <a:cubicBezTo>
                    <a:pt x="1" y="2826"/>
                    <a:pt x="817" y="5424"/>
                    <a:pt x="3003" y="5424"/>
                  </a:cubicBezTo>
                  <a:cubicBezTo>
                    <a:pt x="3685" y="5424"/>
                    <a:pt x="4501" y="5171"/>
                    <a:pt x="5402" y="4562"/>
                  </a:cubicBezTo>
                  <a:cubicBezTo>
                    <a:pt x="7004" y="2919"/>
                    <a:pt x="6019" y="0"/>
                    <a:pt x="3954"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0" name="Google Shape;340;p22"/>
            <p:cNvSpPr/>
            <p:nvPr/>
          </p:nvSpPr>
          <p:spPr>
            <a:xfrm>
              <a:off x="1817675" y="1643825"/>
              <a:ext cx="158675" cy="140325"/>
            </a:xfrm>
            <a:custGeom>
              <a:avLst/>
              <a:gdLst/>
              <a:ahLst/>
              <a:cxnLst/>
              <a:rect l="l" t="t" r="r" b="b"/>
              <a:pathLst>
                <a:path w="6347" h="5613" extrusionOk="0">
                  <a:moveTo>
                    <a:pt x="4203" y="1293"/>
                  </a:moveTo>
                  <a:cubicBezTo>
                    <a:pt x="4227" y="1305"/>
                    <a:pt x="4263" y="1329"/>
                    <a:pt x="4299" y="1329"/>
                  </a:cubicBezTo>
                  <a:cubicBezTo>
                    <a:pt x="4489" y="1340"/>
                    <a:pt x="4846" y="1888"/>
                    <a:pt x="4822" y="2150"/>
                  </a:cubicBezTo>
                  <a:cubicBezTo>
                    <a:pt x="4810" y="2805"/>
                    <a:pt x="4799" y="2769"/>
                    <a:pt x="4739" y="3150"/>
                  </a:cubicBezTo>
                  <a:cubicBezTo>
                    <a:pt x="4715" y="3198"/>
                    <a:pt x="4703" y="3245"/>
                    <a:pt x="4691" y="3281"/>
                  </a:cubicBezTo>
                  <a:cubicBezTo>
                    <a:pt x="4668" y="3317"/>
                    <a:pt x="4656" y="3353"/>
                    <a:pt x="4632" y="3376"/>
                  </a:cubicBezTo>
                  <a:cubicBezTo>
                    <a:pt x="4013" y="4014"/>
                    <a:pt x="3484" y="4247"/>
                    <a:pt x="3179" y="4247"/>
                  </a:cubicBezTo>
                  <a:cubicBezTo>
                    <a:pt x="3085" y="4247"/>
                    <a:pt x="3013" y="4225"/>
                    <a:pt x="2965" y="4186"/>
                  </a:cubicBezTo>
                  <a:cubicBezTo>
                    <a:pt x="2167" y="3650"/>
                    <a:pt x="1941" y="3305"/>
                    <a:pt x="2572" y="2388"/>
                  </a:cubicBezTo>
                  <a:cubicBezTo>
                    <a:pt x="2679" y="2293"/>
                    <a:pt x="3322" y="1674"/>
                    <a:pt x="3477" y="1638"/>
                  </a:cubicBezTo>
                  <a:cubicBezTo>
                    <a:pt x="3882" y="1364"/>
                    <a:pt x="3787" y="1507"/>
                    <a:pt x="4203" y="1293"/>
                  </a:cubicBezTo>
                  <a:close/>
                  <a:moveTo>
                    <a:pt x="3898" y="1"/>
                  </a:moveTo>
                  <a:cubicBezTo>
                    <a:pt x="3839" y="1"/>
                    <a:pt x="3778" y="10"/>
                    <a:pt x="3715" y="31"/>
                  </a:cubicBezTo>
                  <a:cubicBezTo>
                    <a:pt x="2013" y="567"/>
                    <a:pt x="0" y="2603"/>
                    <a:pt x="1239" y="4436"/>
                  </a:cubicBezTo>
                  <a:cubicBezTo>
                    <a:pt x="1700" y="5095"/>
                    <a:pt x="2458" y="5612"/>
                    <a:pt x="3261" y="5612"/>
                  </a:cubicBezTo>
                  <a:cubicBezTo>
                    <a:pt x="3475" y="5612"/>
                    <a:pt x="3691" y="5576"/>
                    <a:pt x="3906" y="5496"/>
                  </a:cubicBezTo>
                  <a:cubicBezTo>
                    <a:pt x="4680" y="5162"/>
                    <a:pt x="5501" y="4650"/>
                    <a:pt x="5906" y="3888"/>
                  </a:cubicBezTo>
                  <a:cubicBezTo>
                    <a:pt x="6334" y="2757"/>
                    <a:pt x="6346" y="1269"/>
                    <a:pt x="5370" y="412"/>
                  </a:cubicBezTo>
                  <a:cubicBezTo>
                    <a:pt x="5133" y="220"/>
                    <a:pt x="4805" y="15"/>
                    <a:pt x="4482" y="15"/>
                  </a:cubicBezTo>
                  <a:cubicBezTo>
                    <a:pt x="4384" y="15"/>
                    <a:pt x="4286" y="34"/>
                    <a:pt x="4191" y="78"/>
                  </a:cubicBezTo>
                  <a:cubicBezTo>
                    <a:pt x="4106" y="32"/>
                    <a:pt x="4006" y="1"/>
                    <a:pt x="3898"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390" name="Google Shape;390;p22"/>
          <p:cNvSpPr/>
          <p:nvPr/>
        </p:nvSpPr>
        <p:spPr>
          <a:xfrm rot="-5017685">
            <a:off x="521547" y="5769986"/>
            <a:ext cx="2378823" cy="1728127"/>
          </a:xfrm>
          <a:custGeom>
            <a:avLst/>
            <a:gdLst/>
            <a:ahLst/>
            <a:cxnLst/>
            <a:rect l="l" t="t" r="r" b="b"/>
            <a:pathLst>
              <a:path w="46480" h="33766" extrusionOk="0">
                <a:moveTo>
                  <a:pt x="22756" y="5887"/>
                </a:moveTo>
                <a:cubicBezTo>
                  <a:pt x="24632" y="5887"/>
                  <a:pt x="24794" y="7676"/>
                  <a:pt x="23039" y="9476"/>
                </a:cubicBezTo>
                <a:cubicBezTo>
                  <a:pt x="20979" y="11452"/>
                  <a:pt x="18122" y="13333"/>
                  <a:pt x="15276" y="14572"/>
                </a:cubicBezTo>
                <a:cubicBezTo>
                  <a:pt x="16086" y="12512"/>
                  <a:pt x="17264" y="10547"/>
                  <a:pt x="18646" y="8928"/>
                </a:cubicBezTo>
                <a:cubicBezTo>
                  <a:pt x="18919" y="8511"/>
                  <a:pt x="20467" y="6809"/>
                  <a:pt x="20848" y="6547"/>
                </a:cubicBezTo>
                <a:cubicBezTo>
                  <a:pt x="21277" y="6166"/>
                  <a:pt x="22253" y="5940"/>
                  <a:pt x="22325" y="5916"/>
                </a:cubicBezTo>
                <a:cubicBezTo>
                  <a:pt x="22477" y="5897"/>
                  <a:pt x="22621" y="5887"/>
                  <a:pt x="22756" y="5887"/>
                </a:cubicBezTo>
                <a:close/>
                <a:moveTo>
                  <a:pt x="32465" y="18050"/>
                </a:moveTo>
                <a:cubicBezTo>
                  <a:pt x="32500" y="18050"/>
                  <a:pt x="32529" y="18053"/>
                  <a:pt x="32552" y="18060"/>
                </a:cubicBezTo>
                <a:cubicBezTo>
                  <a:pt x="33993" y="18155"/>
                  <a:pt x="33469" y="19584"/>
                  <a:pt x="32624" y="21299"/>
                </a:cubicBezTo>
                <a:cubicBezTo>
                  <a:pt x="31588" y="23096"/>
                  <a:pt x="30326" y="24716"/>
                  <a:pt x="28861" y="25966"/>
                </a:cubicBezTo>
                <a:cubicBezTo>
                  <a:pt x="28659" y="24549"/>
                  <a:pt x="28825" y="23025"/>
                  <a:pt x="29385" y="21382"/>
                </a:cubicBezTo>
                <a:cubicBezTo>
                  <a:pt x="29659" y="20549"/>
                  <a:pt x="30135" y="19489"/>
                  <a:pt x="30540" y="19036"/>
                </a:cubicBezTo>
                <a:cubicBezTo>
                  <a:pt x="31031" y="18458"/>
                  <a:pt x="32082" y="18050"/>
                  <a:pt x="32465" y="18050"/>
                </a:cubicBezTo>
                <a:close/>
                <a:moveTo>
                  <a:pt x="2917" y="0"/>
                </a:moveTo>
                <a:cubicBezTo>
                  <a:pt x="2783" y="0"/>
                  <a:pt x="2651" y="60"/>
                  <a:pt x="2584" y="189"/>
                </a:cubicBezTo>
                <a:cubicBezTo>
                  <a:pt x="1608" y="2106"/>
                  <a:pt x="953" y="4142"/>
                  <a:pt x="536" y="6237"/>
                </a:cubicBezTo>
                <a:cubicBezTo>
                  <a:pt x="203" y="7916"/>
                  <a:pt x="0" y="9678"/>
                  <a:pt x="500" y="11333"/>
                </a:cubicBezTo>
                <a:cubicBezTo>
                  <a:pt x="1632" y="15238"/>
                  <a:pt x="5311" y="16846"/>
                  <a:pt x="9097" y="16977"/>
                </a:cubicBezTo>
                <a:cubicBezTo>
                  <a:pt x="9339" y="16995"/>
                  <a:pt x="9580" y="17003"/>
                  <a:pt x="9820" y="17003"/>
                </a:cubicBezTo>
                <a:cubicBezTo>
                  <a:pt x="11020" y="17003"/>
                  <a:pt x="12194" y="16788"/>
                  <a:pt x="13335" y="16441"/>
                </a:cubicBezTo>
                <a:lnTo>
                  <a:pt x="13335" y="16441"/>
                </a:lnTo>
                <a:cubicBezTo>
                  <a:pt x="13169" y="17108"/>
                  <a:pt x="13026" y="17774"/>
                  <a:pt x="12931" y="18453"/>
                </a:cubicBezTo>
                <a:cubicBezTo>
                  <a:pt x="12050" y="22989"/>
                  <a:pt x="14121" y="27276"/>
                  <a:pt x="18562" y="28871"/>
                </a:cubicBezTo>
                <a:cubicBezTo>
                  <a:pt x="19840" y="29463"/>
                  <a:pt x="21200" y="29742"/>
                  <a:pt x="22555" y="29742"/>
                </a:cubicBezTo>
                <a:cubicBezTo>
                  <a:pt x="24495" y="29742"/>
                  <a:pt x="26426" y="29170"/>
                  <a:pt x="28087" y="28133"/>
                </a:cubicBezTo>
                <a:cubicBezTo>
                  <a:pt x="28730" y="29752"/>
                  <a:pt x="29814" y="31228"/>
                  <a:pt x="31147" y="32348"/>
                </a:cubicBezTo>
                <a:cubicBezTo>
                  <a:pt x="32454" y="33361"/>
                  <a:pt x="33946" y="33765"/>
                  <a:pt x="35493" y="33765"/>
                </a:cubicBezTo>
                <a:cubicBezTo>
                  <a:pt x="39414" y="33765"/>
                  <a:pt x="43685" y="31168"/>
                  <a:pt x="46161" y="29323"/>
                </a:cubicBezTo>
                <a:cubicBezTo>
                  <a:pt x="46479" y="28946"/>
                  <a:pt x="46167" y="28335"/>
                  <a:pt x="45687" y="28335"/>
                </a:cubicBezTo>
                <a:cubicBezTo>
                  <a:pt x="45682" y="28335"/>
                  <a:pt x="45677" y="28335"/>
                  <a:pt x="45673" y="28335"/>
                </a:cubicBezTo>
                <a:cubicBezTo>
                  <a:pt x="45101" y="28442"/>
                  <a:pt x="44470" y="29073"/>
                  <a:pt x="43911" y="29347"/>
                </a:cubicBezTo>
                <a:cubicBezTo>
                  <a:pt x="41863" y="30526"/>
                  <a:pt x="40339" y="31443"/>
                  <a:pt x="38315" y="31990"/>
                </a:cubicBezTo>
                <a:cubicBezTo>
                  <a:pt x="37462" y="32276"/>
                  <a:pt x="36524" y="32409"/>
                  <a:pt x="35631" y="32409"/>
                </a:cubicBezTo>
                <a:cubicBezTo>
                  <a:pt x="34256" y="32409"/>
                  <a:pt x="32988" y="32094"/>
                  <a:pt x="32302" y="31538"/>
                </a:cubicBezTo>
                <a:cubicBezTo>
                  <a:pt x="30766" y="30276"/>
                  <a:pt x="29730" y="28871"/>
                  <a:pt x="29206" y="27323"/>
                </a:cubicBezTo>
                <a:cubicBezTo>
                  <a:pt x="29659" y="26954"/>
                  <a:pt x="30088" y="26537"/>
                  <a:pt x="30480" y="26085"/>
                </a:cubicBezTo>
                <a:cubicBezTo>
                  <a:pt x="32016" y="24585"/>
                  <a:pt x="36493" y="18739"/>
                  <a:pt x="33540" y="17143"/>
                </a:cubicBezTo>
                <a:cubicBezTo>
                  <a:pt x="33061" y="16974"/>
                  <a:pt x="32615" y="16897"/>
                  <a:pt x="32200" y="16897"/>
                </a:cubicBezTo>
                <a:cubicBezTo>
                  <a:pt x="28930" y="16897"/>
                  <a:pt x="27588" y="21707"/>
                  <a:pt x="27409" y="24549"/>
                </a:cubicBezTo>
                <a:cubicBezTo>
                  <a:pt x="27385" y="25335"/>
                  <a:pt x="27480" y="26121"/>
                  <a:pt x="27671" y="26871"/>
                </a:cubicBezTo>
                <a:cubicBezTo>
                  <a:pt x="26325" y="27764"/>
                  <a:pt x="24849" y="28335"/>
                  <a:pt x="23253" y="28442"/>
                </a:cubicBezTo>
                <a:cubicBezTo>
                  <a:pt x="23182" y="28444"/>
                  <a:pt x="23110" y="28445"/>
                  <a:pt x="23038" y="28445"/>
                </a:cubicBezTo>
                <a:cubicBezTo>
                  <a:pt x="19141" y="28445"/>
                  <a:pt x="15153" y="26231"/>
                  <a:pt x="14288" y="22513"/>
                </a:cubicBezTo>
                <a:cubicBezTo>
                  <a:pt x="13895" y="20429"/>
                  <a:pt x="14133" y="18132"/>
                  <a:pt x="14812" y="15905"/>
                </a:cubicBezTo>
                <a:cubicBezTo>
                  <a:pt x="16133" y="15369"/>
                  <a:pt x="17407" y="14679"/>
                  <a:pt x="18610" y="13976"/>
                </a:cubicBezTo>
                <a:cubicBezTo>
                  <a:pt x="20503" y="12809"/>
                  <a:pt x="22432" y="11619"/>
                  <a:pt x="23920" y="9940"/>
                </a:cubicBezTo>
                <a:cubicBezTo>
                  <a:pt x="24873" y="8869"/>
                  <a:pt x="25706" y="7166"/>
                  <a:pt x="24825" y="5821"/>
                </a:cubicBezTo>
                <a:cubicBezTo>
                  <a:pt x="24258" y="5120"/>
                  <a:pt x="23381" y="4776"/>
                  <a:pt x="22501" y="4776"/>
                </a:cubicBezTo>
                <a:cubicBezTo>
                  <a:pt x="22125" y="4776"/>
                  <a:pt x="21749" y="4839"/>
                  <a:pt x="21396" y="4963"/>
                </a:cubicBezTo>
                <a:cubicBezTo>
                  <a:pt x="19705" y="5499"/>
                  <a:pt x="18610" y="7023"/>
                  <a:pt x="17515" y="8333"/>
                </a:cubicBezTo>
                <a:cubicBezTo>
                  <a:pt x="15800" y="10357"/>
                  <a:pt x="14490" y="12690"/>
                  <a:pt x="13681" y="15203"/>
                </a:cubicBezTo>
                <a:cubicBezTo>
                  <a:pt x="12681" y="15560"/>
                  <a:pt x="11704" y="15810"/>
                  <a:pt x="10776" y="15953"/>
                </a:cubicBezTo>
                <a:cubicBezTo>
                  <a:pt x="10402" y="15982"/>
                  <a:pt x="10030" y="15996"/>
                  <a:pt x="9663" y="15996"/>
                </a:cubicBezTo>
                <a:cubicBezTo>
                  <a:pt x="5017" y="15996"/>
                  <a:pt x="996" y="13686"/>
                  <a:pt x="1096" y="8821"/>
                </a:cubicBezTo>
                <a:cubicBezTo>
                  <a:pt x="1179" y="6749"/>
                  <a:pt x="1739" y="4475"/>
                  <a:pt x="2525" y="2249"/>
                </a:cubicBezTo>
                <a:lnTo>
                  <a:pt x="2525" y="2249"/>
                </a:lnTo>
                <a:cubicBezTo>
                  <a:pt x="2499" y="2282"/>
                  <a:pt x="2486" y="2296"/>
                  <a:pt x="2483" y="2296"/>
                </a:cubicBezTo>
                <a:cubicBezTo>
                  <a:pt x="2467" y="2296"/>
                  <a:pt x="2741" y="1871"/>
                  <a:pt x="2751" y="1760"/>
                </a:cubicBezTo>
                <a:cubicBezTo>
                  <a:pt x="2906" y="1272"/>
                  <a:pt x="3310" y="808"/>
                  <a:pt x="3310" y="284"/>
                </a:cubicBezTo>
                <a:cubicBezTo>
                  <a:pt x="3270" y="102"/>
                  <a:pt x="3092" y="0"/>
                  <a:pt x="291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394" name="Google Shape;394;p22"/>
          <p:cNvGrpSpPr/>
          <p:nvPr/>
        </p:nvGrpSpPr>
        <p:grpSpPr>
          <a:xfrm rot="583315">
            <a:off x="349865" y="2376896"/>
            <a:ext cx="694805" cy="685183"/>
            <a:chOff x="588850" y="618775"/>
            <a:chExt cx="703975" cy="694225"/>
          </a:xfrm>
        </p:grpSpPr>
        <p:sp>
          <p:nvSpPr>
            <p:cNvPr id="395" name="Google Shape;395;p22"/>
            <p:cNvSpPr/>
            <p:nvPr/>
          </p:nvSpPr>
          <p:spPr>
            <a:xfrm>
              <a:off x="612650" y="684225"/>
              <a:ext cx="625100" cy="608400"/>
            </a:xfrm>
            <a:custGeom>
              <a:avLst/>
              <a:gdLst/>
              <a:ahLst/>
              <a:cxnLst/>
              <a:rect l="l" t="t" r="r" b="b"/>
              <a:pathLst>
                <a:path w="25004" h="24336" extrusionOk="0">
                  <a:moveTo>
                    <a:pt x="10686" y="0"/>
                  </a:moveTo>
                  <a:cubicBezTo>
                    <a:pt x="10158" y="0"/>
                    <a:pt x="9636" y="288"/>
                    <a:pt x="9442" y="826"/>
                  </a:cubicBezTo>
                  <a:cubicBezTo>
                    <a:pt x="9323" y="945"/>
                    <a:pt x="9335" y="1314"/>
                    <a:pt x="9359" y="1659"/>
                  </a:cubicBezTo>
                  <a:cubicBezTo>
                    <a:pt x="9323" y="1743"/>
                    <a:pt x="9299" y="1826"/>
                    <a:pt x="9275" y="1909"/>
                  </a:cubicBezTo>
                  <a:cubicBezTo>
                    <a:pt x="8835" y="4124"/>
                    <a:pt x="8371" y="6338"/>
                    <a:pt x="7894" y="8541"/>
                  </a:cubicBezTo>
                  <a:cubicBezTo>
                    <a:pt x="7263" y="8601"/>
                    <a:pt x="6608" y="8660"/>
                    <a:pt x="5942" y="8743"/>
                  </a:cubicBezTo>
                  <a:cubicBezTo>
                    <a:pt x="5596" y="8779"/>
                    <a:pt x="5263" y="8815"/>
                    <a:pt x="4930" y="8851"/>
                  </a:cubicBezTo>
                  <a:cubicBezTo>
                    <a:pt x="4620" y="8874"/>
                    <a:pt x="4322" y="8934"/>
                    <a:pt x="4025" y="8993"/>
                  </a:cubicBezTo>
                  <a:cubicBezTo>
                    <a:pt x="3144" y="9101"/>
                    <a:pt x="2239" y="9208"/>
                    <a:pt x="1417" y="9565"/>
                  </a:cubicBezTo>
                  <a:cubicBezTo>
                    <a:pt x="905" y="9744"/>
                    <a:pt x="382" y="10113"/>
                    <a:pt x="262" y="10672"/>
                  </a:cubicBezTo>
                  <a:cubicBezTo>
                    <a:pt x="167" y="10982"/>
                    <a:pt x="203" y="11303"/>
                    <a:pt x="334" y="11577"/>
                  </a:cubicBezTo>
                  <a:cubicBezTo>
                    <a:pt x="1" y="12196"/>
                    <a:pt x="239" y="13030"/>
                    <a:pt x="870" y="13387"/>
                  </a:cubicBezTo>
                  <a:cubicBezTo>
                    <a:pt x="3084" y="14089"/>
                    <a:pt x="4501" y="14423"/>
                    <a:pt x="5942" y="15161"/>
                  </a:cubicBezTo>
                  <a:cubicBezTo>
                    <a:pt x="6073" y="15208"/>
                    <a:pt x="6192" y="15268"/>
                    <a:pt x="6311" y="15316"/>
                  </a:cubicBezTo>
                  <a:cubicBezTo>
                    <a:pt x="6180" y="15804"/>
                    <a:pt x="6073" y="16292"/>
                    <a:pt x="5942" y="16780"/>
                  </a:cubicBezTo>
                  <a:cubicBezTo>
                    <a:pt x="5525" y="18268"/>
                    <a:pt x="5025" y="19733"/>
                    <a:pt x="4668" y="21245"/>
                  </a:cubicBezTo>
                  <a:cubicBezTo>
                    <a:pt x="4465" y="21971"/>
                    <a:pt x="4275" y="22769"/>
                    <a:pt x="4644" y="23471"/>
                  </a:cubicBezTo>
                  <a:cubicBezTo>
                    <a:pt x="4842" y="24031"/>
                    <a:pt x="5387" y="24335"/>
                    <a:pt x="5941" y="24335"/>
                  </a:cubicBezTo>
                  <a:cubicBezTo>
                    <a:pt x="6187" y="24335"/>
                    <a:pt x="6436" y="24275"/>
                    <a:pt x="6656" y="24150"/>
                  </a:cubicBezTo>
                  <a:cubicBezTo>
                    <a:pt x="7847" y="23162"/>
                    <a:pt x="7561" y="23174"/>
                    <a:pt x="8609" y="22221"/>
                  </a:cubicBezTo>
                  <a:cubicBezTo>
                    <a:pt x="9907" y="20935"/>
                    <a:pt x="11383" y="19852"/>
                    <a:pt x="12681" y="18566"/>
                  </a:cubicBezTo>
                  <a:cubicBezTo>
                    <a:pt x="12824" y="18435"/>
                    <a:pt x="12966" y="18304"/>
                    <a:pt x="13109" y="18161"/>
                  </a:cubicBezTo>
                  <a:cubicBezTo>
                    <a:pt x="13836" y="18435"/>
                    <a:pt x="15907" y="19745"/>
                    <a:pt x="17348" y="20435"/>
                  </a:cubicBezTo>
                  <a:cubicBezTo>
                    <a:pt x="18200" y="20770"/>
                    <a:pt x="19673" y="21592"/>
                    <a:pt x="20761" y="21592"/>
                  </a:cubicBezTo>
                  <a:cubicBezTo>
                    <a:pt x="21451" y="21592"/>
                    <a:pt x="21986" y="21262"/>
                    <a:pt x="22110" y="20269"/>
                  </a:cubicBezTo>
                  <a:cubicBezTo>
                    <a:pt x="21598" y="18411"/>
                    <a:pt x="20408" y="16768"/>
                    <a:pt x="19574" y="15030"/>
                  </a:cubicBezTo>
                  <a:cubicBezTo>
                    <a:pt x="19217" y="14411"/>
                    <a:pt x="18848" y="13804"/>
                    <a:pt x="18479" y="13196"/>
                  </a:cubicBezTo>
                  <a:cubicBezTo>
                    <a:pt x="18479" y="13184"/>
                    <a:pt x="18479" y="13172"/>
                    <a:pt x="18491" y="13161"/>
                  </a:cubicBezTo>
                  <a:cubicBezTo>
                    <a:pt x="19384" y="12363"/>
                    <a:pt x="20289" y="11577"/>
                    <a:pt x="21229" y="10827"/>
                  </a:cubicBezTo>
                  <a:cubicBezTo>
                    <a:pt x="21944" y="10196"/>
                    <a:pt x="23349" y="9434"/>
                    <a:pt x="24408" y="7958"/>
                  </a:cubicBezTo>
                  <a:cubicBezTo>
                    <a:pt x="25004" y="7029"/>
                    <a:pt x="24361" y="5838"/>
                    <a:pt x="23325" y="5624"/>
                  </a:cubicBezTo>
                  <a:cubicBezTo>
                    <a:pt x="23123" y="5589"/>
                    <a:pt x="22922" y="5573"/>
                    <a:pt x="22720" y="5573"/>
                  </a:cubicBezTo>
                  <a:cubicBezTo>
                    <a:pt x="21696" y="5573"/>
                    <a:pt x="20677" y="5969"/>
                    <a:pt x="19682" y="6148"/>
                  </a:cubicBezTo>
                  <a:cubicBezTo>
                    <a:pt x="19539" y="6184"/>
                    <a:pt x="19396" y="6219"/>
                    <a:pt x="19265" y="6243"/>
                  </a:cubicBezTo>
                  <a:cubicBezTo>
                    <a:pt x="18812" y="6255"/>
                    <a:pt x="18336" y="6350"/>
                    <a:pt x="17919" y="6434"/>
                  </a:cubicBezTo>
                  <a:cubicBezTo>
                    <a:pt x="17110" y="6600"/>
                    <a:pt x="16324" y="6898"/>
                    <a:pt x="15538" y="7184"/>
                  </a:cubicBezTo>
                  <a:cubicBezTo>
                    <a:pt x="15324" y="7243"/>
                    <a:pt x="15098" y="7291"/>
                    <a:pt x="14883" y="7350"/>
                  </a:cubicBezTo>
                  <a:cubicBezTo>
                    <a:pt x="14133" y="6136"/>
                    <a:pt x="13336" y="4957"/>
                    <a:pt x="12669" y="3707"/>
                  </a:cubicBezTo>
                  <a:cubicBezTo>
                    <a:pt x="12490" y="2552"/>
                    <a:pt x="12323" y="1326"/>
                    <a:pt x="11645" y="385"/>
                  </a:cubicBezTo>
                  <a:cubicBezTo>
                    <a:pt x="11385" y="125"/>
                    <a:pt x="11034" y="0"/>
                    <a:pt x="10686"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6" name="Google Shape;396;p22"/>
            <p:cNvSpPr/>
            <p:nvPr/>
          </p:nvSpPr>
          <p:spPr>
            <a:xfrm>
              <a:off x="588850" y="618775"/>
              <a:ext cx="703975" cy="694225"/>
            </a:xfrm>
            <a:custGeom>
              <a:avLst/>
              <a:gdLst/>
              <a:ahLst/>
              <a:cxnLst/>
              <a:rect l="l" t="t" r="r" b="b"/>
              <a:pathLst>
                <a:path w="28159" h="27769" extrusionOk="0">
                  <a:moveTo>
                    <a:pt x="11656" y="1301"/>
                  </a:moveTo>
                  <a:cubicBezTo>
                    <a:pt x="11680" y="1563"/>
                    <a:pt x="11787" y="1860"/>
                    <a:pt x="11894" y="2098"/>
                  </a:cubicBezTo>
                  <a:cubicBezTo>
                    <a:pt x="12132" y="2682"/>
                    <a:pt x="12311" y="3277"/>
                    <a:pt x="12561" y="3860"/>
                  </a:cubicBezTo>
                  <a:cubicBezTo>
                    <a:pt x="13216" y="5444"/>
                    <a:pt x="14157" y="6897"/>
                    <a:pt x="14954" y="8421"/>
                  </a:cubicBezTo>
                  <a:cubicBezTo>
                    <a:pt x="15323" y="9040"/>
                    <a:pt x="15526" y="9766"/>
                    <a:pt x="15966" y="10349"/>
                  </a:cubicBezTo>
                  <a:cubicBezTo>
                    <a:pt x="16143" y="10619"/>
                    <a:pt x="16435" y="10700"/>
                    <a:pt x="16736" y="10700"/>
                  </a:cubicBezTo>
                  <a:cubicBezTo>
                    <a:pt x="16821" y="10700"/>
                    <a:pt x="16906" y="10693"/>
                    <a:pt x="16990" y="10683"/>
                  </a:cubicBezTo>
                  <a:cubicBezTo>
                    <a:pt x="17597" y="10647"/>
                    <a:pt x="18193" y="10552"/>
                    <a:pt x="18800" y="10480"/>
                  </a:cubicBezTo>
                  <a:cubicBezTo>
                    <a:pt x="21253" y="10254"/>
                    <a:pt x="23979" y="9325"/>
                    <a:pt x="26146" y="9123"/>
                  </a:cubicBezTo>
                  <a:lnTo>
                    <a:pt x="26146" y="9123"/>
                  </a:lnTo>
                  <a:cubicBezTo>
                    <a:pt x="25194" y="10230"/>
                    <a:pt x="24063" y="11159"/>
                    <a:pt x="23003" y="12159"/>
                  </a:cubicBezTo>
                  <a:cubicBezTo>
                    <a:pt x="21908" y="13195"/>
                    <a:pt x="20931" y="14338"/>
                    <a:pt x="19943" y="15481"/>
                  </a:cubicBezTo>
                  <a:cubicBezTo>
                    <a:pt x="19681" y="16005"/>
                    <a:pt x="20086" y="16564"/>
                    <a:pt x="20229" y="17064"/>
                  </a:cubicBezTo>
                  <a:cubicBezTo>
                    <a:pt x="20753" y="19077"/>
                    <a:pt x="21562" y="21005"/>
                    <a:pt x="22193" y="22982"/>
                  </a:cubicBezTo>
                  <a:cubicBezTo>
                    <a:pt x="22289" y="23339"/>
                    <a:pt x="22372" y="23625"/>
                    <a:pt x="22443" y="23875"/>
                  </a:cubicBezTo>
                  <a:cubicBezTo>
                    <a:pt x="21634" y="23577"/>
                    <a:pt x="20288" y="22672"/>
                    <a:pt x="19098" y="22208"/>
                  </a:cubicBezTo>
                  <a:cubicBezTo>
                    <a:pt x="17490" y="21636"/>
                    <a:pt x="16478" y="20958"/>
                    <a:pt x="14418" y="20220"/>
                  </a:cubicBezTo>
                  <a:cubicBezTo>
                    <a:pt x="14254" y="20175"/>
                    <a:pt x="14102" y="20155"/>
                    <a:pt x="13959" y="20155"/>
                  </a:cubicBezTo>
                  <a:cubicBezTo>
                    <a:pt x="13378" y="20155"/>
                    <a:pt x="12944" y="20487"/>
                    <a:pt x="12418" y="20851"/>
                  </a:cubicBezTo>
                  <a:cubicBezTo>
                    <a:pt x="11704" y="21327"/>
                    <a:pt x="10989" y="21779"/>
                    <a:pt x="10323" y="22315"/>
                  </a:cubicBezTo>
                  <a:cubicBezTo>
                    <a:pt x="9192" y="23149"/>
                    <a:pt x="7727" y="24613"/>
                    <a:pt x="6679" y="25601"/>
                  </a:cubicBezTo>
                  <a:cubicBezTo>
                    <a:pt x="6727" y="25173"/>
                    <a:pt x="6775" y="24756"/>
                    <a:pt x="6798" y="24327"/>
                  </a:cubicBezTo>
                  <a:cubicBezTo>
                    <a:pt x="7049" y="21982"/>
                    <a:pt x="7370" y="19648"/>
                    <a:pt x="7322" y="17291"/>
                  </a:cubicBezTo>
                  <a:cubicBezTo>
                    <a:pt x="7299" y="16850"/>
                    <a:pt x="7441" y="16255"/>
                    <a:pt x="6977" y="15993"/>
                  </a:cubicBezTo>
                  <a:cubicBezTo>
                    <a:pt x="5525" y="14862"/>
                    <a:pt x="2953" y="13778"/>
                    <a:pt x="1893" y="13016"/>
                  </a:cubicBezTo>
                  <a:cubicBezTo>
                    <a:pt x="1976" y="12993"/>
                    <a:pt x="2048" y="12981"/>
                    <a:pt x="2131" y="12945"/>
                  </a:cubicBezTo>
                  <a:cubicBezTo>
                    <a:pt x="4501" y="12183"/>
                    <a:pt x="7584" y="11457"/>
                    <a:pt x="9501" y="10921"/>
                  </a:cubicBezTo>
                  <a:cubicBezTo>
                    <a:pt x="9977" y="10468"/>
                    <a:pt x="9704" y="10076"/>
                    <a:pt x="9882" y="9671"/>
                  </a:cubicBezTo>
                  <a:cubicBezTo>
                    <a:pt x="10120" y="8301"/>
                    <a:pt x="10382" y="6932"/>
                    <a:pt x="10751" y="5587"/>
                  </a:cubicBezTo>
                  <a:cubicBezTo>
                    <a:pt x="11061" y="4170"/>
                    <a:pt x="11430" y="2741"/>
                    <a:pt x="11656" y="1301"/>
                  </a:cubicBezTo>
                  <a:close/>
                  <a:moveTo>
                    <a:pt x="11368" y="0"/>
                  </a:moveTo>
                  <a:cubicBezTo>
                    <a:pt x="11186" y="0"/>
                    <a:pt x="11004" y="100"/>
                    <a:pt x="10954" y="312"/>
                  </a:cubicBezTo>
                  <a:cubicBezTo>
                    <a:pt x="10525" y="3337"/>
                    <a:pt x="9525" y="6254"/>
                    <a:pt x="9037" y="9278"/>
                  </a:cubicBezTo>
                  <a:cubicBezTo>
                    <a:pt x="9037" y="9433"/>
                    <a:pt x="8930" y="9718"/>
                    <a:pt x="8858" y="9945"/>
                  </a:cubicBezTo>
                  <a:cubicBezTo>
                    <a:pt x="8823" y="9945"/>
                    <a:pt x="8787" y="9956"/>
                    <a:pt x="8727" y="9968"/>
                  </a:cubicBezTo>
                  <a:cubicBezTo>
                    <a:pt x="6358" y="10552"/>
                    <a:pt x="4012" y="11183"/>
                    <a:pt x="1679" y="11861"/>
                  </a:cubicBezTo>
                  <a:cubicBezTo>
                    <a:pt x="1012" y="12016"/>
                    <a:pt x="1131" y="11957"/>
                    <a:pt x="548" y="12028"/>
                  </a:cubicBezTo>
                  <a:cubicBezTo>
                    <a:pt x="0" y="12183"/>
                    <a:pt x="0" y="12838"/>
                    <a:pt x="333" y="13207"/>
                  </a:cubicBezTo>
                  <a:cubicBezTo>
                    <a:pt x="1262" y="14481"/>
                    <a:pt x="2762" y="14957"/>
                    <a:pt x="4346" y="15898"/>
                  </a:cubicBezTo>
                  <a:cubicBezTo>
                    <a:pt x="4703" y="16005"/>
                    <a:pt x="5536" y="16672"/>
                    <a:pt x="5977" y="16969"/>
                  </a:cubicBezTo>
                  <a:cubicBezTo>
                    <a:pt x="6036" y="19708"/>
                    <a:pt x="5596" y="22422"/>
                    <a:pt x="5382" y="25149"/>
                  </a:cubicBezTo>
                  <a:cubicBezTo>
                    <a:pt x="5322" y="25732"/>
                    <a:pt x="5239" y="26316"/>
                    <a:pt x="5215" y="26899"/>
                  </a:cubicBezTo>
                  <a:cubicBezTo>
                    <a:pt x="5167" y="27197"/>
                    <a:pt x="5274" y="27518"/>
                    <a:pt x="5548" y="27673"/>
                  </a:cubicBezTo>
                  <a:cubicBezTo>
                    <a:pt x="5672" y="27740"/>
                    <a:pt x="5794" y="27768"/>
                    <a:pt x="5914" y="27768"/>
                  </a:cubicBezTo>
                  <a:cubicBezTo>
                    <a:pt x="6350" y="27768"/>
                    <a:pt x="6757" y="27391"/>
                    <a:pt x="7084" y="27101"/>
                  </a:cubicBezTo>
                  <a:cubicBezTo>
                    <a:pt x="7691" y="26542"/>
                    <a:pt x="8287" y="25947"/>
                    <a:pt x="8882" y="25363"/>
                  </a:cubicBezTo>
                  <a:cubicBezTo>
                    <a:pt x="10585" y="23708"/>
                    <a:pt x="11859" y="22815"/>
                    <a:pt x="13847" y="21541"/>
                  </a:cubicBezTo>
                  <a:lnTo>
                    <a:pt x="14121" y="21541"/>
                  </a:lnTo>
                  <a:cubicBezTo>
                    <a:pt x="14752" y="21708"/>
                    <a:pt x="15669" y="22244"/>
                    <a:pt x="16669" y="22660"/>
                  </a:cubicBezTo>
                  <a:cubicBezTo>
                    <a:pt x="17859" y="23184"/>
                    <a:pt x="19038" y="23553"/>
                    <a:pt x="20610" y="24494"/>
                  </a:cubicBezTo>
                  <a:cubicBezTo>
                    <a:pt x="21241" y="24851"/>
                    <a:pt x="21896" y="25161"/>
                    <a:pt x="22586" y="25351"/>
                  </a:cubicBezTo>
                  <a:cubicBezTo>
                    <a:pt x="22794" y="25397"/>
                    <a:pt x="23022" y="25478"/>
                    <a:pt x="23241" y="25478"/>
                  </a:cubicBezTo>
                  <a:cubicBezTo>
                    <a:pt x="23360" y="25478"/>
                    <a:pt x="23477" y="25454"/>
                    <a:pt x="23586" y="25387"/>
                  </a:cubicBezTo>
                  <a:cubicBezTo>
                    <a:pt x="24051" y="25089"/>
                    <a:pt x="23943" y="24470"/>
                    <a:pt x="23872" y="23994"/>
                  </a:cubicBezTo>
                  <a:cubicBezTo>
                    <a:pt x="23682" y="23089"/>
                    <a:pt x="23384" y="22220"/>
                    <a:pt x="23074" y="21339"/>
                  </a:cubicBezTo>
                  <a:cubicBezTo>
                    <a:pt x="22408" y="19577"/>
                    <a:pt x="21848" y="17779"/>
                    <a:pt x="21276" y="15981"/>
                  </a:cubicBezTo>
                  <a:cubicBezTo>
                    <a:pt x="22586" y="14528"/>
                    <a:pt x="23896" y="13076"/>
                    <a:pt x="25396" y="11826"/>
                  </a:cubicBezTo>
                  <a:cubicBezTo>
                    <a:pt x="26158" y="11147"/>
                    <a:pt x="26872" y="10433"/>
                    <a:pt x="27492" y="9623"/>
                  </a:cubicBezTo>
                  <a:cubicBezTo>
                    <a:pt x="27730" y="9278"/>
                    <a:pt x="28134" y="9004"/>
                    <a:pt x="28158" y="8563"/>
                  </a:cubicBezTo>
                  <a:cubicBezTo>
                    <a:pt x="28112" y="7906"/>
                    <a:pt x="27507" y="7698"/>
                    <a:pt x="26722" y="7698"/>
                  </a:cubicBezTo>
                  <a:cubicBezTo>
                    <a:pt x="25489" y="7698"/>
                    <a:pt x="23812" y="8210"/>
                    <a:pt x="23158" y="8290"/>
                  </a:cubicBezTo>
                  <a:cubicBezTo>
                    <a:pt x="20776" y="8837"/>
                    <a:pt x="19133" y="9147"/>
                    <a:pt x="16931" y="9325"/>
                  </a:cubicBezTo>
                  <a:cubicBezTo>
                    <a:pt x="16395" y="8325"/>
                    <a:pt x="15240" y="6039"/>
                    <a:pt x="14442" y="4706"/>
                  </a:cubicBezTo>
                  <a:cubicBezTo>
                    <a:pt x="13823" y="3491"/>
                    <a:pt x="13692" y="3039"/>
                    <a:pt x="13228" y="1801"/>
                  </a:cubicBezTo>
                  <a:cubicBezTo>
                    <a:pt x="13045" y="1327"/>
                    <a:pt x="12911" y="571"/>
                    <a:pt x="12332" y="571"/>
                  </a:cubicBezTo>
                  <a:cubicBezTo>
                    <a:pt x="12271" y="571"/>
                    <a:pt x="12204" y="580"/>
                    <a:pt x="12132" y="598"/>
                  </a:cubicBezTo>
                  <a:cubicBezTo>
                    <a:pt x="11894" y="670"/>
                    <a:pt x="11775" y="801"/>
                    <a:pt x="11704" y="955"/>
                  </a:cubicBezTo>
                  <a:cubicBezTo>
                    <a:pt x="11740" y="765"/>
                    <a:pt x="11775" y="562"/>
                    <a:pt x="11799" y="360"/>
                  </a:cubicBezTo>
                  <a:cubicBezTo>
                    <a:pt x="11780" y="127"/>
                    <a:pt x="11574" y="0"/>
                    <a:pt x="11368"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97" name="Google Shape;397;p22"/>
          <p:cNvGrpSpPr/>
          <p:nvPr/>
        </p:nvGrpSpPr>
        <p:grpSpPr>
          <a:xfrm rot="583451">
            <a:off x="759579" y="1687704"/>
            <a:ext cx="257592" cy="228725"/>
            <a:chOff x="1141700" y="1345000"/>
            <a:chExt cx="193200" cy="171550"/>
          </a:xfrm>
        </p:grpSpPr>
        <p:sp>
          <p:nvSpPr>
            <p:cNvPr id="398" name="Google Shape;398;p22"/>
            <p:cNvSpPr/>
            <p:nvPr/>
          </p:nvSpPr>
          <p:spPr>
            <a:xfrm>
              <a:off x="1157775" y="1362850"/>
              <a:ext cx="149825" cy="136225"/>
            </a:xfrm>
            <a:custGeom>
              <a:avLst/>
              <a:gdLst/>
              <a:ahLst/>
              <a:cxnLst/>
              <a:rect l="l" t="t" r="r" b="b"/>
              <a:pathLst>
                <a:path w="5993" h="5449" extrusionOk="0">
                  <a:moveTo>
                    <a:pt x="2636" y="0"/>
                  </a:moveTo>
                  <a:cubicBezTo>
                    <a:pt x="1842" y="0"/>
                    <a:pt x="1009" y="409"/>
                    <a:pt x="381" y="1400"/>
                  </a:cubicBezTo>
                  <a:cubicBezTo>
                    <a:pt x="36" y="2019"/>
                    <a:pt x="0" y="2697"/>
                    <a:pt x="155" y="3293"/>
                  </a:cubicBezTo>
                  <a:cubicBezTo>
                    <a:pt x="131" y="3543"/>
                    <a:pt x="131" y="3793"/>
                    <a:pt x="203" y="4055"/>
                  </a:cubicBezTo>
                  <a:cubicBezTo>
                    <a:pt x="512" y="5023"/>
                    <a:pt x="1335" y="5448"/>
                    <a:pt x="2210" y="5448"/>
                  </a:cubicBezTo>
                  <a:cubicBezTo>
                    <a:pt x="3120" y="5448"/>
                    <a:pt x="4086" y="4987"/>
                    <a:pt x="4584" y="4198"/>
                  </a:cubicBezTo>
                  <a:cubicBezTo>
                    <a:pt x="5992" y="2056"/>
                    <a:pt x="4416" y="0"/>
                    <a:pt x="2636"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9" name="Google Shape;399;p22"/>
            <p:cNvSpPr/>
            <p:nvPr/>
          </p:nvSpPr>
          <p:spPr>
            <a:xfrm>
              <a:off x="1141700" y="1345000"/>
              <a:ext cx="193200" cy="171550"/>
            </a:xfrm>
            <a:custGeom>
              <a:avLst/>
              <a:gdLst/>
              <a:ahLst/>
              <a:cxnLst/>
              <a:rect l="l" t="t" r="r" b="b"/>
              <a:pathLst>
                <a:path w="7728" h="6862" extrusionOk="0">
                  <a:moveTo>
                    <a:pt x="3786" y="1363"/>
                  </a:moveTo>
                  <a:cubicBezTo>
                    <a:pt x="4298" y="1363"/>
                    <a:pt x="5096" y="1530"/>
                    <a:pt x="5358" y="2268"/>
                  </a:cubicBezTo>
                  <a:cubicBezTo>
                    <a:pt x="5754" y="3705"/>
                    <a:pt x="4574" y="5479"/>
                    <a:pt x="3180" y="5479"/>
                  </a:cubicBezTo>
                  <a:cubicBezTo>
                    <a:pt x="2981" y="5479"/>
                    <a:pt x="2776" y="5443"/>
                    <a:pt x="2572" y="5364"/>
                  </a:cubicBezTo>
                  <a:cubicBezTo>
                    <a:pt x="2048" y="5304"/>
                    <a:pt x="1393" y="4209"/>
                    <a:pt x="1369" y="3376"/>
                  </a:cubicBezTo>
                  <a:cubicBezTo>
                    <a:pt x="1239" y="2923"/>
                    <a:pt x="2251" y="1935"/>
                    <a:pt x="2893" y="1756"/>
                  </a:cubicBezTo>
                  <a:cubicBezTo>
                    <a:pt x="3191" y="1637"/>
                    <a:pt x="3572" y="1613"/>
                    <a:pt x="3786" y="1363"/>
                  </a:cubicBezTo>
                  <a:close/>
                  <a:moveTo>
                    <a:pt x="3862" y="1"/>
                  </a:moveTo>
                  <a:cubicBezTo>
                    <a:pt x="3664" y="1"/>
                    <a:pt x="3465" y="21"/>
                    <a:pt x="3286" y="101"/>
                  </a:cubicBezTo>
                  <a:cubicBezTo>
                    <a:pt x="3203" y="149"/>
                    <a:pt x="3144" y="185"/>
                    <a:pt x="3108" y="209"/>
                  </a:cubicBezTo>
                  <a:cubicBezTo>
                    <a:pt x="3060" y="232"/>
                    <a:pt x="3024" y="268"/>
                    <a:pt x="2989" y="304"/>
                  </a:cubicBezTo>
                  <a:cubicBezTo>
                    <a:pt x="1548" y="673"/>
                    <a:pt x="36" y="1792"/>
                    <a:pt x="0" y="3399"/>
                  </a:cubicBezTo>
                  <a:cubicBezTo>
                    <a:pt x="84" y="5289"/>
                    <a:pt x="1442" y="6861"/>
                    <a:pt x="3134" y="6861"/>
                  </a:cubicBezTo>
                  <a:cubicBezTo>
                    <a:pt x="3618" y="6861"/>
                    <a:pt x="4128" y="6733"/>
                    <a:pt x="4644" y="6447"/>
                  </a:cubicBezTo>
                  <a:cubicBezTo>
                    <a:pt x="7442" y="5090"/>
                    <a:pt x="7727" y="244"/>
                    <a:pt x="4060" y="6"/>
                  </a:cubicBezTo>
                  <a:cubicBezTo>
                    <a:pt x="3995" y="3"/>
                    <a:pt x="3929" y="1"/>
                    <a:pt x="3862"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00" name="Google Shape;400;p22"/>
          <p:cNvGrpSpPr/>
          <p:nvPr/>
        </p:nvGrpSpPr>
        <p:grpSpPr>
          <a:xfrm rot="583451">
            <a:off x="481942" y="1081799"/>
            <a:ext cx="353655" cy="325723"/>
            <a:chOff x="1139600" y="850250"/>
            <a:chExt cx="265250" cy="244300"/>
          </a:xfrm>
        </p:grpSpPr>
        <p:sp>
          <p:nvSpPr>
            <p:cNvPr id="401" name="Google Shape;401;p22"/>
            <p:cNvSpPr/>
            <p:nvPr/>
          </p:nvSpPr>
          <p:spPr>
            <a:xfrm>
              <a:off x="1162125" y="879300"/>
              <a:ext cx="223075" cy="196550"/>
            </a:xfrm>
            <a:custGeom>
              <a:avLst/>
              <a:gdLst/>
              <a:ahLst/>
              <a:cxnLst/>
              <a:rect l="l" t="t" r="r" b="b"/>
              <a:pathLst>
                <a:path w="8923" h="7862" extrusionOk="0">
                  <a:moveTo>
                    <a:pt x="4456" y="1"/>
                  </a:moveTo>
                  <a:cubicBezTo>
                    <a:pt x="2706" y="1"/>
                    <a:pt x="886" y="673"/>
                    <a:pt x="481" y="2430"/>
                  </a:cubicBezTo>
                  <a:cubicBezTo>
                    <a:pt x="1" y="4699"/>
                    <a:pt x="1950" y="7862"/>
                    <a:pt x="4327" y="7862"/>
                  </a:cubicBezTo>
                  <a:cubicBezTo>
                    <a:pt x="4719" y="7862"/>
                    <a:pt x="5123" y="7776"/>
                    <a:pt x="5529" y="7585"/>
                  </a:cubicBezTo>
                  <a:cubicBezTo>
                    <a:pt x="7351" y="6692"/>
                    <a:pt x="8923" y="4192"/>
                    <a:pt x="7982" y="2204"/>
                  </a:cubicBezTo>
                  <a:cubicBezTo>
                    <a:pt x="7815" y="1930"/>
                    <a:pt x="7625" y="1680"/>
                    <a:pt x="7410" y="1465"/>
                  </a:cubicBezTo>
                  <a:cubicBezTo>
                    <a:pt x="7375" y="953"/>
                    <a:pt x="7065" y="465"/>
                    <a:pt x="6470" y="310"/>
                  </a:cubicBezTo>
                  <a:cubicBezTo>
                    <a:pt x="5878" y="113"/>
                    <a:pt x="5173" y="1"/>
                    <a:pt x="4456"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2" name="Google Shape;402;p22"/>
            <p:cNvSpPr/>
            <p:nvPr/>
          </p:nvSpPr>
          <p:spPr>
            <a:xfrm>
              <a:off x="1139600" y="850250"/>
              <a:ext cx="265250" cy="244300"/>
            </a:xfrm>
            <a:custGeom>
              <a:avLst/>
              <a:gdLst/>
              <a:ahLst/>
              <a:cxnLst/>
              <a:rect l="l" t="t" r="r" b="b"/>
              <a:pathLst>
                <a:path w="10610" h="9772" extrusionOk="0">
                  <a:moveTo>
                    <a:pt x="5064" y="0"/>
                  </a:moveTo>
                  <a:cubicBezTo>
                    <a:pt x="3624" y="0"/>
                    <a:pt x="2244" y="451"/>
                    <a:pt x="1358" y="1687"/>
                  </a:cubicBezTo>
                  <a:cubicBezTo>
                    <a:pt x="477" y="3139"/>
                    <a:pt x="1" y="4913"/>
                    <a:pt x="358" y="6592"/>
                  </a:cubicBezTo>
                  <a:cubicBezTo>
                    <a:pt x="775" y="8009"/>
                    <a:pt x="2085" y="9092"/>
                    <a:pt x="3454" y="9545"/>
                  </a:cubicBezTo>
                  <a:cubicBezTo>
                    <a:pt x="3988" y="9697"/>
                    <a:pt x="4542" y="9772"/>
                    <a:pt x="5095" y="9772"/>
                  </a:cubicBezTo>
                  <a:cubicBezTo>
                    <a:pt x="6969" y="9772"/>
                    <a:pt x="8822" y="8906"/>
                    <a:pt x="9788" y="7223"/>
                  </a:cubicBezTo>
                  <a:cubicBezTo>
                    <a:pt x="10526" y="5925"/>
                    <a:pt x="10609" y="4199"/>
                    <a:pt x="10050" y="2830"/>
                  </a:cubicBezTo>
                  <a:cubicBezTo>
                    <a:pt x="9859" y="2449"/>
                    <a:pt x="9764" y="1913"/>
                    <a:pt x="9300" y="1782"/>
                  </a:cubicBezTo>
                  <a:cubicBezTo>
                    <a:pt x="9236" y="1765"/>
                    <a:pt x="9175" y="1757"/>
                    <a:pt x="9116" y="1757"/>
                  </a:cubicBezTo>
                  <a:cubicBezTo>
                    <a:pt x="8557" y="1757"/>
                    <a:pt x="8232" y="2474"/>
                    <a:pt x="8609" y="2937"/>
                  </a:cubicBezTo>
                  <a:cubicBezTo>
                    <a:pt x="9478" y="4544"/>
                    <a:pt x="8943" y="6664"/>
                    <a:pt x="7811" y="7473"/>
                  </a:cubicBezTo>
                  <a:cubicBezTo>
                    <a:pt x="7038" y="7997"/>
                    <a:pt x="6954" y="8140"/>
                    <a:pt x="6216" y="8271"/>
                  </a:cubicBezTo>
                  <a:cubicBezTo>
                    <a:pt x="6133" y="8295"/>
                    <a:pt x="5906" y="8330"/>
                    <a:pt x="5775" y="8354"/>
                  </a:cubicBezTo>
                  <a:cubicBezTo>
                    <a:pt x="5532" y="8375"/>
                    <a:pt x="5302" y="8385"/>
                    <a:pt x="5085" y="8385"/>
                  </a:cubicBezTo>
                  <a:cubicBezTo>
                    <a:pt x="3415" y="8385"/>
                    <a:pt x="2494" y="7765"/>
                    <a:pt x="1704" y="6342"/>
                  </a:cubicBezTo>
                  <a:cubicBezTo>
                    <a:pt x="1465" y="5675"/>
                    <a:pt x="1656" y="3508"/>
                    <a:pt x="2608" y="2282"/>
                  </a:cubicBezTo>
                  <a:cubicBezTo>
                    <a:pt x="2985" y="1766"/>
                    <a:pt x="4043" y="1358"/>
                    <a:pt x="5251" y="1358"/>
                  </a:cubicBezTo>
                  <a:cubicBezTo>
                    <a:pt x="5800" y="1358"/>
                    <a:pt x="6381" y="1442"/>
                    <a:pt x="6942" y="1639"/>
                  </a:cubicBezTo>
                  <a:cubicBezTo>
                    <a:pt x="7374" y="1705"/>
                    <a:pt x="7814" y="2030"/>
                    <a:pt x="8243" y="2030"/>
                  </a:cubicBezTo>
                  <a:cubicBezTo>
                    <a:pt x="8358" y="2030"/>
                    <a:pt x="8472" y="2007"/>
                    <a:pt x="8585" y="1949"/>
                  </a:cubicBezTo>
                  <a:cubicBezTo>
                    <a:pt x="9097" y="1675"/>
                    <a:pt x="8990" y="841"/>
                    <a:pt x="8419" y="699"/>
                  </a:cubicBezTo>
                  <a:cubicBezTo>
                    <a:pt x="7412" y="291"/>
                    <a:pt x="6219" y="0"/>
                    <a:pt x="506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03" name="Google Shape;403;p22"/>
          <p:cNvGrpSpPr/>
          <p:nvPr/>
        </p:nvGrpSpPr>
        <p:grpSpPr>
          <a:xfrm rot="583451">
            <a:off x="1194424" y="1456670"/>
            <a:ext cx="233459" cy="191293"/>
            <a:chOff x="1808250" y="1643825"/>
            <a:chExt cx="175100" cy="143475"/>
          </a:xfrm>
        </p:grpSpPr>
        <p:sp>
          <p:nvSpPr>
            <p:cNvPr id="404" name="Google Shape;404;p22"/>
            <p:cNvSpPr/>
            <p:nvPr/>
          </p:nvSpPr>
          <p:spPr>
            <a:xfrm>
              <a:off x="1808250" y="1651700"/>
              <a:ext cx="175100" cy="135600"/>
            </a:xfrm>
            <a:custGeom>
              <a:avLst/>
              <a:gdLst/>
              <a:ahLst/>
              <a:cxnLst/>
              <a:rect l="l" t="t" r="r" b="b"/>
              <a:pathLst>
                <a:path w="7004" h="5424" extrusionOk="0">
                  <a:moveTo>
                    <a:pt x="3954" y="0"/>
                  </a:moveTo>
                  <a:cubicBezTo>
                    <a:pt x="3625" y="0"/>
                    <a:pt x="3268" y="74"/>
                    <a:pt x="2890" y="240"/>
                  </a:cubicBezTo>
                  <a:cubicBezTo>
                    <a:pt x="2544" y="430"/>
                    <a:pt x="2306" y="704"/>
                    <a:pt x="2151" y="1002"/>
                  </a:cubicBezTo>
                  <a:cubicBezTo>
                    <a:pt x="1" y="2826"/>
                    <a:pt x="817" y="5424"/>
                    <a:pt x="3003" y="5424"/>
                  </a:cubicBezTo>
                  <a:cubicBezTo>
                    <a:pt x="3685" y="5424"/>
                    <a:pt x="4501" y="5171"/>
                    <a:pt x="5402" y="4562"/>
                  </a:cubicBezTo>
                  <a:cubicBezTo>
                    <a:pt x="7004" y="2919"/>
                    <a:pt x="6019" y="0"/>
                    <a:pt x="3954"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5" name="Google Shape;405;p22"/>
            <p:cNvSpPr/>
            <p:nvPr/>
          </p:nvSpPr>
          <p:spPr>
            <a:xfrm>
              <a:off x="1817675" y="1643825"/>
              <a:ext cx="158675" cy="140325"/>
            </a:xfrm>
            <a:custGeom>
              <a:avLst/>
              <a:gdLst/>
              <a:ahLst/>
              <a:cxnLst/>
              <a:rect l="l" t="t" r="r" b="b"/>
              <a:pathLst>
                <a:path w="6347" h="5613" extrusionOk="0">
                  <a:moveTo>
                    <a:pt x="4203" y="1293"/>
                  </a:moveTo>
                  <a:cubicBezTo>
                    <a:pt x="4227" y="1305"/>
                    <a:pt x="4263" y="1329"/>
                    <a:pt x="4299" y="1329"/>
                  </a:cubicBezTo>
                  <a:cubicBezTo>
                    <a:pt x="4489" y="1340"/>
                    <a:pt x="4846" y="1888"/>
                    <a:pt x="4822" y="2150"/>
                  </a:cubicBezTo>
                  <a:cubicBezTo>
                    <a:pt x="4810" y="2805"/>
                    <a:pt x="4799" y="2769"/>
                    <a:pt x="4739" y="3150"/>
                  </a:cubicBezTo>
                  <a:cubicBezTo>
                    <a:pt x="4715" y="3198"/>
                    <a:pt x="4703" y="3245"/>
                    <a:pt x="4691" y="3281"/>
                  </a:cubicBezTo>
                  <a:cubicBezTo>
                    <a:pt x="4668" y="3317"/>
                    <a:pt x="4656" y="3353"/>
                    <a:pt x="4632" y="3376"/>
                  </a:cubicBezTo>
                  <a:cubicBezTo>
                    <a:pt x="4013" y="4014"/>
                    <a:pt x="3484" y="4247"/>
                    <a:pt x="3179" y="4247"/>
                  </a:cubicBezTo>
                  <a:cubicBezTo>
                    <a:pt x="3085" y="4247"/>
                    <a:pt x="3013" y="4225"/>
                    <a:pt x="2965" y="4186"/>
                  </a:cubicBezTo>
                  <a:cubicBezTo>
                    <a:pt x="2167" y="3650"/>
                    <a:pt x="1941" y="3305"/>
                    <a:pt x="2572" y="2388"/>
                  </a:cubicBezTo>
                  <a:cubicBezTo>
                    <a:pt x="2679" y="2293"/>
                    <a:pt x="3322" y="1674"/>
                    <a:pt x="3477" y="1638"/>
                  </a:cubicBezTo>
                  <a:cubicBezTo>
                    <a:pt x="3882" y="1364"/>
                    <a:pt x="3787" y="1507"/>
                    <a:pt x="4203" y="1293"/>
                  </a:cubicBezTo>
                  <a:close/>
                  <a:moveTo>
                    <a:pt x="3898" y="1"/>
                  </a:moveTo>
                  <a:cubicBezTo>
                    <a:pt x="3839" y="1"/>
                    <a:pt x="3778" y="10"/>
                    <a:pt x="3715" y="31"/>
                  </a:cubicBezTo>
                  <a:cubicBezTo>
                    <a:pt x="2013" y="567"/>
                    <a:pt x="0" y="2603"/>
                    <a:pt x="1239" y="4436"/>
                  </a:cubicBezTo>
                  <a:cubicBezTo>
                    <a:pt x="1700" y="5095"/>
                    <a:pt x="2458" y="5612"/>
                    <a:pt x="3261" y="5612"/>
                  </a:cubicBezTo>
                  <a:cubicBezTo>
                    <a:pt x="3475" y="5612"/>
                    <a:pt x="3691" y="5576"/>
                    <a:pt x="3906" y="5496"/>
                  </a:cubicBezTo>
                  <a:cubicBezTo>
                    <a:pt x="4680" y="5162"/>
                    <a:pt x="5501" y="4650"/>
                    <a:pt x="5906" y="3888"/>
                  </a:cubicBezTo>
                  <a:cubicBezTo>
                    <a:pt x="6334" y="2757"/>
                    <a:pt x="6346" y="1269"/>
                    <a:pt x="5370" y="412"/>
                  </a:cubicBezTo>
                  <a:cubicBezTo>
                    <a:pt x="5133" y="220"/>
                    <a:pt x="4805" y="15"/>
                    <a:pt x="4482" y="15"/>
                  </a:cubicBezTo>
                  <a:cubicBezTo>
                    <a:pt x="4384" y="15"/>
                    <a:pt x="4286" y="34"/>
                    <a:pt x="4191" y="78"/>
                  </a:cubicBezTo>
                  <a:cubicBezTo>
                    <a:pt x="4106" y="32"/>
                    <a:pt x="4006" y="1"/>
                    <a:pt x="3898"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06" name="Google Shape;406;p22"/>
          <p:cNvGrpSpPr/>
          <p:nvPr/>
        </p:nvGrpSpPr>
        <p:grpSpPr>
          <a:xfrm rot="-1985293">
            <a:off x="3274277" y="5928756"/>
            <a:ext cx="465939" cy="459485"/>
            <a:chOff x="588850" y="618775"/>
            <a:chExt cx="703975" cy="694225"/>
          </a:xfrm>
        </p:grpSpPr>
        <p:sp>
          <p:nvSpPr>
            <p:cNvPr id="407" name="Google Shape;407;p22"/>
            <p:cNvSpPr/>
            <p:nvPr/>
          </p:nvSpPr>
          <p:spPr>
            <a:xfrm>
              <a:off x="612650" y="684225"/>
              <a:ext cx="625100" cy="608400"/>
            </a:xfrm>
            <a:custGeom>
              <a:avLst/>
              <a:gdLst/>
              <a:ahLst/>
              <a:cxnLst/>
              <a:rect l="l" t="t" r="r" b="b"/>
              <a:pathLst>
                <a:path w="25004" h="24336" extrusionOk="0">
                  <a:moveTo>
                    <a:pt x="10686" y="0"/>
                  </a:moveTo>
                  <a:cubicBezTo>
                    <a:pt x="10158" y="0"/>
                    <a:pt x="9636" y="288"/>
                    <a:pt x="9442" y="826"/>
                  </a:cubicBezTo>
                  <a:cubicBezTo>
                    <a:pt x="9323" y="945"/>
                    <a:pt x="9335" y="1314"/>
                    <a:pt x="9359" y="1659"/>
                  </a:cubicBezTo>
                  <a:cubicBezTo>
                    <a:pt x="9323" y="1743"/>
                    <a:pt x="9299" y="1826"/>
                    <a:pt x="9275" y="1909"/>
                  </a:cubicBezTo>
                  <a:cubicBezTo>
                    <a:pt x="8835" y="4124"/>
                    <a:pt x="8371" y="6338"/>
                    <a:pt x="7894" y="8541"/>
                  </a:cubicBezTo>
                  <a:cubicBezTo>
                    <a:pt x="7263" y="8601"/>
                    <a:pt x="6608" y="8660"/>
                    <a:pt x="5942" y="8743"/>
                  </a:cubicBezTo>
                  <a:cubicBezTo>
                    <a:pt x="5596" y="8779"/>
                    <a:pt x="5263" y="8815"/>
                    <a:pt x="4930" y="8851"/>
                  </a:cubicBezTo>
                  <a:cubicBezTo>
                    <a:pt x="4620" y="8874"/>
                    <a:pt x="4322" y="8934"/>
                    <a:pt x="4025" y="8993"/>
                  </a:cubicBezTo>
                  <a:cubicBezTo>
                    <a:pt x="3144" y="9101"/>
                    <a:pt x="2239" y="9208"/>
                    <a:pt x="1417" y="9565"/>
                  </a:cubicBezTo>
                  <a:cubicBezTo>
                    <a:pt x="905" y="9744"/>
                    <a:pt x="382" y="10113"/>
                    <a:pt x="262" y="10672"/>
                  </a:cubicBezTo>
                  <a:cubicBezTo>
                    <a:pt x="167" y="10982"/>
                    <a:pt x="203" y="11303"/>
                    <a:pt x="334" y="11577"/>
                  </a:cubicBezTo>
                  <a:cubicBezTo>
                    <a:pt x="1" y="12196"/>
                    <a:pt x="239" y="13030"/>
                    <a:pt x="870" y="13387"/>
                  </a:cubicBezTo>
                  <a:cubicBezTo>
                    <a:pt x="3084" y="14089"/>
                    <a:pt x="4501" y="14423"/>
                    <a:pt x="5942" y="15161"/>
                  </a:cubicBezTo>
                  <a:cubicBezTo>
                    <a:pt x="6073" y="15208"/>
                    <a:pt x="6192" y="15268"/>
                    <a:pt x="6311" y="15316"/>
                  </a:cubicBezTo>
                  <a:cubicBezTo>
                    <a:pt x="6180" y="15804"/>
                    <a:pt x="6073" y="16292"/>
                    <a:pt x="5942" y="16780"/>
                  </a:cubicBezTo>
                  <a:cubicBezTo>
                    <a:pt x="5525" y="18268"/>
                    <a:pt x="5025" y="19733"/>
                    <a:pt x="4668" y="21245"/>
                  </a:cubicBezTo>
                  <a:cubicBezTo>
                    <a:pt x="4465" y="21971"/>
                    <a:pt x="4275" y="22769"/>
                    <a:pt x="4644" y="23471"/>
                  </a:cubicBezTo>
                  <a:cubicBezTo>
                    <a:pt x="4842" y="24031"/>
                    <a:pt x="5387" y="24335"/>
                    <a:pt x="5941" y="24335"/>
                  </a:cubicBezTo>
                  <a:cubicBezTo>
                    <a:pt x="6187" y="24335"/>
                    <a:pt x="6436" y="24275"/>
                    <a:pt x="6656" y="24150"/>
                  </a:cubicBezTo>
                  <a:cubicBezTo>
                    <a:pt x="7847" y="23162"/>
                    <a:pt x="7561" y="23174"/>
                    <a:pt x="8609" y="22221"/>
                  </a:cubicBezTo>
                  <a:cubicBezTo>
                    <a:pt x="9907" y="20935"/>
                    <a:pt x="11383" y="19852"/>
                    <a:pt x="12681" y="18566"/>
                  </a:cubicBezTo>
                  <a:cubicBezTo>
                    <a:pt x="12824" y="18435"/>
                    <a:pt x="12966" y="18304"/>
                    <a:pt x="13109" y="18161"/>
                  </a:cubicBezTo>
                  <a:cubicBezTo>
                    <a:pt x="13836" y="18435"/>
                    <a:pt x="15907" y="19745"/>
                    <a:pt x="17348" y="20435"/>
                  </a:cubicBezTo>
                  <a:cubicBezTo>
                    <a:pt x="18200" y="20770"/>
                    <a:pt x="19673" y="21592"/>
                    <a:pt x="20761" y="21592"/>
                  </a:cubicBezTo>
                  <a:cubicBezTo>
                    <a:pt x="21451" y="21592"/>
                    <a:pt x="21986" y="21262"/>
                    <a:pt x="22110" y="20269"/>
                  </a:cubicBezTo>
                  <a:cubicBezTo>
                    <a:pt x="21598" y="18411"/>
                    <a:pt x="20408" y="16768"/>
                    <a:pt x="19574" y="15030"/>
                  </a:cubicBezTo>
                  <a:cubicBezTo>
                    <a:pt x="19217" y="14411"/>
                    <a:pt x="18848" y="13804"/>
                    <a:pt x="18479" y="13196"/>
                  </a:cubicBezTo>
                  <a:cubicBezTo>
                    <a:pt x="18479" y="13184"/>
                    <a:pt x="18479" y="13172"/>
                    <a:pt x="18491" y="13161"/>
                  </a:cubicBezTo>
                  <a:cubicBezTo>
                    <a:pt x="19384" y="12363"/>
                    <a:pt x="20289" y="11577"/>
                    <a:pt x="21229" y="10827"/>
                  </a:cubicBezTo>
                  <a:cubicBezTo>
                    <a:pt x="21944" y="10196"/>
                    <a:pt x="23349" y="9434"/>
                    <a:pt x="24408" y="7958"/>
                  </a:cubicBezTo>
                  <a:cubicBezTo>
                    <a:pt x="25004" y="7029"/>
                    <a:pt x="24361" y="5838"/>
                    <a:pt x="23325" y="5624"/>
                  </a:cubicBezTo>
                  <a:cubicBezTo>
                    <a:pt x="23123" y="5589"/>
                    <a:pt x="22922" y="5573"/>
                    <a:pt x="22720" y="5573"/>
                  </a:cubicBezTo>
                  <a:cubicBezTo>
                    <a:pt x="21696" y="5573"/>
                    <a:pt x="20677" y="5969"/>
                    <a:pt x="19682" y="6148"/>
                  </a:cubicBezTo>
                  <a:cubicBezTo>
                    <a:pt x="19539" y="6184"/>
                    <a:pt x="19396" y="6219"/>
                    <a:pt x="19265" y="6243"/>
                  </a:cubicBezTo>
                  <a:cubicBezTo>
                    <a:pt x="18812" y="6255"/>
                    <a:pt x="18336" y="6350"/>
                    <a:pt x="17919" y="6434"/>
                  </a:cubicBezTo>
                  <a:cubicBezTo>
                    <a:pt x="17110" y="6600"/>
                    <a:pt x="16324" y="6898"/>
                    <a:pt x="15538" y="7184"/>
                  </a:cubicBezTo>
                  <a:cubicBezTo>
                    <a:pt x="15324" y="7243"/>
                    <a:pt x="15098" y="7291"/>
                    <a:pt x="14883" y="7350"/>
                  </a:cubicBezTo>
                  <a:cubicBezTo>
                    <a:pt x="14133" y="6136"/>
                    <a:pt x="13336" y="4957"/>
                    <a:pt x="12669" y="3707"/>
                  </a:cubicBezTo>
                  <a:cubicBezTo>
                    <a:pt x="12490" y="2552"/>
                    <a:pt x="12323" y="1326"/>
                    <a:pt x="11645" y="385"/>
                  </a:cubicBezTo>
                  <a:cubicBezTo>
                    <a:pt x="11385" y="125"/>
                    <a:pt x="11034" y="0"/>
                    <a:pt x="10686"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8" name="Google Shape;408;p22"/>
            <p:cNvSpPr/>
            <p:nvPr/>
          </p:nvSpPr>
          <p:spPr>
            <a:xfrm>
              <a:off x="588850" y="618775"/>
              <a:ext cx="703975" cy="694225"/>
            </a:xfrm>
            <a:custGeom>
              <a:avLst/>
              <a:gdLst/>
              <a:ahLst/>
              <a:cxnLst/>
              <a:rect l="l" t="t" r="r" b="b"/>
              <a:pathLst>
                <a:path w="28159" h="27769" extrusionOk="0">
                  <a:moveTo>
                    <a:pt x="11656" y="1301"/>
                  </a:moveTo>
                  <a:cubicBezTo>
                    <a:pt x="11680" y="1563"/>
                    <a:pt x="11787" y="1860"/>
                    <a:pt x="11894" y="2098"/>
                  </a:cubicBezTo>
                  <a:cubicBezTo>
                    <a:pt x="12132" y="2682"/>
                    <a:pt x="12311" y="3277"/>
                    <a:pt x="12561" y="3860"/>
                  </a:cubicBezTo>
                  <a:cubicBezTo>
                    <a:pt x="13216" y="5444"/>
                    <a:pt x="14157" y="6897"/>
                    <a:pt x="14954" y="8421"/>
                  </a:cubicBezTo>
                  <a:cubicBezTo>
                    <a:pt x="15323" y="9040"/>
                    <a:pt x="15526" y="9766"/>
                    <a:pt x="15966" y="10349"/>
                  </a:cubicBezTo>
                  <a:cubicBezTo>
                    <a:pt x="16143" y="10619"/>
                    <a:pt x="16435" y="10700"/>
                    <a:pt x="16736" y="10700"/>
                  </a:cubicBezTo>
                  <a:cubicBezTo>
                    <a:pt x="16821" y="10700"/>
                    <a:pt x="16906" y="10693"/>
                    <a:pt x="16990" y="10683"/>
                  </a:cubicBezTo>
                  <a:cubicBezTo>
                    <a:pt x="17597" y="10647"/>
                    <a:pt x="18193" y="10552"/>
                    <a:pt x="18800" y="10480"/>
                  </a:cubicBezTo>
                  <a:cubicBezTo>
                    <a:pt x="21253" y="10254"/>
                    <a:pt x="23979" y="9325"/>
                    <a:pt x="26146" y="9123"/>
                  </a:cubicBezTo>
                  <a:lnTo>
                    <a:pt x="26146" y="9123"/>
                  </a:lnTo>
                  <a:cubicBezTo>
                    <a:pt x="25194" y="10230"/>
                    <a:pt x="24063" y="11159"/>
                    <a:pt x="23003" y="12159"/>
                  </a:cubicBezTo>
                  <a:cubicBezTo>
                    <a:pt x="21908" y="13195"/>
                    <a:pt x="20931" y="14338"/>
                    <a:pt x="19943" y="15481"/>
                  </a:cubicBezTo>
                  <a:cubicBezTo>
                    <a:pt x="19681" y="16005"/>
                    <a:pt x="20086" y="16564"/>
                    <a:pt x="20229" y="17064"/>
                  </a:cubicBezTo>
                  <a:cubicBezTo>
                    <a:pt x="20753" y="19077"/>
                    <a:pt x="21562" y="21005"/>
                    <a:pt x="22193" y="22982"/>
                  </a:cubicBezTo>
                  <a:cubicBezTo>
                    <a:pt x="22289" y="23339"/>
                    <a:pt x="22372" y="23625"/>
                    <a:pt x="22443" y="23875"/>
                  </a:cubicBezTo>
                  <a:cubicBezTo>
                    <a:pt x="21634" y="23577"/>
                    <a:pt x="20288" y="22672"/>
                    <a:pt x="19098" y="22208"/>
                  </a:cubicBezTo>
                  <a:cubicBezTo>
                    <a:pt x="17490" y="21636"/>
                    <a:pt x="16478" y="20958"/>
                    <a:pt x="14418" y="20220"/>
                  </a:cubicBezTo>
                  <a:cubicBezTo>
                    <a:pt x="14254" y="20175"/>
                    <a:pt x="14102" y="20155"/>
                    <a:pt x="13959" y="20155"/>
                  </a:cubicBezTo>
                  <a:cubicBezTo>
                    <a:pt x="13378" y="20155"/>
                    <a:pt x="12944" y="20487"/>
                    <a:pt x="12418" y="20851"/>
                  </a:cubicBezTo>
                  <a:cubicBezTo>
                    <a:pt x="11704" y="21327"/>
                    <a:pt x="10989" y="21779"/>
                    <a:pt x="10323" y="22315"/>
                  </a:cubicBezTo>
                  <a:cubicBezTo>
                    <a:pt x="9192" y="23149"/>
                    <a:pt x="7727" y="24613"/>
                    <a:pt x="6679" y="25601"/>
                  </a:cubicBezTo>
                  <a:cubicBezTo>
                    <a:pt x="6727" y="25173"/>
                    <a:pt x="6775" y="24756"/>
                    <a:pt x="6798" y="24327"/>
                  </a:cubicBezTo>
                  <a:cubicBezTo>
                    <a:pt x="7049" y="21982"/>
                    <a:pt x="7370" y="19648"/>
                    <a:pt x="7322" y="17291"/>
                  </a:cubicBezTo>
                  <a:cubicBezTo>
                    <a:pt x="7299" y="16850"/>
                    <a:pt x="7441" y="16255"/>
                    <a:pt x="6977" y="15993"/>
                  </a:cubicBezTo>
                  <a:cubicBezTo>
                    <a:pt x="5525" y="14862"/>
                    <a:pt x="2953" y="13778"/>
                    <a:pt x="1893" y="13016"/>
                  </a:cubicBezTo>
                  <a:cubicBezTo>
                    <a:pt x="1976" y="12993"/>
                    <a:pt x="2048" y="12981"/>
                    <a:pt x="2131" y="12945"/>
                  </a:cubicBezTo>
                  <a:cubicBezTo>
                    <a:pt x="4501" y="12183"/>
                    <a:pt x="7584" y="11457"/>
                    <a:pt x="9501" y="10921"/>
                  </a:cubicBezTo>
                  <a:cubicBezTo>
                    <a:pt x="9977" y="10468"/>
                    <a:pt x="9704" y="10076"/>
                    <a:pt x="9882" y="9671"/>
                  </a:cubicBezTo>
                  <a:cubicBezTo>
                    <a:pt x="10120" y="8301"/>
                    <a:pt x="10382" y="6932"/>
                    <a:pt x="10751" y="5587"/>
                  </a:cubicBezTo>
                  <a:cubicBezTo>
                    <a:pt x="11061" y="4170"/>
                    <a:pt x="11430" y="2741"/>
                    <a:pt x="11656" y="1301"/>
                  </a:cubicBezTo>
                  <a:close/>
                  <a:moveTo>
                    <a:pt x="11368" y="0"/>
                  </a:moveTo>
                  <a:cubicBezTo>
                    <a:pt x="11186" y="0"/>
                    <a:pt x="11004" y="100"/>
                    <a:pt x="10954" y="312"/>
                  </a:cubicBezTo>
                  <a:cubicBezTo>
                    <a:pt x="10525" y="3337"/>
                    <a:pt x="9525" y="6254"/>
                    <a:pt x="9037" y="9278"/>
                  </a:cubicBezTo>
                  <a:cubicBezTo>
                    <a:pt x="9037" y="9433"/>
                    <a:pt x="8930" y="9718"/>
                    <a:pt x="8858" y="9945"/>
                  </a:cubicBezTo>
                  <a:cubicBezTo>
                    <a:pt x="8823" y="9945"/>
                    <a:pt x="8787" y="9956"/>
                    <a:pt x="8727" y="9968"/>
                  </a:cubicBezTo>
                  <a:cubicBezTo>
                    <a:pt x="6358" y="10552"/>
                    <a:pt x="4012" y="11183"/>
                    <a:pt x="1679" y="11861"/>
                  </a:cubicBezTo>
                  <a:cubicBezTo>
                    <a:pt x="1012" y="12016"/>
                    <a:pt x="1131" y="11957"/>
                    <a:pt x="548" y="12028"/>
                  </a:cubicBezTo>
                  <a:cubicBezTo>
                    <a:pt x="0" y="12183"/>
                    <a:pt x="0" y="12838"/>
                    <a:pt x="333" y="13207"/>
                  </a:cubicBezTo>
                  <a:cubicBezTo>
                    <a:pt x="1262" y="14481"/>
                    <a:pt x="2762" y="14957"/>
                    <a:pt x="4346" y="15898"/>
                  </a:cubicBezTo>
                  <a:cubicBezTo>
                    <a:pt x="4703" y="16005"/>
                    <a:pt x="5536" y="16672"/>
                    <a:pt x="5977" y="16969"/>
                  </a:cubicBezTo>
                  <a:cubicBezTo>
                    <a:pt x="6036" y="19708"/>
                    <a:pt x="5596" y="22422"/>
                    <a:pt x="5382" y="25149"/>
                  </a:cubicBezTo>
                  <a:cubicBezTo>
                    <a:pt x="5322" y="25732"/>
                    <a:pt x="5239" y="26316"/>
                    <a:pt x="5215" y="26899"/>
                  </a:cubicBezTo>
                  <a:cubicBezTo>
                    <a:pt x="5167" y="27197"/>
                    <a:pt x="5274" y="27518"/>
                    <a:pt x="5548" y="27673"/>
                  </a:cubicBezTo>
                  <a:cubicBezTo>
                    <a:pt x="5672" y="27740"/>
                    <a:pt x="5794" y="27768"/>
                    <a:pt x="5914" y="27768"/>
                  </a:cubicBezTo>
                  <a:cubicBezTo>
                    <a:pt x="6350" y="27768"/>
                    <a:pt x="6757" y="27391"/>
                    <a:pt x="7084" y="27101"/>
                  </a:cubicBezTo>
                  <a:cubicBezTo>
                    <a:pt x="7691" y="26542"/>
                    <a:pt x="8287" y="25947"/>
                    <a:pt x="8882" y="25363"/>
                  </a:cubicBezTo>
                  <a:cubicBezTo>
                    <a:pt x="10585" y="23708"/>
                    <a:pt x="11859" y="22815"/>
                    <a:pt x="13847" y="21541"/>
                  </a:cubicBezTo>
                  <a:lnTo>
                    <a:pt x="14121" y="21541"/>
                  </a:lnTo>
                  <a:cubicBezTo>
                    <a:pt x="14752" y="21708"/>
                    <a:pt x="15669" y="22244"/>
                    <a:pt x="16669" y="22660"/>
                  </a:cubicBezTo>
                  <a:cubicBezTo>
                    <a:pt x="17859" y="23184"/>
                    <a:pt x="19038" y="23553"/>
                    <a:pt x="20610" y="24494"/>
                  </a:cubicBezTo>
                  <a:cubicBezTo>
                    <a:pt x="21241" y="24851"/>
                    <a:pt x="21896" y="25161"/>
                    <a:pt x="22586" y="25351"/>
                  </a:cubicBezTo>
                  <a:cubicBezTo>
                    <a:pt x="22794" y="25397"/>
                    <a:pt x="23022" y="25478"/>
                    <a:pt x="23241" y="25478"/>
                  </a:cubicBezTo>
                  <a:cubicBezTo>
                    <a:pt x="23360" y="25478"/>
                    <a:pt x="23477" y="25454"/>
                    <a:pt x="23586" y="25387"/>
                  </a:cubicBezTo>
                  <a:cubicBezTo>
                    <a:pt x="24051" y="25089"/>
                    <a:pt x="23943" y="24470"/>
                    <a:pt x="23872" y="23994"/>
                  </a:cubicBezTo>
                  <a:cubicBezTo>
                    <a:pt x="23682" y="23089"/>
                    <a:pt x="23384" y="22220"/>
                    <a:pt x="23074" y="21339"/>
                  </a:cubicBezTo>
                  <a:cubicBezTo>
                    <a:pt x="22408" y="19577"/>
                    <a:pt x="21848" y="17779"/>
                    <a:pt x="21276" y="15981"/>
                  </a:cubicBezTo>
                  <a:cubicBezTo>
                    <a:pt x="22586" y="14528"/>
                    <a:pt x="23896" y="13076"/>
                    <a:pt x="25396" y="11826"/>
                  </a:cubicBezTo>
                  <a:cubicBezTo>
                    <a:pt x="26158" y="11147"/>
                    <a:pt x="26872" y="10433"/>
                    <a:pt x="27492" y="9623"/>
                  </a:cubicBezTo>
                  <a:cubicBezTo>
                    <a:pt x="27730" y="9278"/>
                    <a:pt x="28134" y="9004"/>
                    <a:pt x="28158" y="8563"/>
                  </a:cubicBezTo>
                  <a:cubicBezTo>
                    <a:pt x="28112" y="7906"/>
                    <a:pt x="27507" y="7698"/>
                    <a:pt x="26722" y="7698"/>
                  </a:cubicBezTo>
                  <a:cubicBezTo>
                    <a:pt x="25489" y="7698"/>
                    <a:pt x="23812" y="8210"/>
                    <a:pt x="23158" y="8290"/>
                  </a:cubicBezTo>
                  <a:cubicBezTo>
                    <a:pt x="20776" y="8837"/>
                    <a:pt x="19133" y="9147"/>
                    <a:pt x="16931" y="9325"/>
                  </a:cubicBezTo>
                  <a:cubicBezTo>
                    <a:pt x="16395" y="8325"/>
                    <a:pt x="15240" y="6039"/>
                    <a:pt x="14442" y="4706"/>
                  </a:cubicBezTo>
                  <a:cubicBezTo>
                    <a:pt x="13823" y="3491"/>
                    <a:pt x="13692" y="3039"/>
                    <a:pt x="13228" y="1801"/>
                  </a:cubicBezTo>
                  <a:cubicBezTo>
                    <a:pt x="13045" y="1327"/>
                    <a:pt x="12911" y="571"/>
                    <a:pt x="12332" y="571"/>
                  </a:cubicBezTo>
                  <a:cubicBezTo>
                    <a:pt x="12271" y="571"/>
                    <a:pt x="12204" y="580"/>
                    <a:pt x="12132" y="598"/>
                  </a:cubicBezTo>
                  <a:cubicBezTo>
                    <a:pt x="11894" y="670"/>
                    <a:pt x="11775" y="801"/>
                    <a:pt x="11704" y="955"/>
                  </a:cubicBezTo>
                  <a:cubicBezTo>
                    <a:pt x="11740" y="765"/>
                    <a:pt x="11775" y="562"/>
                    <a:pt x="11799" y="360"/>
                  </a:cubicBezTo>
                  <a:cubicBezTo>
                    <a:pt x="11780" y="127"/>
                    <a:pt x="11574" y="0"/>
                    <a:pt x="11368"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pic>
        <p:nvPicPr>
          <p:cNvPr id="6" name="Picture 5">
            <a:extLst>
              <a:ext uri="{FF2B5EF4-FFF2-40B4-BE49-F238E27FC236}">
                <a16:creationId xmlns:a16="http://schemas.microsoft.com/office/drawing/2014/main" id="{DC8FCE13-5DC1-A6AF-5611-2D25BF8D2F83}"/>
              </a:ext>
            </a:extLst>
          </p:cNvPr>
          <p:cNvPicPr>
            <a:picLocks noChangeAspect="1"/>
          </p:cNvPicPr>
          <p:nvPr/>
        </p:nvPicPr>
        <p:blipFill>
          <a:blip r:embed="rId3"/>
          <a:stretch>
            <a:fillRect/>
          </a:stretch>
        </p:blipFill>
        <p:spPr>
          <a:xfrm>
            <a:off x="0" y="96168"/>
            <a:ext cx="12039600" cy="768177"/>
          </a:xfrm>
          <a:prstGeom prst="rect">
            <a:avLst/>
          </a:prstGeom>
        </p:spPr>
      </p:pic>
      <p:sp>
        <p:nvSpPr>
          <p:cNvPr id="7" name="TextBox 8">
            <a:extLst>
              <a:ext uri="{FF2B5EF4-FFF2-40B4-BE49-F238E27FC236}">
                <a16:creationId xmlns:a16="http://schemas.microsoft.com/office/drawing/2014/main" id="{A3ADCEAC-D07B-ACC7-5B5E-C56E6B1D95DE}"/>
              </a:ext>
            </a:extLst>
          </p:cNvPr>
          <p:cNvSpPr txBox="1"/>
          <p:nvPr/>
        </p:nvSpPr>
        <p:spPr>
          <a:xfrm>
            <a:off x="3214184" y="149684"/>
            <a:ext cx="5690681" cy="615553"/>
          </a:xfrm>
          <a:prstGeom prst="rect">
            <a:avLst/>
          </a:prstGeom>
          <a:no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875492" rtl="0" eaLnBrk="1" fontAlgn="auto" latinLnBrk="0" hangingPunct="1">
              <a:lnSpc>
                <a:spcPct val="100000"/>
              </a:lnSpc>
              <a:spcBef>
                <a:spcPts val="0"/>
              </a:spcBef>
              <a:spcAft>
                <a:spcPts val="0"/>
              </a:spcAft>
              <a:buClr>
                <a:srgbClr val="000000"/>
              </a:buClr>
              <a:buSzTx/>
              <a:buFont typeface="Arial"/>
              <a:buNone/>
              <a:tabLst/>
              <a:defRPr/>
            </a:pPr>
            <a:r>
              <a:rPr kumimoji="0" lang="en-US" sz="4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LUYỆN TẬP</a:t>
            </a:r>
          </a:p>
        </p:txBody>
      </p:sp>
      <p:sp>
        <p:nvSpPr>
          <p:cNvPr id="8" name="TextBox 7">
            <a:extLst>
              <a:ext uri="{FF2B5EF4-FFF2-40B4-BE49-F238E27FC236}">
                <a16:creationId xmlns:a16="http://schemas.microsoft.com/office/drawing/2014/main" id="{D7419BA2-6BB2-C2E3-3CEF-C32A23D9FF5D}"/>
              </a:ext>
            </a:extLst>
          </p:cNvPr>
          <p:cNvSpPr txBox="1"/>
          <p:nvPr/>
        </p:nvSpPr>
        <p:spPr>
          <a:xfrm>
            <a:off x="228740" y="4016563"/>
            <a:ext cx="3561216"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400" i="0" u="none" strike="noStrike" kern="0" normalizeH="0" baseline="0" noProof="0" dirty="0">
                <a:ln w="0"/>
                <a:solidFill>
                  <a:schemeClr val="tx1"/>
                </a:solidFill>
                <a:effectLst>
                  <a:outerShdw blurRad="38100" dist="19050" dir="2700000" algn="tl" rotWithShape="0">
                    <a:schemeClr val="dk1">
                      <a:alpha val="40000"/>
                    </a:schemeClr>
                  </a:outerShdw>
                </a:effectLst>
                <a:uLnTx/>
                <a:uFillTx/>
                <a:latin typeface="Times New Roman" panose="02020603050405020304" pitchFamily="18" charset="0"/>
                <a:cs typeface="Arial"/>
                <a:sym typeface="Arial"/>
              </a:rPr>
              <a:t>Học sinh tham gia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400" i="0" u="none" strike="noStrike" kern="0" normalizeH="0" baseline="0" noProof="0" dirty="0">
                <a:ln w="0"/>
                <a:solidFill>
                  <a:schemeClr val="tx1"/>
                </a:solidFill>
                <a:effectLst>
                  <a:outerShdw blurRad="38100" dist="19050" dir="2700000" algn="tl" rotWithShape="0">
                    <a:schemeClr val="dk1">
                      <a:alpha val="40000"/>
                    </a:schemeClr>
                  </a:outerShdw>
                </a:effectLst>
                <a:uLnTx/>
                <a:uFillTx/>
                <a:latin typeface="Times New Roman" panose="02020603050405020304" pitchFamily="18" charset="0"/>
                <a:cs typeface="Arial"/>
                <a:sym typeface="Arial"/>
              </a:rPr>
              <a:t>trả lời câu hỏi trắc</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400" i="0" u="none" strike="noStrike" kern="0" normalizeH="0" baseline="0" noProof="0" dirty="0">
                <a:ln w="0"/>
                <a:solidFill>
                  <a:schemeClr val="tx1"/>
                </a:solidFill>
                <a:effectLst>
                  <a:outerShdw blurRad="38100" dist="19050" dir="2700000" algn="tl" rotWithShape="0">
                    <a:schemeClr val="dk1">
                      <a:alpha val="40000"/>
                    </a:schemeClr>
                  </a:outerShdw>
                </a:effectLst>
                <a:uLnTx/>
                <a:uFillTx/>
                <a:latin typeface="Times New Roman" panose="02020603050405020304" pitchFamily="18" charset="0"/>
                <a:cs typeface="Arial"/>
                <a:sym typeface="Arial"/>
              </a:rPr>
              <a:t> nghiệm. Học sinh chọn một đáp án chính</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400" i="0" u="none" strike="noStrike" kern="0" normalizeH="0" baseline="0" noProof="0" dirty="0">
                <a:ln w="0"/>
                <a:solidFill>
                  <a:schemeClr val="tx1"/>
                </a:solidFill>
                <a:effectLst>
                  <a:outerShdw blurRad="38100" dist="19050" dir="2700000" algn="tl" rotWithShape="0">
                    <a:schemeClr val="dk1">
                      <a:alpha val="40000"/>
                    </a:schemeClr>
                  </a:outerShdw>
                </a:effectLst>
                <a:uLnTx/>
                <a:uFillTx/>
                <a:latin typeface="Times New Roman" panose="02020603050405020304" pitchFamily="18" charset="0"/>
                <a:cs typeface="Arial"/>
                <a:sym typeface="Arial"/>
              </a:rPr>
              <a:t> xác nhất </a:t>
            </a:r>
            <a:endParaRPr kumimoji="0" lang="vi-VN" sz="2400" i="0" u="none" strike="noStrike" kern="0" normalizeH="0" baseline="0" noProof="0" dirty="0">
              <a:ln w="0"/>
              <a:solidFill>
                <a:schemeClr val="tx1"/>
              </a:solidFill>
              <a:effectLst>
                <a:outerShdw blurRad="38100" dist="19050" dir="2700000" algn="tl" rotWithShape="0">
                  <a:schemeClr val="dk1">
                    <a:alpha val="40000"/>
                  </a:schemeClr>
                </a:outerShdw>
              </a:effectLst>
              <a:uLnTx/>
              <a:uFillTx/>
              <a:cs typeface="Arial"/>
              <a:sym typeface="Arial"/>
            </a:endParaRPr>
          </a:p>
        </p:txBody>
      </p:sp>
      <p:sp>
        <p:nvSpPr>
          <p:cNvPr id="4" name="TextBox 3">
            <a:extLst>
              <a:ext uri="{FF2B5EF4-FFF2-40B4-BE49-F238E27FC236}">
                <a16:creationId xmlns:a16="http://schemas.microsoft.com/office/drawing/2014/main" id="{FC598B76-356E-C29F-F845-1D2A5A045D53}"/>
              </a:ext>
            </a:extLst>
          </p:cNvPr>
          <p:cNvSpPr txBox="1"/>
          <p:nvPr/>
        </p:nvSpPr>
        <p:spPr>
          <a:xfrm>
            <a:off x="4497988" y="1444375"/>
            <a:ext cx="7397011" cy="4401205"/>
          </a:xfrm>
          <a:prstGeom prst="rect">
            <a:avLst/>
          </a:prstGeom>
          <a:solidFill>
            <a:schemeClr val="accent6">
              <a:lumMod val="20000"/>
              <a:lumOff val="80000"/>
            </a:schemeClr>
          </a:solidFill>
          <a:ln w="3175">
            <a:solidFill>
              <a:schemeClr val="tx1"/>
            </a:solidFill>
          </a:ln>
        </p:spPr>
        <p:txBody>
          <a:bodyPr wrap="square">
            <a:spAutoFit/>
          </a:bodyPr>
          <a:lstStyle/>
          <a:p>
            <a:pPr algn="just"/>
            <a:r>
              <a:rPr lang="vi-VN" sz="2800" b="1" i="0" dirty="0">
                <a:solidFill>
                  <a:srgbClr val="333333"/>
                </a:solidFill>
                <a:effectLst/>
                <a:latin typeface="+mj-lt"/>
              </a:rPr>
              <a:t>Câu 3:</a:t>
            </a:r>
            <a:r>
              <a:rPr lang="vi-VN" sz="2800" b="0" i="0" dirty="0">
                <a:solidFill>
                  <a:srgbClr val="333333"/>
                </a:solidFill>
                <a:effectLst/>
                <a:latin typeface="+mj-lt"/>
              </a:rPr>
              <a:t> </a:t>
            </a:r>
            <a:r>
              <a:rPr lang="vi-VN" sz="2800" b="1" i="0" dirty="0">
                <a:solidFill>
                  <a:srgbClr val="333333"/>
                </a:solidFill>
                <a:effectLst/>
                <a:latin typeface="+mj-lt"/>
              </a:rPr>
              <a:t>Ý nghĩa của các cuộc cách mạng công nghiệp là gì?</a:t>
            </a:r>
          </a:p>
          <a:p>
            <a:pPr algn="just"/>
            <a:r>
              <a:rPr lang="vi-VN" sz="2800" b="0" i="0" dirty="0">
                <a:solidFill>
                  <a:srgbClr val="333333"/>
                </a:solidFill>
                <a:effectLst/>
                <a:latin typeface="+mj-lt"/>
              </a:rPr>
              <a:t>A</a:t>
            </a:r>
            <a:r>
              <a:rPr lang="vi-VN" sz="2800" b="0" i="0" dirty="0" smtClean="0">
                <a:solidFill>
                  <a:srgbClr val="333333"/>
                </a:solidFill>
                <a:effectLst/>
                <a:latin typeface="+mj-lt"/>
              </a:rPr>
              <a:t>.</a:t>
            </a:r>
            <a:r>
              <a:rPr lang="en-US" sz="2800" b="0" i="0" dirty="0" smtClean="0">
                <a:solidFill>
                  <a:srgbClr val="333333"/>
                </a:solidFill>
                <a:effectLst/>
                <a:latin typeface="+mj-lt"/>
              </a:rPr>
              <a:t> </a:t>
            </a:r>
            <a:r>
              <a:rPr lang="vi-VN" sz="2800" b="0" i="0" dirty="0" smtClean="0">
                <a:solidFill>
                  <a:srgbClr val="333333"/>
                </a:solidFill>
                <a:effectLst/>
                <a:latin typeface="+mj-lt"/>
              </a:rPr>
              <a:t>Thay </a:t>
            </a:r>
            <a:r>
              <a:rPr lang="vi-VN" sz="2800" b="0" i="0" dirty="0">
                <a:solidFill>
                  <a:srgbClr val="333333"/>
                </a:solidFill>
                <a:effectLst/>
                <a:latin typeface="+mj-lt"/>
              </a:rPr>
              <a:t>đổi cơ bản điều kiện về kinh tế - xã hội, văn hóa, khoa học kĩ thuật của xã hội loài người</a:t>
            </a:r>
          </a:p>
          <a:p>
            <a:pPr algn="just"/>
            <a:r>
              <a:rPr lang="vi-VN" sz="2800" b="0" i="0" dirty="0">
                <a:solidFill>
                  <a:srgbClr val="333333"/>
                </a:solidFill>
                <a:effectLst/>
                <a:latin typeface="+mj-lt"/>
              </a:rPr>
              <a:t>B</a:t>
            </a:r>
            <a:r>
              <a:rPr lang="vi-VN" sz="2800" b="0" i="0" dirty="0" smtClean="0">
                <a:solidFill>
                  <a:srgbClr val="333333"/>
                </a:solidFill>
                <a:effectLst/>
                <a:latin typeface="+mj-lt"/>
              </a:rPr>
              <a:t>.</a:t>
            </a:r>
            <a:r>
              <a:rPr lang="en-US" sz="2800" b="0" i="0" dirty="0" smtClean="0">
                <a:solidFill>
                  <a:srgbClr val="333333"/>
                </a:solidFill>
                <a:effectLst/>
                <a:latin typeface="+mj-lt"/>
              </a:rPr>
              <a:t> </a:t>
            </a:r>
            <a:r>
              <a:rPr lang="vi-VN" sz="2800" b="0" i="0" dirty="0" smtClean="0">
                <a:solidFill>
                  <a:srgbClr val="333333"/>
                </a:solidFill>
                <a:effectLst/>
                <a:latin typeface="+mj-lt"/>
              </a:rPr>
              <a:t>Các </a:t>
            </a:r>
            <a:r>
              <a:rPr lang="vi-VN" sz="2800" b="0" i="0" dirty="0">
                <a:solidFill>
                  <a:srgbClr val="333333"/>
                </a:solidFill>
                <a:effectLst/>
                <a:latin typeface="+mj-lt"/>
              </a:rPr>
              <a:t>loại máy móc được phát minh, giúp giảm bớt sự phụ thuộc của con người vào thiên nhiên</a:t>
            </a:r>
          </a:p>
          <a:p>
            <a:pPr algn="just"/>
            <a:r>
              <a:rPr lang="vi-VN" sz="2800" b="0" i="0" dirty="0">
                <a:solidFill>
                  <a:srgbClr val="333333"/>
                </a:solidFill>
                <a:effectLst/>
                <a:latin typeface="+mj-lt"/>
              </a:rPr>
              <a:t>C</a:t>
            </a:r>
            <a:r>
              <a:rPr lang="vi-VN" sz="2800" b="0" i="0" dirty="0" smtClean="0">
                <a:solidFill>
                  <a:srgbClr val="333333"/>
                </a:solidFill>
                <a:effectLst/>
                <a:latin typeface="+mj-lt"/>
              </a:rPr>
              <a:t>.</a:t>
            </a:r>
            <a:r>
              <a:rPr lang="en-US" sz="2800" b="0" i="0" dirty="0" smtClean="0">
                <a:solidFill>
                  <a:srgbClr val="333333"/>
                </a:solidFill>
                <a:effectLst/>
                <a:latin typeface="+mj-lt"/>
              </a:rPr>
              <a:t> </a:t>
            </a:r>
            <a:r>
              <a:rPr lang="vi-VN" sz="2800" b="0" i="0" dirty="0" smtClean="0">
                <a:solidFill>
                  <a:srgbClr val="333333"/>
                </a:solidFill>
                <a:effectLst/>
                <a:latin typeface="+mj-lt"/>
              </a:rPr>
              <a:t>Mở </a:t>
            </a:r>
            <a:r>
              <a:rPr lang="vi-VN" sz="2800" b="0" i="0" dirty="0">
                <a:solidFill>
                  <a:srgbClr val="333333"/>
                </a:solidFill>
                <a:effectLst/>
                <a:latin typeface="+mj-lt"/>
              </a:rPr>
              <a:t>rộng thương mại, tạo điều kiện cho giao thông phát triển, thúc đấy sự phát triển của các ngành kinh tế khác</a:t>
            </a:r>
          </a:p>
          <a:p>
            <a:pPr algn="just"/>
            <a:r>
              <a:rPr lang="vi-VN" sz="2800" i="0" dirty="0">
                <a:solidFill>
                  <a:schemeClr val="tx1"/>
                </a:solidFill>
                <a:effectLst/>
                <a:latin typeface="+mj-lt"/>
              </a:rPr>
              <a:t>D</a:t>
            </a:r>
            <a:r>
              <a:rPr lang="vi-VN" sz="2800" i="0" dirty="0" smtClean="0">
                <a:solidFill>
                  <a:schemeClr val="tx1"/>
                </a:solidFill>
                <a:effectLst/>
                <a:latin typeface="+mj-lt"/>
              </a:rPr>
              <a:t>.</a:t>
            </a:r>
            <a:r>
              <a:rPr lang="en-US" sz="2800" i="0" dirty="0" smtClean="0">
                <a:solidFill>
                  <a:schemeClr val="tx1"/>
                </a:solidFill>
                <a:effectLst/>
                <a:latin typeface="+mj-lt"/>
              </a:rPr>
              <a:t> </a:t>
            </a:r>
            <a:r>
              <a:rPr lang="vi-VN" sz="2800" i="0" dirty="0" smtClean="0">
                <a:solidFill>
                  <a:schemeClr val="tx1"/>
                </a:solidFill>
                <a:effectLst/>
                <a:latin typeface="+mj-lt"/>
              </a:rPr>
              <a:t>Cả </a:t>
            </a:r>
            <a:r>
              <a:rPr lang="vi-VN" sz="2800" i="0" dirty="0">
                <a:solidFill>
                  <a:schemeClr val="tx1"/>
                </a:solidFill>
                <a:effectLst/>
                <a:latin typeface="+mj-lt"/>
              </a:rPr>
              <a:t>ba đáp án trên đều </a:t>
            </a:r>
            <a:r>
              <a:rPr lang="vi-VN" sz="2800" i="0" dirty="0" smtClean="0">
                <a:solidFill>
                  <a:schemeClr val="tx1"/>
                </a:solidFill>
                <a:effectLst/>
                <a:latin typeface="+mj-lt"/>
              </a:rPr>
              <a:t>đúng</a:t>
            </a:r>
            <a:endParaRPr lang="vi-VN" sz="2800" i="0" dirty="0">
              <a:solidFill>
                <a:schemeClr val="tx1"/>
              </a:solidFill>
              <a:effectLst/>
              <a:latin typeface="+mj-lt"/>
            </a:endParaRPr>
          </a:p>
        </p:txBody>
      </p:sp>
    </p:spTree>
    <p:extLst>
      <p:ext uri="{BB962C8B-B14F-4D97-AF65-F5344CB8AC3E}">
        <p14:creationId xmlns:p14="http://schemas.microsoft.com/office/powerpoint/2010/main" val="348274981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mph" presetSubtype="0" fill="hold" nodeType="clickEffect">
                                  <p:stCondLst>
                                    <p:cond delay="0"/>
                                  </p:stCondLst>
                                  <p:iterate type="lt">
                                    <p:tmPct val="4000"/>
                                  </p:iterate>
                                  <p:childTnLst>
                                    <p:set>
                                      <p:cBhvr override="childStyle">
                                        <p:cTn id="6" dur="500" fill="hold"/>
                                        <p:tgtEl>
                                          <p:spTgt spid="4">
                                            <p:txEl>
                                              <p:pRg st="4" end="4"/>
                                            </p:txEl>
                                          </p:spTgt>
                                        </p:tgtEl>
                                        <p:attrNameLst>
                                          <p:attrName>style.color</p:attrName>
                                        </p:attrNameLst>
                                      </p:cBhvr>
                                      <p:to>
                                        <p:clrVal>
                                          <a:schemeClr val="accent2"/>
                                        </p:clrVal>
                                      </p:to>
                                    </p:set>
                                    <p:set>
                                      <p:cBhvr>
                                        <p:cTn id="7" dur="500" fill="hold"/>
                                        <p:tgtEl>
                                          <p:spTgt spid="4">
                                            <p:txEl>
                                              <p:pRg st="4" end="4"/>
                                            </p:txEl>
                                          </p:spTgt>
                                        </p:tgtEl>
                                        <p:attrNameLst>
                                          <p:attrName>fillcolor</p:attrName>
                                        </p:attrNameLst>
                                      </p:cBhvr>
                                      <p:to>
                                        <p:clrVal>
                                          <a:schemeClr val="accent2"/>
                                        </p:clrVal>
                                      </p:to>
                                    </p:set>
                                    <p:set>
                                      <p:cBhvr>
                                        <p:cTn id="8" dur="500" fill="hold"/>
                                        <p:tgtEl>
                                          <p:spTgt spid="4">
                                            <p:txEl>
                                              <p:pRg st="4" end="4"/>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96"/>
        <p:cNvGrpSpPr/>
        <p:nvPr/>
      </p:nvGrpSpPr>
      <p:grpSpPr>
        <a:xfrm>
          <a:off x="0" y="0"/>
          <a:ext cx="0" cy="0"/>
          <a:chOff x="0" y="0"/>
          <a:chExt cx="0" cy="0"/>
        </a:xfrm>
      </p:grpSpPr>
      <p:sp>
        <p:nvSpPr>
          <p:cNvPr id="297" name="Google Shape;297;p22"/>
          <p:cNvSpPr/>
          <p:nvPr/>
        </p:nvSpPr>
        <p:spPr>
          <a:xfrm>
            <a:off x="697268" y="1667592"/>
            <a:ext cx="3130592" cy="2233263"/>
          </a:xfrm>
          <a:custGeom>
            <a:avLst/>
            <a:gdLst/>
            <a:ahLst/>
            <a:cxnLst/>
            <a:rect l="l" t="t" r="r" b="b"/>
            <a:pathLst>
              <a:path w="82525" h="49828" extrusionOk="0">
                <a:moveTo>
                  <a:pt x="63463" y="14936"/>
                </a:moveTo>
                <a:cubicBezTo>
                  <a:pt x="63499" y="15007"/>
                  <a:pt x="63534" y="15055"/>
                  <a:pt x="63570" y="15115"/>
                </a:cubicBezTo>
                <a:cubicBezTo>
                  <a:pt x="63511" y="15079"/>
                  <a:pt x="63439" y="15055"/>
                  <a:pt x="63380" y="15019"/>
                </a:cubicBezTo>
                <a:cubicBezTo>
                  <a:pt x="63415" y="14996"/>
                  <a:pt x="63439" y="14972"/>
                  <a:pt x="63463" y="14936"/>
                </a:cubicBezTo>
                <a:close/>
                <a:moveTo>
                  <a:pt x="42663" y="30640"/>
                </a:moveTo>
                <a:cubicBezTo>
                  <a:pt x="42651" y="30652"/>
                  <a:pt x="42639" y="30664"/>
                  <a:pt x="42627" y="30676"/>
                </a:cubicBezTo>
                <a:cubicBezTo>
                  <a:pt x="42627" y="30676"/>
                  <a:pt x="42627" y="30664"/>
                  <a:pt x="42627" y="30664"/>
                </a:cubicBezTo>
                <a:cubicBezTo>
                  <a:pt x="42639" y="30652"/>
                  <a:pt x="42651" y="30640"/>
                  <a:pt x="42663" y="30640"/>
                </a:cubicBezTo>
                <a:close/>
                <a:moveTo>
                  <a:pt x="56898" y="1"/>
                </a:moveTo>
                <a:cubicBezTo>
                  <a:pt x="56324" y="1"/>
                  <a:pt x="55747" y="187"/>
                  <a:pt x="55402" y="601"/>
                </a:cubicBezTo>
                <a:cubicBezTo>
                  <a:pt x="54390" y="1827"/>
                  <a:pt x="53366" y="3054"/>
                  <a:pt x="52319" y="4268"/>
                </a:cubicBezTo>
                <a:lnTo>
                  <a:pt x="52521" y="3958"/>
                </a:lnTo>
                <a:cubicBezTo>
                  <a:pt x="53541" y="2401"/>
                  <a:pt x="52099" y="884"/>
                  <a:pt x="50562" y="884"/>
                </a:cubicBezTo>
                <a:cubicBezTo>
                  <a:pt x="50054" y="884"/>
                  <a:pt x="49536" y="1050"/>
                  <a:pt x="49092" y="1434"/>
                </a:cubicBezTo>
                <a:cubicBezTo>
                  <a:pt x="45663" y="4399"/>
                  <a:pt x="42210" y="7387"/>
                  <a:pt x="38484" y="10007"/>
                </a:cubicBezTo>
                <a:cubicBezTo>
                  <a:pt x="39448" y="8911"/>
                  <a:pt x="40436" y="7828"/>
                  <a:pt x="41472" y="6780"/>
                </a:cubicBezTo>
                <a:cubicBezTo>
                  <a:pt x="42827" y="5416"/>
                  <a:pt x="41608" y="3170"/>
                  <a:pt x="39931" y="3170"/>
                </a:cubicBezTo>
                <a:cubicBezTo>
                  <a:pt x="39574" y="3170"/>
                  <a:pt x="39196" y="3272"/>
                  <a:pt x="38817" y="3506"/>
                </a:cubicBezTo>
                <a:cubicBezTo>
                  <a:pt x="38472" y="3720"/>
                  <a:pt x="38138" y="3947"/>
                  <a:pt x="37817" y="4173"/>
                </a:cubicBezTo>
                <a:cubicBezTo>
                  <a:pt x="38014" y="2979"/>
                  <a:pt x="37108" y="1704"/>
                  <a:pt x="35752" y="1704"/>
                </a:cubicBezTo>
                <a:cubicBezTo>
                  <a:pt x="35552" y="1704"/>
                  <a:pt x="35343" y="1732"/>
                  <a:pt x="35126" y="1792"/>
                </a:cubicBezTo>
                <a:cubicBezTo>
                  <a:pt x="32864" y="2399"/>
                  <a:pt x="30816" y="3435"/>
                  <a:pt x="28875" y="4649"/>
                </a:cubicBezTo>
                <a:cubicBezTo>
                  <a:pt x="29030" y="4518"/>
                  <a:pt x="29185" y="4387"/>
                  <a:pt x="29340" y="4256"/>
                </a:cubicBezTo>
                <a:cubicBezTo>
                  <a:pt x="30880" y="2964"/>
                  <a:pt x="29476" y="743"/>
                  <a:pt x="27765" y="743"/>
                </a:cubicBezTo>
                <a:cubicBezTo>
                  <a:pt x="27426" y="743"/>
                  <a:pt x="27075" y="831"/>
                  <a:pt x="26732" y="1030"/>
                </a:cubicBezTo>
                <a:lnTo>
                  <a:pt x="19577" y="5173"/>
                </a:lnTo>
                <a:cubicBezTo>
                  <a:pt x="18993" y="5506"/>
                  <a:pt x="18410" y="5852"/>
                  <a:pt x="17838" y="6185"/>
                </a:cubicBezTo>
                <a:cubicBezTo>
                  <a:pt x="18445" y="5482"/>
                  <a:pt x="19112" y="4804"/>
                  <a:pt x="19803" y="4149"/>
                </a:cubicBezTo>
                <a:cubicBezTo>
                  <a:pt x="19839" y="4152"/>
                  <a:pt x="19875" y="4153"/>
                  <a:pt x="19911" y="4153"/>
                </a:cubicBezTo>
                <a:cubicBezTo>
                  <a:pt x="20316" y="4153"/>
                  <a:pt x="20720" y="3966"/>
                  <a:pt x="20993" y="3518"/>
                </a:cubicBezTo>
                <a:lnTo>
                  <a:pt x="21732" y="2315"/>
                </a:lnTo>
                <a:cubicBezTo>
                  <a:pt x="22442" y="1161"/>
                  <a:pt x="21427" y="113"/>
                  <a:pt x="20279" y="113"/>
                </a:cubicBezTo>
                <a:cubicBezTo>
                  <a:pt x="20042" y="113"/>
                  <a:pt x="19799" y="158"/>
                  <a:pt x="19565" y="256"/>
                </a:cubicBezTo>
                <a:cubicBezTo>
                  <a:pt x="15338" y="2065"/>
                  <a:pt x="12397" y="6078"/>
                  <a:pt x="10802" y="10090"/>
                </a:cubicBezTo>
                <a:cubicBezTo>
                  <a:pt x="10480" y="10900"/>
                  <a:pt x="11016" y="11912"/>
                  <a:pt x="11754" y="12317"/>
                </a:cubicBezTo>
                <a:cubicBezTo>
                  <a:pt x="12298" y="12619"/>
                  <a:pt x="12834" y="12743"/>
                  <a:pt x="13363" y="12743"/>
                </a:cubicBezTo>
                <a:cubicBezTo>
                  <a:pt x="14061" y="12743"/>
                  <a:pt x="14745" y="12526"/>
                  <a:pt x="15409" y="12221"/>
                </a:cubicBezTo>
                <a:lnTo>
                  <a:pt x="15409" y="12221"/>
                </a:lnTo>
                <a:cubicBezTo>
                  <a:pt x="15302" y="12376"/>
                  <a:pt x="15183" y="12531"/>
                  <a:pt x="15076" y="12686"/>
                </a:cubicBezTo>
                <a:cubicBezTo>
                  <a:pt x="14080" y="14148"/>
                  <a:pt x="15477" y="15796"/>
                  <a:pt x="17063" y="15796"/>
                </a:cubicBezTo>
                <a:cubicBezTo>
                  <a:pt x="17221" y="15796"/>
                  <a:pt x="17381" y="15780"/>
                  <a:pt x="17541" y="15746"/>
                </a:cubicBezTo>
                <a:cubicBezTo>
                  <a:pt x="19910" y="15246"/>
                  <a:pt x="22041" y="14222"/>
                  <a:pt x="24053" y="12995"/>
                </a:cubicBezTo>
                <a:lnTo>
                  <a:pt x="24053" y="12995"/>
                </a:lnTo>
                <a:cubicBezTo>
                  <a:pt x="22898" y="14353"/>
                  <a:pt x="21827" y="15758"/>
                  <a:pt x="20874" y="17246"/>
                </a:cubicBezTo>
                <a:cubicBezTo>
                  <a:pt x="20757" y="17226"/>
                  <a:pt x="20636" y="17215"/>
                  <a:pt x="20512" y="17215"/>
                </a:cubicBezTo>
                <a:cubicBezTo>
                  <a:pt x="20046" y="17215"/>
                  <a:pt x="19542" y="17365"/>
                  <a:pt x="19053" y="17722"/>
                </a:cubicBezTo>
                <a:cubicBezTo>
                  <a:pt x="17850" y="18627"/>
                  <a:pt x="16659" y="19544"/>
                  <a:pt x="15457" y="20449"/>
                </a:cubicBezTo>
                <a:cubicBezTo>
                  <a:pt x="15600" y="20258"/>
                  <a:pt x="15743" y="20068"/>
                  <a:pt x="15897" y="19877"/>
                </a:cubicBezTo>
                <a:cubicBezTo>
                  <a:pt x="16588" y="19056"/>
                  <a:pt x="16743" y="17924"/>
                  <a:pt x="15897" y="17115"/>
                </a:cubicBezTo>
                <a:cubicBezTo>
                  <a:pt x="15496" y="16731"/>
                  <a:pt x="14993" y="16552"/>
                  <a:pt x="14486" y="16552"/>
                </a:cubicBezTo>
                <a:cubicBezTo>
                  <a:pt x="13955" y="16552"/>
                  <a:pt x="13419" y="16749"/>
                  <a:pt x="12992" y="17115"/>
                </a:cubicBezTo>
                <a:cubicBezTo>
                  <a:pt x="11099" y="18746"/>
                  <a:pt x="9182" y="20341"/>
                  <a:pt x="7230" y="21913"/>
                </a:cubicBezTo>
                <a:cubicBezTo>
                  <a:pt x="6765" y="22282"/>
                  <a:pt x="6301" y="22663"/>
                  <a:pt x="5837" y="23032"/>
                </a:cubicBezTo>
                <a:cubicBezTo>
                  <a:pt x="5872" y="22973"/>
                  <a:pt x="5896" y="22901"/>
                  <a:pt x="5932" y="22842"/>
                </a:cubicBezTo>
                <a:cubicBezTo>
                  <a:pt x="6337" y="22151"/>
                  <a:pt x="6777" y="21496"/>
                  <a:pt x="7289" y="20889"/>
                </a:cubicBezTo>
                <a:cubicBezTo>
                  <a:pt x="7599" y="20532"/>
                  <a:pt x="7920" y="20187"/>
                  <a:pt x="8266" y="19865"/>
                </a:cubicBezTo>
                <a:cubicBezTo>
                  <a:pt x="8373" y="19746"/>
                  <a:pt x="8599" y="19615"/>
                  <a:pt x="8670" y="19484"/>
                </a:cubicBezTo>
                <a:cubicBezTo>
                  <a:pt x="8682" y="19472"/>
                  <a:pt x="8682" y="19472"/>
                  <a:pt x="8682" y="19460"/>
                </a:cubicBezTo>
                <a:cubicBezTo>
                  <a:pt x="8863" y="19550"/>
                  <a:pt x="9047" y="19590"/>
                  <a:pt x="9227" y="19590"/>
                </a:cubicBezTo>
                <a:cubicBezTo>
                  <a:pt x="10366" y="19590"/>
                  <a:pt x="11350" y="17987"/>
                  <a:pt x="10302" y="17103"/>
                </a:cubicBezTo>
                <a:cubicBezTo>
                  <a:pt x="9771" y="16663"/>
                  <a:pt x="9221" y="16481"/>
                  <a:pt x="8670" y="16481"/>
                </a:cubicBezTo>
                <a:cubicBezTo>
                  <a:pt x="6820" y="16481"/>
                  <a:pt x="4967" y="18534"/>
                  <a:pt x="3884" y="19782"/>
                </a:cubicBezTo>
                <a:cubicBezTo>
                  <a:pt x="2205" y="21734"/>
                  <a:pt x="836" y="24056"/>
                  <a:pt x="253" y="26545"/>
                </a:cubicBezTo>
                <a:cubicBezTo>
                  <a:pt x="1" y="27631"/>
                  <a:pt x="761" y="29004"/>
                  <a:pt x="2056" y="29004"/>
                </a:cubicBezTo>
                <a:cubicBezTo>
                  <a:pt x="2109" y="29004"/>
                  <a:pt x="2163" y="29002"/>
                  <a:pt x="2217" y="28997"/>
                </a:cubicBezTo>
                <a:cubicBezTo>
                  <a:pt x="3420" y="28902"/>
                  <a:pt x="4479" y="28521"/>
                  <a:pt x="5456" y="28009"/>
                </a:cubicBezTo>
                <a:lnTo>
                  <a:pt x="5456" y="28009"/>
                </a:lnTo>
                <a:cubicBezTo>
                  <a:pt x="5420" y="28092"/>
                  <a:pt x="5372" y="28164"/>
                  <a:pt x="5325" y="28235"/>
                </a:cubicBezTo>
                <a:cubicBezTo>
                  <a:pt x="4848" y="29104"/>
                  <a:pt x="5015" y="30176"/>
                  <a:pt x="5861" y="30771"/>
                </a:cubicBezTo>
                <a:cubicBezTo>
                  <a:pt x="6248" y="31049"/>
                  <a:pt x="6658" y="31174"/>
                  <a:pt x="7067" y="31174"/>
                </a:cubicBezTo>
                <a:cubicBezTo>
                  <a:pt x="7589" y="31174"/>
                  <a:pt x="8108" y="30970"/>
                  <a:pt x="8575" y="30616"/>
                </a:cubicBezTo>
                <a:cubicBezTo>
                  <a:pt x="9587" y="29866"/>
                  <a:pt x="10599" y="29092"/>
                  <a:pt x="11611" y="28330"/>
                </a:cubicBezTo>
                <a:lnTo>
                  <a:pt x="11611" y="28330"/>
                </a:lnTo>
                <a:cubicBezTo>
                  <a:pt x="11349" y="28854"/>
                  <a:pt x="11099" y="29390"/>
                  <a:pt x="10873" y="29926"/>
                </a:cubicBezTo>
                <a:cubicBezTo>
                  <a:pt x="10563" y="30640"/>
                  <a:pt x="11028" y="31581"/>
                  <a:pt x="11611" y="32010"/>
                </a:cubicBezTo>
                <a:cubicBezTo>
                  <a:pt x="12003" y="32284"/>
                  <a:pt x="12424" y="32411"/>
                  <a:pt x="12854" y="32411"/>
                </a:cubicBezTo>
                <a:cubicBezTo>
                  <a:pt x="13207" y="32411"/>
                  <a:pt x="13567" y="32325"/>
                  <a:pt x="13921" y="32164"/>
                </a:cubicBezTo>
                <a:cubicBezTo>
                  <a:pt x="15588" y="31402"/>
                  <a:pt x="17124" y="30438"/>
                  <a:pt x="18600" y="29390"/>
                </a:cubicBezTo>
                <a:lnTo>
                  <a:pt x="18600" y="29390"/>
                </a:lnTo>
                <a:cubicBezTo>
                  <a:pt x="18481" y="29581"/>
                  <a:pt x="18362" y="29759"/>
                  <a:pt x="18255" y="29938"/>
                </a:cubicBezTo>
                <a:cubicBezTo>
                  <a:pt x="17437" y="31266"/>
                  <a:pt x="18641" y="32983"/>
                  <a:pt x="20070" y="32983"/>
                </a:cubicBezTo>
                <a:cubicBezTo>
                  <a:pt x="20409" y="32983"/>
                  <a:pt x="20760" y="32886"/>
                  <a:pt x="21101" y="32664"/>
                </a:cubicBezTo>
                <a:cubicBezTo>
                  <a:pt x="22875" y="31498"/>
                  <a:pt x="24660" y="30319"/>
                  <a:pt x="26423" y="29128"/>
                </a:cubicBezTo>
                <a:lnTo>
                  <a:pt x="26423" y="29128"/>
                </a:lnTo>
                <a:cubicBezTo>
                  <a:pt x="26208" y="29819"/>
                  <a:pt x="26399" y="30616"/>
                  <a:pt x="26935" y="31117"/>
                </a:cubicBezTo>
                <a:cubicBezTo>
                  <a:pt x="27089" y="31271"/>
                  <a:pt x="27256" y="31378"/>
                  <a:pt x="27435" y="31462"/>
                </a:cubicBezTo>
                <a:cubicBezTo>
                  <a:pt x="27161" y="31736"/>
                  <a:pt x="26887" y="32010"/>
                  <a:pt x="26613" y="32271"/>
                </a:cubicBezTo>
                <a:cubicBezTo>
                  <a:pt x="24911" y="33926"/>
                  <a:pt x="23208" y="35569"/>
                  <a:pt x="21505" y="37213"/>
                </a:cubicBezTo>
                <a:cubicBezTo>
                  <a:pt x="20815" y="37891"/>
                  <a:pt x="20755" y="38951"/>
                  <a:pt x="21351" y="39689"/>
                </a:cubicBezTo>
                <a:cubicBezTo>
                  <a:pt x="21716" y="40142"/>
                  <a:pt x="22347" y="40441"/>
                  <a:pt x="22967" y="40441"/>
                </a:cubicBezTo>
                <a:cubicBezTo>
                  <a:pt x="23276" y="40441"/>
                  <a:pt x="23582" y="40367"/>
                  <a:pt x="23851" y="40201"/>
                </a:cubicBezTo>
                <a:lnTo>
                  <a:pt x="23851" y="40201"/>
                </a:lnTo>
                <a:cubicBezTo>
                  <a:pt x="23577" y="40534"/>
                  <a:pt x="23303" y="40868"/>
                  <a:pt x="23029" y="41201"/>
                </a:cubicBezTo>
                <a:cubicBezTo>
                  <a:pt x="23029" y="41201"/>
                  <a:pt x="23017" y="41213"/>
                  <a:pt x="23017" y="41213"/>
                </a:cubicBezTo>
                <a:cubicBezTo>
                  <a:pt x="22922" y="41332"/>
                  <a:pt x="22827" y="41451"/>
                  <a:pt x="22732" y="41570"/>
                </a:cubicBezTo>
                <a:cubicBezTo>
                  <a:pt x="22184" y="42249"/>
                  <a:pt x="22541" y="43356"/>
                  <a:pt x="23196" y="43820"/>
                </a:cubicBezTo>
                <a:cubicBezTo>
                  <a:pt x="23363" y="43940"/>
                  <a:pt x="23541" y="44023"/>
                  <a:pt x="23732" y="44082"/>
                </a:cubicBezTo>
                <a:cubicBezTo>
                  <a:pt x="23666" y="45072"/>
                  <a:pt x="24645" y="45718"/>
                  <a:pt x="25627" y="45718"/>
                </a:cubicBezTo>
                <a:cubicBezTo>
                  <a:pt x="26075" y="45718"/>
                  <a:pt x="26524" y="45583"/>
                  <a:pt x="26875" y="45285"/>
                </a:cubicBezTo>
                <a:cubicBezTo>
                  <a:pt x="27101" y="45094"/>
                  <a:pt x="27327" y="44892"/>
                  <a:pt x="27542" y="44690"/>
                </a:cubicBezTo>
                <a:cubicBezTo>
                  <a:pt x="27613" y="44821"/>
                  <a:pt x="27697" y="44940"/>
                  <a:pt x="27792" y="45047"/>
                </a:cubicBezTo>
                <a:cubicBezTo>
                  <a:pt x="27321" y="46354"/>
                  <a:pt x="28484" y="47445"/>
                  <a:pt x="29757" y="47445"/>
                </a:cubicBezTo>
                <a:cubicBezTo>
                  <a:pt x="30224" y="47445"/>
                  <a:pt x="30704" y="47299"/>
                  <a:pt x="31126" y="46964"/>
                </a:cubicBezTo>
                <a:cubicBezTo>
                  <a:pt x="32269" y="46059"/>
                  <a:pt x="33400" y="45142"/>
                  <a:pt x="34507" y="44213"/>
                </a:cubicBezTo>
                <a:lnTo>
                  <a:pt x="34507" y="44213"/>
                </a:lnTo>
                <a:cubicBezTo>
                  <a:pt x="34197" y="44809"/>
                  <a:pt x="33924" y="45428"/>
                  <a:pt x="33697" y="46071"/>
                </a:cubicBezTo>
                <a:cubicBezTo>
                  <a:pt x="33201" y="47482"/>
                  <a:pt x="34468" y="48518"/>
                  <a:pt x="35755" y="48518"/>
                </a:cubicBezTo>
                <a:cubicBezTo>
                  <a:pt x="36260" y="48518"/>
                  <a:pt x="36768" y="48359"/>
                  <a:pt x="37174" y="48000"/>
                </a:cubicBezTo>
                <a:cubicBezTo>
                  <a:pt x="38734" y="46595"/>
                  <a:pt x="40305" y="45202"/>
                  <a:pt x="41865" y="43797"/>
                </a:cubicBezTo>
                <a:lnTo>
                  <a:pt x="41865" y="43797"/>
                </a:lnTo>
                <a:cubicBezTo>
                  <a:pt x="41508" y="44499"/>
                  <a:pt x="41151" y="45190"/>
                  <a:pt x="40793" y="45892"/>
                </a:cubicBezTo>
                <a:cubicBezTo>
                  <a:pt x="40031" y="47369"/>
                  <a:pt x="40996" y="48714"/>
                  <a:pt x="42615" y="48916"/>
                </a:cubicBezTo>
                <a:cubicBezTo>
                  <a:pt x="42760" y="48935"/>
                  <a:pt x="42904" y="48944"/>
                  <a:pt x="43045" y="48944"/>
                </a:cubicBezTo>
                <a:cubicBezTo>
                  <a:pt x="44454" y="48944"/>
                  <a:pt x="45660" y="48062"/>
                  <a:pt x="46699" y="47023"/>
                </a:cubicBezTo>
                <a:lnTo>
                  <a:pt x="46699" y="47023"/>
                </a:lnTo>
                <a:cubicBezTo>
                  <a:pt x="46169" y="48468"/>
                  <a:pt x="47206" y="49827"/>
                  <a:pt x="48636" y="49827"/>
                </a:cubicBezTo>
                <a:cubicBezTo>
                  <a:pt x="48974" y="49827"/>
                  <a:pt x="49333" y="49751"/>
                  <a:pt x="49699" y="49583"/>
                </a:cubicBezTo>
                <a:cubicBezTo>
                  <a:pt x="52176" y="48452"/>
                  <a:pt x="53509" y="46309"/>
                  <a:pt x="54795" y="44178"/>
                </a:cubicBezTo>
                <a:cubicBezTo>
                  <a:pt x="54915" y="44214"/>
                  <a:pt x="55042" y="44235"/>
                  <a:pt x="55173" y="44235"/>
                </a:cubicBezTo>
                <a:cubicBezTo>
                  <a:pt x="55381" y="44235"/>
                  <a:pt x="55600" y="44183"/>
                  <a:pt x="55819" y="44059"/>
                </a:cubicBezTo>
                <a:cubicBezTo>
                  <a:pt x="55843" y="44035"/>
                  <a:pt x="55867" y="44023"/>
                  <a:pt x="55891" y="43999"/>
                </a:cubicBezTo>
                <a:lnTo>
                  <a:pt x="55891" y="43999"/>
                </a:lnTo>
                <a:cubicBezTo>
                  <a:pt x="55605" y="44749"/>
                  <a:pt x="55319" y="45487"/>
                  <a:pt x="55057" y="46237"/>
                </a:cubicBezTo>
                <a:cubicBezTo>
                  <a:pt x="54783" y="47035"/>
                  <a:pt x="55236" y="48023"/>
                  <a:pt x="55986" y="48416"/>
                </a:cubicBezTo>
                <a:cubicBezTo>
                  <a:pt x="56414" y="48644"/>
                  <a:pt x="56820" y="48743"/>
                  <a:pt x="57205" y="48743"/>
                </a:cubicBezTo>
                <a:cubicBezTo>
                  <a:pt x="58973" y="48743"/>
                  <a:pt x="60308" y="46664"/>
                  <a:pt x="61403" y="45452"/>
                </a:cubicBezTo>
                <a:cubicBezTo>
                  <a:pt x="62725" y="43987"/>
                  <a:pt x="64046" y="42511"/>
                  <a:pt x="65380" y="41034"/>
                </a:cubicBezTo>
                <a:cubicBezTo>
                  <a:pt x="66082" y="40249"/>
                  <a:pt x="66189" y="39094"/>
                  <a:pt x="65380" y="38320"/>
                </a:cubicBezTo>
                <a:cubicBezTo>
                  <a:pt x="65003" y="37966"/>
                  <a:pt x="64449" y="37771"/>
                  <a:pt x="63900" y="37771"/>
                </a:cubicBezTo>
                <a:cubicBezTo>
                  <a:pt x="63563" y="37771"/>
                  <a:pt x="63229" y="37844"/>
                  <a:pt x="62939" y="37998"/>
                </a:cubicBezTo>
                <a:cubicBezTo>
                  <a:pt x="63141" y="37617"/>
                  <a:pt x="63344" y="37236"/>
                  <a:pt x="63546" y="36855"/>
                </a:cubicBezTo>
                <a:cubicBezTo>
                  <a:pt x="64034" y="35962"/>
                  <a:pt x="64630" y="34962"/>
                  <a:pt x="64737" y="33938"/>
                </a:cubicBezTo>
                <a:cubicBezTo>
                  <a:pt x="64856" y="33957"/>
                  <a:pt x="64977" y="33967"/>
                  <a:pt x="65099" y="33967"/>
                </a:cubicBezTo>
                <a:cubicBezTo>
                  <a:pt x="65586" y="33967"/>
                  <a:pt x="66087" y="33807"/>
                  <a:pt x="66535" y="33426"/>
                </a:cubicBezTo>
                <a:lnTo>
                  <a:pt x="69952" y="30521"/>
                </a:lnTo>
                <a:cubicBezTo>
                  <a:pt x="70090" y="31506"/>
                  <a:pt x="71118" y="32268"/>
                  <a:pt x="72196" y="32268"/>
                </a:cubicBezTo>
                <a:cubicBezTo>
                  <a:pt x="72696" y="32268"/>
                  <a:pt x="73206" y="32104"/>
                  <a:pt x="73643" y="31724"/>
                </a:cubicBezTo>
                <a:lnTo>
                  <a:pt x="75203" y="30366"/>
                </a:lnTo>
                <a:cubicBezTo>
                  <a:pt x="75369" y="30616"/>
                  <a:pt x="75595" y="30843"/>
                  <a:pt x="75905" y="31021"/>
                </a:cubicBezTo>
                <a:cubicBezTo>
                  <a:pt x="76225" y="31197"/>
                  <a:pt x="76607" y="31285"/>
                  <a:pt x="76992" y="31285"/>
                </a:cubicBezTo>
                <a:cubicBezTo>
                  <a:pt x="77754" y="31285"/>
                  <a:pt x="78530" y="30943"/>
                  <a:pt x="78870" y="30271"/>
                </a:cubicBezTo>
                <a:cubicBezTo>
                  <a:pt x="79858" y="28342"/>
                  <a:pt x="80846" y="26414"/>
                  <a:pt x="81834" y="24473"/>
                </a:cubicBezTo>
                <a:cubicBezTo>
                  <a:pt x="82525" y="23127"/>
                  <a:pt x="81668" y="21794"/>
                  <a:pt x="80465" y="21472"/>
                </a:cubicBezTo>
                <a:cubicBezTo>
                  <a:pt x="80477" y="21461"/>
                  <a:pt x="80489" y="21437"/>
                  <a:pt x="80501" y="21425"/>
                </a:cubicBezTo>
                <a:cubicBezTo>
                  <a:pt x="81505" y="19899"/>
                  <a:pt x="80096" y="18434"/>
                  <a:pt x="78584" y="18434"/>
                </a:cubicBezTo>
                <a:cubicBezTo>
                  <a:pt x="78197" y="18434"/>
                  <a:pt x="77803" y="18530"/>
                  <a:pt x="77441" y="18746"/>
                </a:cubicBezTo>
                <a:cubicBezTo>
                  <a:pt x="77453" y="18234"/>
                  <a:pt x="77274" y="17734"/>
                  <a:pt x="76846" y="17329"/>
                </a:cubicBezTo>
                <a:cubicBezTo>
                  <a:pt x="76432" y="16933"/>
                  <a:pt x="75889" y="16740"/>
                  <a:pt x="75346" y="16740"/>
                </a:cubicBezTo>
                <a:cubicBezTo>
                  <a:pt x="74794" y="16740"/>
                  <a:pt x="74241" y="16939"/>
                  <a:pt x="73821" y="17329"/>
                </a:cubicBezTo>
                <a:cubicBezTo>
                  <a:pt x="72631" y="18424"/>
                  <a:pt x="71428" y="19532"/>
                  <a:pt x="70214" y="20627"/>
                </a:cubicBezTo>
                <a:cubicBezTo>
                  <a:pt x="70488" y="20246"/>
                  <a:pt x="70750" y="19853"/>
                  <a:pt x="71012" y="19472"/>
                </a:cubicBezTo>
                <a:cubicBezTo>
                  <a:pt x="71994" y="18043"/>
                  <a:pt x="70536" y="16412"/>
                  <a:pt x="69068" y="16412"/>
                </a:cubicBezTo>
                <a:cubicBezTo>
                  <a:pt x="68580" y="16412"/>
                  <a:pt x="68091" y="16592"/>
                  <a:pt x="67690" y="17020"/>
                </a:cubicBezTo>
                <a:cubicBezTo>
                  <a:pt x="67225" y="17508"/>
                  <a:pt x="66773" y="18008"/>
                  <a:pt x="66309" y="18496"/>
                </a:cubicBezTo>
                <a:cubicBezTo>
                  <a:pt x="66225" y="17865"/>
                  <a:pt x="65832" y="17246"/>
                  <a:pt x="65273" y="16936"/>
                </a:cubicBezTo>
                <a:cubicBezTo>
                  <a:pt x="64935" y="16745"/>
                  <a:pt x="64590" y="16665"/>
                  <a:pt x="64255" y="16665"/>
                </a:cubicBezTo>
                <a:cubicBezTo>
                  <a:pt x="64153" y="16665"/>
                  <a:pt x="64051" y="16672"/>
                  <a:pt x="63951" y="16686"/>
                </a:cubicBezTo>
                <a:cubicBezTo>
                  <a:pt x="64023" y="16460"/>
                  <a:pt x="64082" y="16234"/>
                  <a:pt x="64154" y="16019"/>
                </a:cubicBezTo>
                <a:cubicBezTo>
                  <a:pt x="64261" y="15638"/>
                  <a:pt x="64261" y="15293"/>
                  <a:pt x="64165" y="14996"/>
                </a:cubicBezTo>
                <a:cubicBezTo>
                  <a:pt x="64189" y="14936"/>
                  <a:pt x="64225" y="14888"/>
                  <a:pt x="64249" y="14829"/>
                </a:cubicBezTo>
                <a:cubicBezTo>
                  <a:pt x="65130" y="12483"/>
                  <a:pt x="66023" y="10138"/>
                  <a:pt x="66904" y="7780"/>
                </a:cubicBezTo>
                <a:cubicBezTo>
                  <a:pt x="67456" y="6347"/>
                  <a:pt x="66067" y="5179"/>
                  <a:pt x="64705" y="5179"/>
                </a:cubicBezTo>
                <a:cubicBezTo>
                  <a:pt x="64539" y="5179"/>
                  <a:pt x="64374" y="5196"/>
                  <a:pt x="64213" y="5232"/>
                </a:cubicBezTo>
                <a:cubicBezTo>
                  <a:pt x="64487" y="4566"/>
                  <a:pt x="64701" y="3863"/>
                  <a:pt x="64808" y="3137"/>
                </a:cubicBezTo>
                <a:cubicBezTo>
                  <a:pt x="64951" y="2208"/>
                  <a:pt x="64713" y="1291"/>
                  <a:pt x="63808" y="791"/>
                </a:cubicBezTo>
                <a:cubicBezTo>
                  <a:pt x="63474" y="603"/>
                  <a:pt x="63098" y="514"/>
                  <a:pt x="62722" y="514"/>
                </a:cubicBezTo>
                <a:cubicBezTo>
                  <a:pt x="62146" y="514"/>
                  <a:pt x="61571" y="724"/>
                  <a:pt x="61153" y="1113"/>
                </a:cubicBezTo>
                <a:cubicBezTo>
                  <a:pt x="60344" y="1863"/>
                  <a:pt x="59582" y="2661"/>
                  <a:pt x="58843" y="3494"/>
                </a:cubicBezTo>
                <a:cubicBezTo>
                  <a:pt x="58927" y="3208"/>
                  <a:pt x="58998" y="2923"/>
                  <a:pt x="59058" y="2625"/>
                </a:cubicBezTo>
                <a:cubicBezTo>
                  <a:pt x="59236" y="1708"/>
                  <a:pt x="58939" y="768"/>
                  <a:pt x="58058" y="279"/>
                </a:cubicBezTo>
                <a:cubicBezTo>
                  <a:pt x="57732" y="99"/>
                  <a:pt x="57316" y="1"/>
                  <a:pt x="56898"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338" name="Google Shape;338;p22"/>
          <p:cNvGrpSpPr/>
          <p:nvPr/>
        </p:nvGrpSpPr>
        <p:grpSpPr>
          <a:xfrm>
            <a:off x="697267" y="5244601"/>
            <a:ext cx="233467" cy="191300"/>
            <a:chOff x="1808250" y="1643825"/>
            <a:chExt cx="175100" cy="143475"/>
          </a:xfrm>
        </p:grpSpPr>
        <p:sp>
          <p:nvSpPr>
            <p:cNvPr id="339" name="Google Shape;339;p22"/>
            <p:cNvSpPr/>
            <p:nvPr/>
          </p:nvSpPr>
          <p:spPr>
            <a:xfrm>
              <a:off x="1808250" y="1651700"/>
              <a:ext cx="175100" cy="135600"/>
            </a:xfrm>
            <a:custGeom>
              <a:avLst/>
              <a:gdLst/>
              <a:ahLst/>
              <a:cxnLst/>
              <a:rect l="l" t="t" r="r" b="b"/>
              <a:pathLst>
                <a:path w="7004" h="5424" extrusionOk="0">
                  <a:moveTo>
                    <a:pt x="3954" y="0"/>
                  </a:moveTo>
                  <a:cubicBezTo>
                    <a:pt x="3625" y="0"/>
                    <a:pt x="3268" y="74"/>
                    <a:pt x="2890" y="240"/>
                  </a:cubicBezTo>
                  <a:cubicBezTo>
                    <a:pt x="2544" y="430"/>
                    <a:pt x="2306" y="704"/>
                    <a:pt x="2151" y="1002"/>
                  </a:cubicBezTo>
                  <a:cubicBezTo>
                    <a:pt x="1" y="2826"/>
                    <a:pt x="817" y="5424"/>
                    <a:pt x="3003" y="5424"/>
                  </a:cubicBezTo>
                  <a:cubicBezTo>
                    <a:pt x="3685" y="5424"/>
                    <a:pt x="4501" y="5171"/>
                    <a:pt x="5402" y="4562"/>
                  </a:cubicBezTo>
                  <a:cubicBezTo>
                    <a:pt x="7004" y="2919"/>
                    <a:pt x="6019" y="0"/>
                    <a:pt x="3954"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0" name="Google Shape;340;p22"/>
            <p:cNvSpPr/>
            <p:nvPr/>
          </p:nvSpPr>
          <p:spPr>
            <a:xfrm>
              <a:off x="1817675" y="1643825"/>
              <a:ext cx="158675" cy="140325"/>
            </a:xfrm>
            <a:custGeom>
              <a:avLst/>
              <a:gdLst/>
              <a:ahLst/>
              <a:cxnLst/>
              <a:rect l="l" t="t" r="r" b="b"/>
              <a:pathLst>
                <a:path w="6347" h="5613" extrusionOk="0">
                  <a:moveTo>
                    <a:pt x="4203" y="1293"/>
                  </a:moveTo>
                  <a:cubicBezTo>
                    <a:pt x="4227" y="1305"/>
                    <a:pt x="4263" y="1329"/>
                    <a:pt x="4299" y="1329"/>
                  </a:cubicBezTo>
                  <a:cubicBezTo>
                    <a:pt x="4489" y="1340"/>
                    <a:pt x="4846" y="1888"/>
                    <a:pt x="4822" y="2150"/>
                  </a:cubicBezTo>
                  <a:cubicBezTo>
                    <a:pt x="4810" y="2805"/>
                    <a:pt x="4799" y="2769"/>
                    <a:pt x="4739" y="3150"/>
                  </a:cubicBezTo>
                  <a:cubicBezTo>
                    <a:pt x="4715" y="3198"/>
                    <a:pt x="4703" y="3245"/>
                    <a:pt x="4691" y="3281"/>
                  </a:cubicBezTo>
                  <a:cubicBezTo>
                    <a:pt x="4668" y="3317"/>
                    <a:pt x="4656" y="3353"/>
                    <a:pt x="4632" y="3376"/>
                  </a:cubicBezTo>
                  <a:cubicBezTo>
                    <a:pt x="4013" y="4014"/>
                    <a:pt x="3484" y="4247"/>
                    <a:pt x="3179" y="4247"/>
                  </a:cubicBezTo>
                  <a:cubicBezTo>
                    <a:pt x="3085" y="4247"/>
                    <a:pt x="3013" y="4225"/>
                    <a:pt x="2965" y="4186"/>
                  </a:cubicBezTo>
                  <a:cubicBezTo>
                    <a:pt x="2167" y="3650"/>
                    <a:pt x="1941" y="3305"/>
                    <a:pt x="2572" y="2388"/>
                  </a:cubicBezTo>
                  <a:cubicBezTo>
                    <a:pt x="2679" y="2293"/>
                    <a:pt x="3322" y="1674"/>
                    <a:pt x="3477" y="1638"/>
                  </a:cubicBezTo>
                  <a:cubicBezTo>
                    <a:pt x="3882" y="1364"/>
                    <a:pt x="3787" y="1507"/>
                    <a:pt x="4203" y="1293"/>
                  </a:cubicBezTo>
                  <a:close/>
                  <a:moveTo>
                    <a:pt x="3898" y="1"/>
                  </a:moveTo>
                  <a:cubicBezTo>
                    <a:pt x="3839" y="1"/>
                    <a:pt x="3778" y="10"/>
                    <a:pt x="3715" y="31"/>
                  </a:cubicBezTo>
                  <a:cubicBezTo>
                    <a:pt x="2013" y="567"/>
                    <a:pt x="0" y="2603"/>
                    <a:pt x="1239" y="4436"/>
                  </a:cubicBezTo>
                  <a:cubicBezTo>
                    <a:pt x="1700" y="5095"/>
                    <a:pt x="2458" y="5612"/>
                    <a:pt x="3261" y="5612"/>
                  </a:cubicBezTo>
                  <a:cubicBezTo>
                    <a:pt x="3475" y="5612"/>
                    <a:pt x="3691" y="5576"/>
                    <a:pt x="3906" y="5496"/>
                  </a:cubicBezTo>
                  <a:cubicBezTo>
                    <a:pt x="4680" y="5162"/>
                    <a:pt x="5501" y="4650"/>
                    <a:pt x="5906" y="3888"/>
                  </a:cubicBezTo>
                  <a:cubicBezTo>
                    <a:pt x="6334" y="2757"/>
                    <a:pt x="6346" y="1269"/>
                    <a:pt x="5370" y="412"/>
                  </a:cubicBezTo>
                  <a:cubicBezTo>
                    <a:pt x="5133" y="220"/>
                    <a:pt x="4805" y="15"/>
                    <a:pt x="4482" y="15"/>
                  </a:cubicBezTo>
                  <a:cubicBezTo>
                    <a:pt x="4384" y="15"/>
                    <a:pt x="4286" y="34"/>
                    <a:pt x="4191" y="78"/>
                  </a:cubicBezTo>
                  <a:cubicBezTo>
                    <a:pt x="4106" y="32"/>
                    <a:pt x="4006" y="1"/>
                    <a:pt x="3898"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390" name="Google Shape;390;p22"/>
          <p:cNvSpPr/>
          <p:nvPr/>
        </p:nvSpPr>
        <p:spPr>
          <a:xfrm rot="-5017685">
            <a:off x="521547" y="5769986"/>
            <a:ext cx="2378823" cy="1728127"/>
          </a:xfrm>
          <a:custGeom>
            <a:avLst/>
            <a:gdLst/>
            <a:ahLst/>
            <a:cxnLst/>
            <a:rect l="l" t="t" r="r" b="b"/>
            <a:pathLst>
              <a:path w="46480" h="33766" extrusionOk="0">
                <a:moveTo>
                  <a:pt x="22756" y="5887"/>
                </a:moveTo>
                <a:cubicBezTo>
                  <a:pt x="24632" y="5887"/>
                  <a:pt x="24794" y="7676"/>
                  <a:pt x="23039" y="9476"/>
                </a:cubicBezTo>
                <a:cubicBezTo>
                  <a:pt x="20979" y="11452"/>
                  <a:pt x="18122" y="13333"/>
                  <a:pt x="15276" y="14572"/>
                </a:cubicBezTo>
                <a:cubicBezTo>
                  <a:pt x="16086" y="12512"/>
                  <a:pt x="17264" y="10547"/>
                  <a:pt x="18646" y="8928"/>
                </a:cubicBezTo>
                <a:cubicBezTo>
                  <a:pt x="18919" y="8511"/>
                  <a:pt x="20467" y="6809"/>
                  <a:pt x="20848" y="6547"/>
                </a:cubicBezTo>
                <a:cubicBezTo>
                  <a:pt x="21277" y="6166"/>
                  <a:pt x="22253" y="5940"/>
                  <a:pt x="22325" y="5916"/>
                </a:cubicBezTo>
                <a:cubicBezTo>
                  <a:pt x="22477" y="5897"/>
                  <a:pt x="22621" y="5887"/>
                  <a:pt x="22756" y="5887"/>
                </a:cubicBezTo>
                <a:close/>
                <a:moveTo>
                  <a:pt x="32465" y="18050"/>
                </a:moveTo>
                <a:cubicBezTo>
                  <a:pt x="32500" y="18050"/>
                  <a:pt x="32529" y="18053"/>
                  <a:pt x="32552" y="18060"/>
                </a:cubicBezTo>
                <a:cubicBezTo>
                  <a:pt x="33993" y="18155"/>
                  <a:pt x="33469" y="19584"/>
                  <a:pt x="32624" y="21299"/>
                </a:cubicBezTo>
                <a:cubicBezTo>
                  <a:pt x="31588" y="23096"/>
                  <a:pt x="30326" y="24716"/>
                  <a:pt x="28861" y="25966"/>
                </a:cubicBezTo>
                <a:cubicBezTo>
                  <a:pt x="28659" y="24549"/>
                  <a:pt x="28825" y="23025"/>
                  <a:pt x="29385" y="21382"/>
                </a:cubicBezTo>
                <a:cubicBezTo>
                  <a:pt x="29659" y="20549"/>
                  <a:pt x="30135" y="19489"/>
                  <a:pt x="30540" y="19036"/>
                </a:cubicBezTo>
                <a:cubicBezTo>
                  <a:pt x="31031" y="18458"/>
                  <a:pt x="32082" y="18050"/>
                  <a:pt x="32465" y="18050"/>
                </a:cubicBezTo>
                <a:close/>
                <a:moveTo>
                  <a:pt x="2917" y="0"/>
                </a:moveTo>
                <a:cubicBezTo>
                  <a:pt x="2783" y="0"/>
                  <a:pt x="2651" y="60"/>
                  <a:pt x="2584" y="189"/>
                </a:cubicBezTo>
                <a:cubicBezTo>
                  <a:pt x="1608" y="2106"/>
                  <a:pt x="953" y="4142"/>
                  <a:pt x="536" y="6237"/>
                </a:cubicBezTo>
                <a:cubicBezTo>
                  <a:pt x="203" y="7916"/>
                  <a:pt x="0" y="9678"/>
                  <a:pt x="500" y="11333"/>
                </a:cubicBezTo>
                <a:cubicBezTo>
                  <a:pt x="1632" y="15238"/>
                  <a:pt x="5311" y="16846"/>
                  <a:pt x="9097" y="16977"/>
                </a:cubicBezTo>
                <a:cubicBezTo>
                  <a:pt x="9339" y="16995"/>
                  <a:pt x="9580" y="17003"/>
                  <a:pt x="9820" y="17003"/>
                </a:cubicBezTo>
                <a:cubicBezTo>
                  <a:pt x="11020" y="17003"/>
                  <a:pt x="12194" y="16788"/>
                  <a:pt x="13335" y="16441"/>
                </a:cubicBezTo>
                <a:lnTo>
                  <a:pt x="13335" y="16441"/>
                </a:lnTo>
                <a:cubicBezTo>
                  <a:pt x="13169" y="17108"/>
                  <a:pt x="13026" y="17774"/>
                  <a:pt x="12931" y="18453"/>
                </a:cubicBezTo>
                <a:cubicBezTo>
                  <a:pt x="12050" y="22989"/>
                  <a:pt x="14121" y="27276"/>
                  <a:pt x="18562" y="28871"/>
                </a:cubicBezTo>
                <a:cubicBezTo>
                  <a:pt x="19840" y="29463"/>
                  <a:pt x="21200" y="29742"/>
                  <a:pt x="22555" y="29742"/>
                </a:cubicBezTo>
                <a:cubicBezTo>
                  <a:pt x="24495" y="29742"/>
                  <a:pt x="26426" y="29170"/>
                  <a:pt x="28087" y="28133"/>
                </a:cubicBezTo>
                <a:cubicBezTo>
                  <a:pt x="28730" y="29752"/>
                  <a:pt x="29814" y="31228"/>
                  <a:pt x="31147" y="32348"/>
                </a:cubicBezTo>
                <a:cubicBezTo>
                  <a:pt x="32454" y="33361"/>
                  <a:pt x="33946" y="33765"/>
                  <a:pt x="35493" y="33765"/>
                </a:cubicBezTo>
                <a:cubicBezTo>
                  <a:pt x="39414" y="33765"/>
                  <a:pt x="43685" y="31168"/>
                  <a:pt x="46161" y="29323"/>
                </a:cubicBezTo>
                <a:cubicBezTo>
                  <a:pt x="46479" y="28946"/>
                  <a:pt x="46167" y="28335"/>
                  <a:pt x="45687" y="28335"/>
                </a:cubicBezTo>
                <a:cubicBezTo>
                  <a:pt x="45682" y="28335"/>
                  <a:pt x="45677" y="28335"/>
                  <a:pt x="45673" y="28335"/>
                </a:cubicBezTo>
                <a:cubicBezTo>
                  <a:pt x="45101" y="28442"/>
                  <a:pt x="44470" y="29073"/>
                  <a:pt x="43911" y="29347"/>
                </a:cubicBezTo>
                <a:cubicBezTo>
                  <a:pt x="41863" y="30526"/>
                  <a:pt x="40339" y="31443"/>
                  <a:pt x="38315" y="31990"/>
                </a:cubicBezTo>
                <a:cubicBezTo>
                  <a:pt x="37462" y="32276"/>
                  <a:pt x="36524" y="32409"/>
                  <a:pt x="35631" y="32409"/>
                </a:cubicBezTo>
                <a:cubicBezTo>
                  <a:pt x="34256" y="32409"/>
                  <a:pt x="32988" y="32094"/>
                  <a:pt x="32302" y="31538"/>
                </a:cubicBezTo>
                <a:cubicBezTo>
                  <a:pt x="30766" y="30276"/>
                  <a:pt x="29730" y="28871"/>
                  <a:pt x="29206" y="27323"/>
                </a:cubicBezTo>
                <a:cubicBezTo>
                  <a:pt x="29659" y="26954"/>
                  <a:pt x="30088" y="26537"/>
                  <a:pt x="30480" y="26085"/>
                </a:cubicBezTo>
                <a:cubicBezTo>
                  <a:pt x="32016" y="24585"/>
                  <a:pt x="36493" y="18739"/>
                  <a:pt x="33540" y="17143"/>
                </a:cubicBezTo>
                <a:cubicBezTo>
                  <a:pt x="33061" y="16974"/>
                  <a:pt x="32615" y="16897"/>
                  <a:pt x="32200" y="16897"/>
                </a:cubicBezTo>
                <a:cubicBezTo>
                  <a:pt x="28930" y="16897"/>
                  <a:pt x="27588" y="21707"/>
                  <a:pt x="27409" y="24549"/>
                </a:cubicBezTo>
                <a:cubicBezTo>
                  <a:pt x="27385" y="25335"/>
                  <a:pt x="27480" y="26121"/>
                  <a:pt x="27671" y="26871"/>
                </a:cubicBezTo>
                <a:cubicBezTo>
                  <a:pt x="26325" y="27764"/>
                  <a:pt x="24849" y="28335"/>
                  <a:pt x="23253" y="28442"/>
                </a:cubicBezTo>
                <a:cubicBezTo>
                  <a:pt x="23182" y="28444"/>
                  <a:pt x="23110" y="28445"/>
                  <a:pt x="23038" y="28445"/>
                </a:cubicBezTo>
                <a:cubicBezTo>
                  <a:pt x="19141" y="28445"/>
                  <a:pt x="15153" y="26231"/>
                  <a:pt x="14288" y="22513"/>
                </a:cubicBezTo>
                <a:cubicBezTo>
                  <a:pt x="13895" y="20429"/>
                  <a:pt x="14133" y="18132"/>
                  <a:pt x="14812" y="15905"/>
                </a:cubicBezTo>
                <a:cubicBezTo>
                  <a:pt x="16133" y="15369"/>
                  <a:pt x="17407" y="14679"/>
                  <a:pt x="18610" y="13976"/>
                </a:cubicBezTo>
                <a:cubicBezTo>
                  <a:pt x="20503" y="12809"/>
                  <a:pt x="22432" y="11619"/>
                  <a:pt x="23920" y="9940"/>
                </a:cubicBezTo>
                <a:cubicBezTo>
                  <a:pt x="24873" y="8869"/>
                  <a:pt x="25706" y="7166"/>
                  <a:pt x="24825" y="5821"/>
                </a:cubicBezTo>
                <a:cubicBezTo>
                  <a:pt x="24258" y="5120"/>
                  <a:pt x="23381" y="4776"/>
                  <a:pt x="22501" y="4776"/>
                </a:cubicBezTo>
                <a:cubicBezTo>
                  <a:pt x="22125" y="4776"/>
                  <a:pt x="21749" y="4839"/>
                  <a:pt x="21396" y="4963"/>
                </a:cubicBezTo>
                <a:cubicBezTo>
                  <a:pt x="19705" y="5499"/>
                  <a:pt x="18610" y="7023"/>
                  <a:pt x="17515" y="8333"/>
                </a:cubicBezTo>
                <a:cubicBezTo>
                  <a:pt x="15800" y="10357"/>
                  <a:pt x="14490" y="12690"/>
                  <a:pt x="13681" y="15203"/>
                </a:cubicBezTo>
                <a:cubicBezTo>
                  <a:pt x="12681" y="15560"/>
                  <a:pt x="11704" y="15810"/>
                  <a:pt x="10776" y="15953"/>
                </a:cubicBezTo>
                <a:cubicBezTo>
                  <a:pt x="10402" y="15982"/>
                  <a:pt x="10030" y="15996"/>
                  <a:pt x="9663" y="15996"/>
                </a:cubicBezTo>
                <a:cubicBezTo>
                  <a:pt x="5017" y="15996"/>
                  <a:pt x="996" y="13686"/>
                  <a:pt x="1096" y="8821"/>
                </a:cubicBezTo>
                <a:cubicBezTo>
                  <a:pt x="1179" y="6749"/>
                  <a:pt x="1739" y="4475"/>
                  <a:pt x="2525" y="2249"/>
                </a:cubicBezTo>
                <a:lnTo>
                  <a:pt x="2525" y="2249"/>
                </a:lnTo>
                <a:cubicBezTo>
                  <a:pt x="2499" y="2282"/>
                  <a:pt x="2486" y="2296"/>
                  <a:pt x="2483" y="2296"/>
                </a:cubicBezTo>
                <a:cubicBezTo>
                  <a:pt x="2467" y="2296"/>
                  <a:pt x="2741" y="1871"/>
                  <a:pt x="2751" y="1760"/>
                </a:cubicBezTo>
                <a:cubicBezTo>
                  <a:pt x="2906" y="1272"/>
                  <a:pt x="3310" y="808"/>
                  <a:pt x="3310" y="284"/>
                </a:cubicBezTo>
                <a:cubicBezTo>
                  <a:pt x="3270" y="102"/>
                  <a:pt x="3092" y="0"/>
                  <a:pt x="291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394" name="Google Shape;394;p22"/>
          <p:cNvGrpSpPr/>
          <p:nvPr/>
        </p:nvGrpSpPr>
        <p:grpSpPr>
          <a:xfrm rot="583315">
            <a:off x="349865" y="2376896"/>
            <a:ext cx="694805" cy="685183"/>
            <a:chOff x="588850" y="618775"/>
            <a:chExt cx="703975" cy="694225"/>
          </a:xfrm>
        </p:grpSpPr>
        <p:sp>
          <p:nvSpPr>
            <p:cNvPr id="395" name="Google Shape;395;p22"/>
            <p:cNvSpPr/>
            <p:nvPr/>
          </p:nvSpPr>
          <p:spPr>
            <a:xfrm>
              <a:off x="612650" y="684225"/>
              <a:ext cx="625100" cy="608400"/>
            </a:xfrm>
            <a:custGeom>
              <a:avLst/>
              <a:gdLst/>
              <a:ahLst/>
              <a:cxnLst/>
              <a:rect l="l" t="t" r="r" b="b"/>
              <a:pathLst>
                <a:path w="25004" h="24336" extrusionOk="0">
                  <a:moveTo>
                    <a:pt x="10686" y="0"/>
                  </a:moveTo>
                  <a:cubicBezTo>
                    <a:pt x="10158" y="0"/>
                    <a:pt x="9636" y="288"/>
                    <a:pt x="9442" y="826"/>
                  </a:cubicBezTo>
                  <a:cubicBezTo>
                    <a:pt x="9323" y="945"/>
                    <a:pt x="9335" y="1314"/>
                    <a:pt x="9359" y="1659"/>
                  </a:cubicBezTo>
                  <a:cubicBezTo>
                    <a:pt x="9323" y="1743"/>
                    <a:pt x="9299" y="1826"/>
                    <a:pt x="9275" y="1909"/>
                  </a:cubicBezTo>
                  <a:cubicBezTo>
                    <a:pt x="8835" y="4124"/>
                    <a:pt x="8371" y="6338"/>
                    <a:pt x="7894" y="8541"/>
                  </a:cubicBezTo>
                  <a:cubicBezTo>
                    <a:pt x="7263" y="8601"/>
                    <a:pt x="6608" y="8660"/>
                    <a:pt x="5942" y="8743"/>
                  </a:cubicBezTo>
                  <a:cubicBezTo>
                    <a:pt x="5596" y="8779"/>
                    <a:pt x="5263" y="8815"/>
                    <a:pt x="4930" y="8851"/>
                  </a:cubicBezTo>
                  <a:cubicBezTo>
                    <a:pt x="4620" y="8874"/>
                    <a:pt x="4322" y="8934"/>
                    <a:pt x="4025" y="8993"/>
                  </a:cubicBezTo>
                  <a:cubicBezTo>
                    <a:pt x="3144" y="9101"/>
                    <a:pt x="2239" y="9208"/>
                    <a:pt x="1417" y="9565"/>
                  </a:cubicBezTo>
                  <a:cubicBezTo>
                    <a:pt x="905" y="9744"/>
                    <a:pt x="382" y="10113"/>
                    <a:pt x="262" y="10672"/>
                  </a:cubicBezTo>
                  <a:cubicBezTo>
                    <a:pt x="167" y="10982"/>
                    <a:pt x="203" y="11303"/>
                    <a:pt x="334" y="11577"/>
                  </a:cubicBezTo>
                  <a:cubicBezTo>
                    <a:pt x="1" y="12196"/>
                    <a:pt x="239" y="13030"/>
                    <a:pt x="870" y="13387"/>
                  </a:cubicBezTo>
                  <a:cubicBezTo>
                    <a:pt x="3084" y="14089"/>
                    <a:pt x="4501" y="14423"/>
                    <a:pt x="5942" y="15161"/>
                  </a:cubicBezTo>
                  <a:cubicBezTo>
                    <a:pt x="6073" y="15208"/>
                    <a:pt x="6192" y="15268"/>
                    <a:pt x="6311" y="15316"/>
                  </a:cubicBezTo>
                  <a:cubicBezTo>
                    <a:pt x="6180" y="15804"/>
                    <a:pt x="6073" y="16292"/>
                    <a:pt x="5942" y="16780"/>
                  </a:cubicBezTo>
                  <a:cubicBezTo>
                    <a:pt x="5525" y="18268"/>
                    <a:pt x="5025" y="19733"/>
                    <a:pt x="4668" y="21245"/>
                  </a:cubicBezTo>
                  <a:cubicBezTo>
                    <a:pt x="4465" y="21971"/>
                    <a:pt x="4275" y="22769"/>
                    <a:pt x="4644" y="23471"/>
                  </a:cubicBezTo>
                  <a:cubicBezTo>
                    <a:pt x="4842" y="24031"/>
                    <a:pt x="5387" y="24335"/>
                    <a:pt x="5941" y="24335"/>
                  </a:cubicBezTo>
                  <a:cubicBezTo>
                    <a:pt x="6187" y="24335"/>
                    <a:pt x="6436" y="24275"/>
                    <a:pt x="6656" y="24150"/>
                  </a:cubicBezTo>
                  <a:cubicBezTo>
                    <a:pt x="7847" y="23162"/>
                    <a:pt x="7561" y="23174"/>
                    <a:pt x="8609" y="22221"/>
                  </a:cubicBezTo>
                  <a:cubicBezTo>
                    <a:pt x="9907" y="20935"/>
                    <a:pt x="11383" y="19852"/>
                    <a:pt x="12681" y="18566"/>
                  </a:cubicBezTo>
                  <a:cubicBezTo>
                    <a:pt x="12824" y="18435"/>
                    <a:pt x="12966" y="18304"/>
                    <a:pt x="13109" y="18161"/>
                  </a:cubicBezTo>
                  <a:cubicBezTo>
                    <a:pt x="13836" y="18435"/>
                    <a:pt x="15907" y="19745"/>
                    <a:pt x="17348" y="20435"/>
                  </a:cubicBezTo>
                  <a:cubicBezTo>
                    <a:pt x="18200" y="20770"/>
                    <a:pt x="19673" y="21592"/>
                    <a:pt x="20761" y="21592"/>
                  </a:cubicBezTo>
                  <a:cubicBezTo>
                    <a:pt x="21451" y="21592"/>
                    <a:pt x="21986" y="21262"/>
                    <a:pt x="22110" y="20269"/>
                  </a:cubicBezTo>
                  <a:cubicBezTo>
                    <a:pt x="21598" y="18411"/>
                    <a:pt x="20408" y="16768"/>
                    <a:pt x="19574" y="15030"/>
                  </a:cubicBezTo>
                  <a:cubicBezTo>
                    <a:pt x="19217" y="14411"/>
                    <a:pt x="18848" y="13804"/>
                    <a:pt x="18479" y="13196"/>
                  </a:cubicBezTo>
                  <a:cubicBezTo>
                    <a:pt x="18479" y="13184"/>
                    <a:pt x="18479" y="13172"/>
                    <a:pt x="18491" y="13161"/>
                  </a:cubicBezTo>
                  <a:cubicBezTo>
                    <a:pt x="19384" y="12363"/>
                    <a:pt x="20289" y="11577"/>
                    <a:pt x="21229" y="10827"/>
                  </a:cubicBezTo>
                  <a:cubicBezTo>
                    <a:pt x="21944" y="10196"/>
                    <a:pt x="23349" y="9434"/>
                    <a:pt x="24408" y="7958"/>
                  </a:cubicBezTo>
                  <a:cubicBezTo>
                    <a:pt x="25004" y="7029"/>
                    <a:pt x="24361" y="5838"/>
                    <a:pt x="23325" y="5624"/>
                  </a:cubicBezTo>
                  <a:cubicBezTo>
                    <a:pt x="23123" y="5589"/>
                    <a:pt x="22922" y="5573"/>
                    <a:pt x="22720" y="5573"/>
                  </a:cubicBezTo>
                  <a:cubicBezTo>
                    <a:pt x="21696" y="5573"/>
                    <a:pt x="20677" y="5969"/>
                    <a:pt x="19682" y="6148"/>
                  </a:cubicBezTo>
                  <a:cubicBezTo>
                    <a:pt x="19539" y="6184"/>
                    <a:pt x="19396" y="6219"/>
                    <a:pt x="19265" y="6243"/>
                  </a:cubicBezTo>
                  <a:cubicBezTo>
                    <a:pt x="18812" y="6255"/>
                    <a:pt x="18336" y="6350"/>
                    <a:pt x="17919" y="6434"/>
                  </a:cubicBezTo>
                  <a:cubicBezTo>
                    <a:pt x="17110" y="6600"/>
                    <a:pt x="16324" y="6898"/>
                    <a:pt x="15538" y="7184"/>
                  </a:cubicBezTo>
                  <a:cubicBezTo>
                    <a:pt x="15324" y="7243"/>
                    <a:pt x="15098" y="7291"/>
                    <a:pt x="14883" y="7350"/>
                  </a:cubicBezTo>
                  <a:cubicBezTo>
                    <a:pt x="14133" y="6136"/>
                    <a:pt x="13336" y="4957"/>
                    <a:pt x="12669" y="3707"/>
                  </a:cubicBezTo>
                  <a:cubicBezTo>
                    <a:pt x="12490" y="2552"/>
                    <a:pt x="12323" y="1326"/>
                    <a:pt x="11645" y="385"/>
                  </a:cubicBezTo>
                  <a:cubicBezTo>
                    <a:pt x="11385" y="125"/>
                    <a:pt x="11034" y="0"/>
                    <a:pt x="10686"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6" name="Google Shape;396;p22"/>
            <p:cNvSpPr/>
            <p:nvPr/>
          </p:nvSpPr>
          <p:spPr>
            <a:xfrm>
              <a:off x="588850" y="618775"/>
              <a:ext cx="703975" cy="694225"/>
            </a:xfrm>
            <a:custGeom>
              <a:avLst/>
              <a:gdLst/>
              <a:ahLst/>
              <a:cxnLst/>
              <a:rect l="l" t="t" r="r" b="b"/>
              <a:pathLst>
                <a:path w="28159" h="27769" extrusionOk="0">
                  <a:moveTo>
                    <a:pt x="11656" y="1301"/>
                  </a:moveTo>
                  <a:cubicBezTo>
                    <a:pt x="11680" y="1563"/>
                    <a:pt x="11787" y="1860"/>
                    <a:pt x="11894" y="2098"/>
                  </a:cubicBezTo>
                  <a:cubicBezTo>
                    <a:pt x="12132" y="2682"/>
                    <a:pt x="12311" y="3277"/>
                    <a:pt x="12561" y="3860"/>
                  </a:cubicBezTo>
                  <a:cubicBezTo>
                    <a:pt x="13216" y="5444"/>
                    <a:pt x="14157" y="6897"/>
                    <a:pt x="14954" y="8421"/>
                  </a:cubicBezTo>
                  <a:cubicBezTo>
                    <a:pt x="15323" y="9040"/>
                    <a:pt x="15526" y="9766"/>
                    <a:pt x="15966" y="10349"/>
                  </a:cubicBezTo>
                  <a:cubicBezTo>
                    <a:pt x="16143" y="10619"/>
                    <a:pt x="16435" y="10700"/>
                    <a:pt x="16736" y="10700"/>
                  </a:cubicBezTo>
                  <a:cubicBezTo>
                    <a:pt x="16821" y="10700"/>
                    <a:pt x="16906" y="10693"/>
                    <a:pt x="16990" y="10683"/>
                  </a:cubicBezTo>
                  <a:cubicBezTo>
                    <a:pt x="17597" y="10647"/>
                    <a:pt x="18193" y="10552"/>
                    <a:pt x="18800" y="10480"/>
                  </a:cubicBezTo>
                  <a:cubicBezTo>
                    <a:pt x="21253" y="10254"/>
                    <a:pt x="23979" y="9325"/>
                    <a:pt x="26146" y="9123"/>
                  </a:cubicBezTo>
                  <a:lnTo>
                    <a:pt x="26146" y="9123"/>
                  </a:lnTo>
                  <a:cubicBezTo>
                    <a:pt x="25194" y="10230"/>
                    <a:pt x="24063" y="11159"/>
                    <a:pt x="23003" y="12159"/>
                  </a:cubicBezTo>
                  <a:cubicBezTo>
                    <a:pt x="21908" y="13195"/>
                    <a:pt x="20931" y="14338"/>
                    <a:pt x="19943" y="15481"/>
                  </a:cubicBezTo>
                  <a:cubicBezTo>
                    <a:pt x="19681" y="16005"/>
                    <a:pt x="20086" y="16564"/>
                    <a:pt x="20229" y="17064"/>
                  </a:cubicBezTo>
                  <a:cubicBezTo>
                    <a:pt x="20753" y="19077"/>
                    <a:pt x="21562" y="21005"/>
                    <a:pt x="22193" y="22982"/>
                  </a:cubicBezTo>
                  <a:cubicBezTo>
                    <a:pt x="22289" y="23339"/>
                    <a:pt x="22372" y="23625"/>
                    <a:pt x="22443" y="23875"/>
                  </a:cubicBezTo>
                  <a:cubicBezTo>
                    <a:pt x="21634" y="23577"/>
                    <a:pt x="20288" y="22672"/>
                    <a:pt x="19098" y="22208"/>
                  </a:cubicBezTo>
                  <a:cubicBezTo>
                    <a:pt x="17490" y="21636"/>
                    <a:pt x="16478" y="20958"/>
                    <a:pt x="14418" y="20220"/>
                  </a:cubicBezTo>
                  <a:cubicBezTo>
                    <a:pt x="14254" y="20175"/>
                    <a:pt x="14102" y="20155"/>
                    <a:pt x="13959" y="20155"/>
                  </a:cubicBezTo>
                  <a:cubicBezTo>
                    <a:pt x="13378" y="20155"/>
                    <a:pt x="12944" y="20487"/>
                    <a:pt x="12418" y="20851"/>
                  </a:cubicBezTo>
                  <a:cubicBezTo>
                    <a:pt x="11704" y="21327"/>
                    <a:pt x="10989" y="21779"/>
                    <a:pt x="10323" y="22315"/>
                  </a:cubicBezTo>
                  <a:cubicBezTo>
                    <a:pt x="9192" y="23149"/>
                    <a:pt x="7727" y="24613"/>
                    <a:pt x="6679" y="25601"/>
                  </a:cubicBezTo>
                  <a:cubicBezTo>
                    <a:pt x="6727" y="25173"/>
                    <a:pt x="6775" y="24756"/>
                    <a:pt x="6798" y="24327"/>
                  </a:cubicBezTo>
                  <a:cubicBezTo>
                    <a:pt x="7049" y="21982"/>
                    <a:pt x="7370" y="19648"/>
                    <a:pt x="7322" y="17291"/>
                  </a:cubicBezTo>
                  <a:cubicBezTo>
                    <a:pt x="7299" y="16850"/>
                    <a:pt x="7441" y="16255"/>
                    <a:pt x="6977" y="15993"/>
                  </a:cubicBezTo>
                  <a:cubicBezTo>
                    <a:pt x="5525" y="14862"/>
                    <a:pt x="2953" y="13778"/>
                    <a:pt x="1893" y="13016"/>
                  </a:cubicBezTo>
                  <a:cubicBezTo>
                    <a:pt x="1976" y="12993"/>
                    <a:pt x="2048" y="12981"/>
                    <a:pt x="2131" y="12945"/>
                  </a:cubicBezTo>
                  <a:cubicBezTo>
                    <a:pt x="4501" y="12183"/>
                    <a:pt x="7584" y="11457"/>
                    <a:pt x="9501" y="10921"/>
                  </a:cubicBezTo>
                  <a:cubicBezTo>
                    <a:pt x="9977" y="10468"/>
                    <a:pt x="9704" y="10076"/>
                    <a:pt x="9882" y="9671"/>
                  </a:cubicBezTo>
                  <a:cubicBezTo>
                    <a:pt x="10120" y="8301"/>
                    <a:pt x="10382" y="6932"/>
                    <a:pt x="10751" y="5587"/>
                  </a:cubicBezTo>
                  <a:cubicBezTo>
                    <a:pt x="11061" y="4170"/>
                    <a:pt x="11430" y="2741"/>
                    <a:pt x="11656" y="1301"/>
                  </a:cubicBezTo>
                  <a:close/>
                  <a:moveTo>
                    <a:pt x="11368" y="0"/>
                  </a:moveTo>
                  <a:cubicBezTo>
                    <a:pt x="11186" y="0"/>
                    <a:pt x="11004" y="100"/>
                    <a:pt x="10954" y="312"/>
                  </a:cubicBezTo>
                  <a:cubicBezTo>
                    <a:pt x="10525" y="3337"/>
                    <a:pt x="9525" y="6254"/>
                    <a:pt x="9037" y="9278"/>
                  </a:cubicBezTo>
                  <a:cubicBezTo>
                    <a:pt x="9037" y="9433"/>
                    <a:pt x="8930" y="9718"/>
                    <a:pt x="8858" y="9945"/>
                  </a:cubicBezTo>
                  <a:cubicBezTo>
                    <a:pt x="8823" y="9945"/>
                    <a:pt x="8787" y="9956"/>
                    <a:pt x="8727" y="9968"/>
                  </a:cubicBezTo>
                  <a:cubicBezTo>
                    <a:pt x="6358" y="10552"/>
                    <a:pt x="4012" y="11183"/>
                    <a:pt x="1679" y="11861"/>
                  </a:cubicBezTo>
                  <a:cubicBezTo>
                    <a:pt x="1012" y="12016"/>
                    <a:pt x="1131" y="11957"/>
                    <a:pt x="548" y="12028"/>
                  </a:cubicBezTo>
                  <a:cubicBezTo>
                    <a:pt x="0" y="12183"/>
                    <a:pt x="0" y="12838"/>
                    <a:pt x="333" y="13207"/>
                  </a:cubicBezTo>
                  <a:cubicBezTo>
                    <a:pt x="1262" y="14481"/>
                    <a:pt x="2762" y="14957"/>
                    <a:pt x="4346" y="15898"/>
                  </a:cubicBezTo>
                  <a:cubicBezTo>
                    <a:pt x="4703" y="16005"/>
                    <a:pt x="5536" y="16672"/>
                    <a:pt x="5977" y="16969"/>
                  </a:cubicBezTo>
                  <a:cubicBezTo>
                    <a:pt x="6036" y="19708"/>
                    <a:pt x="5596" y="22422"/>
                    <a:pt x="5382" y="25149"/>
                  </a:cubicBezTo>
                  <a:cubicBezTo>
                    <a:pt x="5322" y="25732"/>
                    <a:pt x="5239" y="26316"/>
                    <a:pt x="5215" y="26899"/>
                  </a:cubicBezTo>
                  <a:cubicBezTo>
                    <a:pt x="5167" y="27197"/>
                    <a:pt x="5274" y="27518"/>
                    <a:pt x="5548" y="27673"/>
                  </a:cubicBezTo>
                  <a:cubicBezTo>
                    <a:pt x="5672" y="27740"/>
                    <a:pt x="5794" y="27768"/>
                    <a:pt x="5914" y="27768"/>
                  </a:cubicBezTo>
                  <a:cubicBezTo>
                    <a:pt x="6350" y="27768"/>
                    <a:pt x="6757" y="27391"/>
                    <a:pt x="7084" y="27101"/>
                  </a:cubicBezTo>
                  <a:cubicBezTo>
                    <a:pt x="7691" y="26542"/>
                    <a:pt x="8287" y="25947"/>
                    <a:pt x="8882" y="25363"/>
                  </a:cubicBezTo>
                  <a:cubicBezTo>
                    <a:pt x="10585" y="23708"/>
                    <a:pt x="11859" y="22815"/>
                    <a:pt x="13847" y="21541"/>
                  </a:cubicBezTo>
                  <a:lnTo>
                    <a:pt x="14121" y="21541"/>
                  </a:lnTo>
                  <a:cubicBezTo>
                    <a:pt x="14752" y="21708"/>
                    <a:pt x="15669" y="22244"/>
                    <a:pt x="16669" y="22660"/>
                  </a:cubicBezTo>
                  <a:cubicBezTo>
                    <a:pt x="17859" y="23184"/>
                    <a:pt x="19038" y="23553"/>
                    <a:pt x="20610" y="24494"/>
                  </a:cubicBezTo>
                  <a:cubicBezTo>
                    <a:pt x="21241" y="24851"/>
                    <a:pt x="21896" y="25161"/>
                    <a:pt x="22586" y="25351"/>
                  </a:cubicBezTo>
                  <a:cubicBezTo>
                    <a:pt x="22794" y="25397"/>
                    <a:pt x="23022" y="25478"/>
                    <a:pt x="23241" y="25478"/>
                  </a:cubicBezTo>
                  <a:cubicBezTo>
                    <a:pt x="23360" y="25478"/>
                    <a:pt x="23477" y="25454"/>
                    <a:pt x="23586" y="25387"/>
                  </a:cubicBezTo>
                  <a:cubicBezTo>
                    <a:pt x="24051" y="25089"/>
                    <a:pt x="23943" y="24470"/>
                    <a:pt x="23872" y="23994"/>
                  </a:cubicBezTo>
                  <a:cubicBezTo>
                    <a:pt x="23682" y="23089"/>
                    <a:pt x="23384" y="22220"/>
                    <a:pt x="23074" y="21339"/>
                  </a:cubicBezTo>
                  <a:cubicBezTo>
                    <a:pt x="22408" y="19577"/>
                    <a:pt x="21848" y="17779"/>
                    <a:pt x="21276" y="15981"/>
                  </a:cubicBezTo>
                  <a:cubicBezTo>
                    <a:pt x="22586" y="14528"/>
                    <a:pt x="23896" y="13076"/>
                    <a:pt x="25396" y="11826"/>
                  </a:cubicBezTo>
                  <a:cubicBezTo>
                    <a:pt x="26158" y="11147"/>
                    <a:pt x="26872" y="10433"/>
                    <a:pt x="27492" y="9623"/>
                  </a:cubicBezTo>
                  <a:cubicBezTo>
                    <a:pt x="27730" y="9278"/>
                    <a:pt x="28134" y="9004"/>
                    <a:pt x="28158" y="8563"/>
                  </a:cubicBezTo>
                  <a:cubicBezTo>
                    <a:pt x="28112" y="7906"/>
                    <a:pt x="27507" y="7698"/>
                    <a:pt x="26722" y="7698"/>
                  </a:cubicBezTo>
                  <a:cubicBezTo>
                    <a:pt x="25489" y="7698"/>
                    <a:pt x="23812" y="8210"/>
                    <a:pt x="23158" y="8290"/>
                  </a:cubicBezTo>
                  <a:cubicBezTo>
                    <a:pt x="20776" y="8837"/>
                    <a:pt x="19133" y="9147"/>
                    <a:pt x="16931" y="9325"/>
                  </a:cubicBezTo>
                  <a:cubicBezTo>
                    <a:pt x="16395" y="8325"/>
                    <a:pt x="15240" y="6039"/>
                    <a:pt x="14442" y="4706"/>
                  </a:cubicBezTo>
                  <a:cubicBezTo>
                    <a:pt x="13823" y="3491"/>
                    <a:pt x="13692" y="3039"/>
                    <a:pt x="13228" y="1801"/>
                  </a:cubicBezTo>
                  <a:cubicBezTo>
                    <a:pt x="13045" y="1327"/>
                    <a:pt x="12911" y="571"/>
                    <a:pt x="12332" y="571"/>
                  </a:cubicBezTo>
                  <a:cubicBezTo>
                    <a:pt x="12271" y="571"/>
                    <a:pt x="12204" y="580"/>
                    <a:pt x="12132" y="598"/>
                  </a:cubicBezTo>
                  <a:cubicBezTo>
                    <a:pt x="11894" y="670"/>
                    <a:pt x="11775" y="801"/>
                    <a:pt x="11704" y="955"/>
                  </a:cubicBezTo>
                  <a:cubicBezTo>
                    <a:pt x="11740" y="765"/>
                    <a:pt x="11775" y="562"/>
                    <a:pt x="11799" y="360"/>
                  </a:cubicBezTo>
                  <a:cubicBezTo>
                    <a:pt x="11780" y="127"/>
                    <a:pt x="11574" y="0"/>
                    <a:pt x="11368"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97" name="Google Shape;397;p22"/>
          <p:cNvGrpSpPr/>
          <p:nvPr/>
        </p:nvGrpSpPr>
        <p:grpSpPr>
          <a:xfrm rot="583451">
            <a:off x="759579" y="1687704"/>
            <a:ext cx="257592" cy="228725"/>
            <a:chOff x="1141700" y="1345000"/>
            <a:chExt cx="193200" cy="171550"/>
          </a:xfrm>
        </p:grpSpPr>
        <p:sp>
          <p:nvSpPr>
            <p:cNvPr id="398" name="Google Shape;398;p22"/>
            <p:cNvSpPr/>
            <p:nvPr/>
          </p:nvSpPr>
          <p:spPr>
            <a:xfrm>
              <a:off x="1157775" y="1362850"/>
              <a:ext cx="149825" cy="136225"/>
            </a:xfrm>
            <a:custGeom>
              <a:avLst/>
              <a:gdLst/>
              <a:ahLst/>
              <a:cxnLst/>
              <a:rect l="l" t="t" r="r" b="b"/>
              <a:pathLst>
                <a:path w="5993" h="5449" extrusionOk="0">
                  <a:moveTo>
                    <a:pt x="2636" y="0"/>
                  </a:moveTo>
                  <a:cubicBezTo>
                    <a:pt x="1842" y="0"/>
                    <a:pt x="1009" y="409"/>
                    <a:pt x="381" y="1400"/>
                  </a:cubicBezTo>
                  <a:cubicBezTo>
                    <a:pt x="36" y="2019"/>
                    <a:pt x="0" y="2697"/>
                    <a:pt x="155" y="3293"/>
                  </a:cubicBezTo>
                  <a:cubicBezTo>
                    <a:pt x="131" y="3543"/>
                    <a:pt x="131" y="3793"/>
                    <a:pt x="203" y="4055"/>
                  </a:cubicBezTo>
                  <a:cubicBezTo>
                    <a:pt x="512" y="5023"/>
                    <a:pt x="1335" y="5448"/>
                    <a:pt x="2210" y="5448"/>
                  </a:cubicBezTo>
                  <a:cubicBezTo>
                    <a:pt x="3120" y="5448"/>
                    <a:pt x="4086" y="4987"/>
                    <a:pt x="4584" y="4198"/>
                  </a:cubicBezTo>
                  <a:cubicBezTo>
                    <a:pt x="5992" y="2056"/>
                    <a:pt x="4416" y="0"/>
                    <a:pt x="2636"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9" name="Google Shape;399;p22"/>
            <p:cNvSpPr/>
            <p:nvPr/>
          </p:nvSpPr>
          <p:spPr>
            <a:xfrm>
              <a:off x="1141700" y="1345000"/>
              <a:ext cx="193200" cy="171550"/>
            </a:xfrm>
            <a:custGeom>
              <a:avLst/>
              <a:gdLst/>
              <a:ahLst/>
              <a:cxnLst/>
              <a:rect l="l" t="t" r="r" b="b"/>
              <a:pathLst>
                <a:path w="7728" h="6862" extrusionOk="0">
                  <a:moveTo>
                    <a:pt x="3786" y="1363"/>
                  </a:moveTo>
                  <a:cubicBezTo>
                    <a:pt x="4298" y="1363"/>
                    <a:pt x="5096" y="1530"/>
                    <a:pt x="5358" y="2268"/>
                  </a:cubicBezTo>
                  <a:cubicBezTo>
                    <a:pt x="5754" y="3705"/>
                    <a:pt x="4574" y="5479"/>
                    <a:pt x="3180" y="5479"/>
                  </a:cubicBezTo>
                  <a:cubicBezTo>
                    <a:pt x="2981" y="5479"/>
                    <a:pt x="2776" y="5443"/>
                    <a:pt x="2572" y="5364"/>
                  </a:cubicBezTo>
                  <a:cubicBezTo>
                    <a:pt x="2048" y="5304"/>
                    <a:pt x="1393" y="4209"/>
                    <a:pt x="1369" y="3376"/>
                  </a:cubicBezTo>
                  <a:cubicBezTo>
                    <a:pt x="1239" y="2923"/>
                    <a:pt x="2251" y="1935"/>
                    <a:pt x="2893" y="1756"/>
                  </a:cubicBezTo>
                  <a:cubicBezTo>
                    <a:pt x="3191" y="1637"/>
                    <a:pt x="3572" y="1613"/>
                    <a:pt x="3786" y="1363"/>
                  </a:cubicBezTo>
                  <a:close/>
                  <a:moveTo>
                    <a:pt x="3862" y="1"/>
                  </a:moveTo>
                  <a:cubicBezTo>
                    <a:pt x="3664" y="1"/>
                    <a:pt x="3465" y="21"/>
                    <a:pt x="3286" y="101"/>
                  </a:cubicBezTo>
                  <a:cubicBezTo>
                    <a:pt x="3203" y="149"/>
                    <a:pt x="3144" y="185"/>
                    <a:pt x="3108" y="209"/>
                  </a:cubicBezTo>
                  <a:cubicBezTo>
                    <a:pt x="3060" y="232"/>
                    <a:pt x="3024" y="268"/>
                    <a:pt x="2989" y="304"/>
                  </a:cubicBezTo>
                  <a:cubicBezTo>
                    <a:pt x="1548" y="673"/>
                    <a:pt x="36" y="1792"/>
                    <a:pt x="0" y="3399"/>
                  </a:cubicBezTo>
                  <a:cubicBezTo>
                    <a:pt x="84" y="5289"/>
                    <a:pt x="1442" y="6861"/>
                    <a:pt x="3134" y="6861"/>
                  </a:cubicBezTo>
                  <a:cubicBezTo>
                    <a:pt x="3618" y="6861"/>
                    <a:pt x="4128" y="6733"/>
                    <a:pt x="4644" y="6447"/>
                  </a:cubicBezTo>
                  <a:cubicBezTo>
                    <a:pt x="7442" y="5090"/>
                    <a:pt x="7727" y="244"/>
                    <a:pt x="4060" y="6"/>
                  </a:cubicBezTo>
                  <a:cubicBezTo>
                    <a:pt x="3995" y="3"/>
                    <a:pt x="3929" y="1"/>
                    <a:pt x="3862"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00" name="Google Shape;400;p22"/>
          <p:cNvGrpSpPr/>
          <p:nvPr/>
        </p:nvGrpSpPr>
        <p:grpSpPr>
          <a:xfrm rot="583451">
            <a:off x="481942" y="1081799"/>
            <a:ext cx="353655" cy="325723"/>
            <a:chOff x="1139600" y="850250"/>
            <a:chExt cx="265250" cy="244300"/>
          </a:xfrm>
        </p:grpSpPr>
        <p:sp>
          <p:nvSpPr>
            <p:cNvPr id="401" name="Google Shape;401;p22"/>
            <p:cNvSpPr/>
            <p:nvPr/>
          </p:nvSpPr>
          <p:spPr>
            <a:xfrm>
              <a:off x="1162125" y="879300"/>
              <a:ext cx="223075" cy="196550"/>
            </a:xfrm>
            <a:custGeom>
              <a:avLst/>
              <a:gdLst/>
              <a:ahLst/>
              <a:cxnLst/>
              <a:rect l="l" t="t" r="r" b="b"/>
              <a:pathLst>
                <a:path w="8923" h="7862" extrusionOk="0">
                  <a:moveTo>
                    <a:pt x="4456" y="1"/>
                  </a:moveTo>
                  <a:cubicBezTo>
                    <a:pt x="2706" y="1"/>
                    <a:pt x="886" y="673"/>
                    <a:pt x="481" y="2430"/>
                  </a:cubicBezTo>
                  <a:cubicBezTo>
                    <a:pt x="1" y="4699"/>
                    <a:pt x="1950" y="7862"/>
                    <a:pt x="4327" y="7862"/>
                  </a:cubicBezTo>
                  <a:cubicBezTo>
                    <a:pt x="4719" y="7862"/>
                    <a:pt x="5123" y="7776"/>
                    <a:pt x="5529" y="7585"/>
                  </a:cubicBezTo>
                  <a:cubicBezTo>
                    <a:pt x="7351" y="6692"/>
                    <a:pt x="8923" y="4192"/>
                    <a:pt x="7982" y="2204"/>
                  </a:cubicBezTo>
                  <a:cubicBezTo>
                    <a:pt x="7815" y="1930"/>
                    <a:pt x="7625" y="1680"/>
                    <a:pt x="7410" y="1465"/>
                  </a:cubicBezTo>
                  <a:cubicBezTo>
                    <a:pt x="7375" y="953"/>
                    <a:pt x="7065" y="465"/>
                    <a:pt x="6470" y="310"/>
                  </a:cubicBezTo>
                  <a:cubicBezTo>
                    <a:pt x="5878" y="113"/>
                    <a:pt x="5173" y="1"/>
                    <a:pt x="4456"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2" name="Google Shape;402;p22"/>
            <p:cNvSpPr/>
            <p:nvPr/>
          </p:nvSpPr>
          <p:spPr>
            <a:xfrm>
              <a:off x="1139600" y="850250"/>
              <a:ext cx="265250" cy="244300"/>
            </a:xfrm>
            <a:custGeom>
              <a:avLst/>
              <a:gdLst/>
              <a:ahLst/>
              <a:cxnLst/>
              <a:rect l="l" t="t" r="r" b="b"/>
              <a:pathLst>
                <a:path w="10610" h="9772" extrusionOk="0">
                  <a:moveTo>
                    <a:pt x="5064" y="0"/>
                  </a:moveTo>
                  <a:cubicBezTo>
                    <a:pt x="3624" y="0"/>
                    <a:pt x="2244" y="451"/>
                    <a:pt x="1358" y="1687"/>
                  </a:cubicBezTo>
                  <a:cubicBezTo>
                    <a:pt x="477" y="3139"/>
                    <a:pt x="1" y="4913"/>
                    <a:pt x="358" y="6592"/>
                  </a:cubicBezTo>
                  <a:cubicBezTo>
                    <a:pt x="775" y="8009"/>
                    <a:pt x="2085" y="9092"/>
                    <a:pt x="3454" y="9545"/>
                  </a:cubicBezTo>
                  <a:cubicBezTo>
                    <a:pt x="3988" y="9697"/>
                    <a:pt x="4542" y="9772"/>
                    <a:pt x="5095" y="9772"/>
                  </a:cubicBezTo>
                  <a:cubicBezTo>
                    <a:pt x="6969" y="9772"/>
                    <a:pt x="8822" y="8906"/>
                    <a:pt x="9788" y="7223"/>
                  </a:cubicBezTo>
                  <a:cubicBezTo>
                    <a:pt x="10526" y="5925"/>
                    <a:pt x="10609" y="4199"/>
                    <a:pt x="10050" y="2830"/>
                  </a:cubicBezTo>
                  <a:cubicBezTo>
                    <a:pt x="9859" y="2449"/>
                    <a:pt x="9764" y="1913"/>
                    <a:pt x="9300" y="1782"/>
                  </a:cubicBezTo>
                  <a:cubicBezTo>
                    <a:pt x="9236" y="1765"/>
                    <a:pt x="9175" y="1757"/>
                    <a:pt x="9116" y="1757"/>
                  </a:cubicBezTo>
                  <a:cubicBezTo>
                    <a:pt x="8557" y="1757"/>
                    <a:pt x="8232" y="2474"/>
                    <a:pt x="8609" y="2937"/>
                  </a:cubicBezTo>
                  <a:cubicBezTo>
                    <a:pt x="9478" y="4544"/>
                    <a:pt x="8943" y="6664"/>
                    <a:pt x="7811" y="7473"/>
                  </a:cubicBezTo>
                  <a:cubicBezTo>
                    <a:pt x="7038" y="7997"/>
                    <a:pt x="6954" y="8140"/>
                    <a:pt x="6216" y="8271"/>
                  </a:cubicBezTo>
                  <a:cubicBezTo>
                    <a:pt x="6133" y="8295"/>
                    <a:pt x="5906" y="8330"/>
                    <a:pt x="5775" y="8354"/>
                  </a:cubicBezTo>
                  <a:cubicBezTo>
                    <a:pt x="5532" y="8375"/>
                    <a:pt x="5302" y="8385"/>
                    <a:pt x="5085" y="8385"/>
                  </a:cubicBezTo>
                  <a:cubicBezTo>
                    <a:pt x="3415" y="8385"/>
                    <a:pt x="2494" y="7765"/>
                    <a:pt x="1704" y="6342"/>
                  </a:cubicBezTo>
                  <a:cubicBezTo>
                    <a:pt x="1465" y="5675"/>
                    <a:pt x="1656" y="3508"/>
                    <a:pt x="2608" y="2282"/>
                  </a:cubicBezTo>
                  <a:cubicBezTo>
                    <a:pt x="2985" y="1766"/>
                    <a:pt x="4043" y="1358"/>
                    <a:pt x="5251" y="1358"/>
                  </a:cubicBezTo>
                  <a:cubicBezTo>
                    <a:pt x="5800" y="1358"/>
                    <a:pt x="6381" y="1442"/>
                    <a:pt x="6942" y="1639"/>
                  </a:cubicBezTo>
                  <a:cubicBezTo>
                    <a:pt x="7374" y="1705"/>
                    <a:pt x="7814" y="2030"/>
                    <a:pt x="8243" y="2030"/>
                  </a:cubicBezTo>
                  <a:cubicBezTo>
                    <a:pt x="8358" y="2030"/>
                    <a:pt x="8472" y="2007"/>
                    <a:pt x="8585" y="1949"/>
                  </a:cubicBezTo>
                  <a:cubicBezTo>
                    <a:pt x="9097" y="1675"/>
                    <a:pt x="8990" y="841"/>
                    <a:pt x="8419" y="699"/>
                  </a:cubicBezTo>
                  <a:cubicBezTo>
                    <a:pt x="7412" y="291"/>
                    <a:pt x="6219" y="0"/>
                    <a:pt x="506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03" name="Google Shape;403;p22"/>
          <p:cNvGrpSpPr/>
          <p:nvPr/>
        </p:nvGrpSpPr>
        <p:grpSpPr>
          <a:xfrm rot="583451">
            <a:off x="1194424" y="1456670"/>
            <a:ext cx="233459" cy="191293"/>
            <a:chOff x="1808250" y="1643825"/>
            <a:chExt cx="175100" cy="143475"/>
          </a:xfrm>
        </p:grpSpPr>
        <p:sp>
          <p:nvSpPr>
            <p:cNvPr id="404" name="Google Shape;404;p22"/>
            <p:cNvSpPr/>
            <p:nvPr/>
          </p:nvSpPr>
          <p:spPr>
            <a:xfrm>
              <a:off x="1808250" y="1651700"/>
              <a:ext cx="175100" cy="135600"/>
            </a:xfrm>
            <a:custGeom>
              <a:avLst/>
              <a:gdLst/>
              <a:ahLst/>
              <a:cxnLst/>
              <a:rect l="l" t="t" r="r" b="b"/>
              <a:pathLst>
                <a:path w="7004" h="5424" extrusionOk="0">
                  <a:moveTo>
                    <a:pt x="3954" y="0"/>
                  </a:moveTo>
                  <a:cubicBezTo>
                    <a:pt x="3625" y="0"/>
                    <a:pt x="3268" y="74"/>
                    <a:pt x="2890" y="240"/>
                  </a:cubicBezTo>
                  <a:cubicBezTo>
                    <a:pt x="2544" y="430"/>
                    <a:pt x="2306" y="704"/>
                    <a:pt x="2151" y="1002"/>
                  </a:cubicBezTo>
                  <a:cubicBezTo>
                    <a:pt x="1" y="2826"/>
                    <a:pt x="817" y="5424"/>
                    <a:pt x="3003" y="5424"/>
                  </a:cubicBezTo>
                  <a:cubicBezTo>
                    <a:pt x="3685" y="5424"/>
                    <a:pt x="4501" y="5171"/>
                    <a:pt x="5402" y="4562"/>
                  </a:cubicBezTo>
                  <a:cubicBezTo>
                    <a:pt x="7004" y="2919"/>
                    <a:pt x="6019" y="0"/>
                    <a:pt x="3954"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5" name="Google Shape;405;p22"/>
            <p:cNvSpPr/>
            <p:nvPr/>
          </p:nvSpPr>
          <p:spPr>
            <a:xfrm>
              <a:off x="1817675" y="1643825"/>
              <a:ext cx="158675" cy="140325"/>
            </a:xfrm>
            <a:custGeom>
              <a:avLst/>
              <a:gdLst/>
              <a:ahLst/>
              <a:cxnLst/>
              <a:rect l="l" t="t" r="r" b="b"/>
              <a:pathLst>
                <a:path w="6347" h="5613" extrusionOk="0">
                  <a:moveTo>
                    <a:pt x="4203" y="1293"/>
                  </a:moveTo>
                  <a:cubicBezTo>
                    <a:pt x="4227" y="1305"/>
                    <a:pt x="4263" y="1329"/>
                    <a:pt x="4299" y="1329"/>
                  </a:cubicBezTo>
                  <a:cubicBezTo>
                    <a:pt x="4489" y="1340"/>
                    <a:pt x="4846" y="1888"/>
                    <a:pt x="4822" y="2150"/>
                  </a:cubicBezTo>
                  <a:cubicBezTo>
                    <a:pt x="4810" y="2805"/>
                    <a:pt x="4799" y="2769"/>
                    <a:pt x="4739" y="3150"/>
                  </a:cubicBezTo>
                  <a:cubicBezTo>
                    <a:pt x="4715" y="3198"/>
                    <a:pt x="4703" y="3245"/>
                    <a:pt x="4691" y="3281"/>
                  </a:cubicBezTo>
                  <a:cubicBezTo>
                    <a:pt x="4668" y="3317"/>
                    <a:pt x="4656" y="3353"/>
                    <a:pt x="4632" y="3376"/>
                  </a:cubicBezTo>
                  <a:cubicBezTo>
                    <a:pt x="4013" y="4014"/>
                    <a:pt x="3484" y="4247"/>
                    <a:pt x="3179" y="4247"/>
                  </a:cubicBezTo>
                  <a:cubicBezTo>
                    <a:pt x="3085" y="4247"/>
                    <a:pt x="3013" y="4225"/>
                    <a:pt x="2965" y="4186"/>
                  </a:cubicBezTo>
                  <a:cubicBezTo>
                    <a:pt x="2167" y="3650"/>
                    <a:pt x="1941" y="3305"/>
                    <a:pt x="2572" y="2388"/>
                  </a:cubicBezTo>
                  <a:cubicBezTo>
                    <a:pt x="2679" y="2293"/>
                    <a:pt x="3322" y="1674"/>
                    <a:pt x="3477" y="1638"/>
                  </a:cubicBezTo>
                  <a:cubicBezTo>
                    <a:pt x="3882" y="1364"/>
                    <a:pt x="3787" y="1507"/>
                    <a:pt x="4203" y="1293"/>
                  </a:cubicBezTo>
                  <a:close/>
                  <a:moveTo>
                    <a:pt x="3898" y="1"/>
                  </a:moveTo>
                  <a:cubicBezTo>
                    <a:pt x="3839" y="1"/>
                    <a:pt x="3778" y="10"/>
                    <a:pt x="3715" y="31"/>
                  </a:cubicBezTo>
                  <a:cubicBezTo>
                    <a:pt x="2013" y="567"/>
                    <a:pt x="0" y="2603"/>
                    <a:pt x="1239" y="4436"/>
                  </a:cubicBezTo>
                  <a:cubicBezTo>
                    <a:pt x="1700" y="5095"/>
                    <a:pt x="2458" y="5612"/>
                    <a:pt x="3261" y="5612"/>
                  </a:cubicBezTo>
                  <a:cubicBezTo>
                    <a:pt x="3475" y="5612"/>
                    <a:pt x="3691" y="5576"/>
                    <a:pt x="3906" y="5496"/>
                  </a:cubicBezTo>
                  <a:cubicBezTo>
                    <a:pt x="4680" y="5162"/>
                    <a:pt x="5501" y="4650"/>
                    <a:pt x="5906" y="3888"/>
                  </a:cubicBezTo>
                  <a:cubicBezTo>
                    <a:pt x="6334" y="2757"/>
                    <a:pt x="6346" y="1269"/>
                    <a:pt x="5370" y="412"/>
                  </a:cubicBezTo>
                  <a:cubicBezTo>
                    <a:pt x="5133" y="220"/>
                    <a:pt x="4805" y="15"/>
                    <a:pt x="4482" y="15"/>
                  </a:cubicBezTo>
                  <a:cubicBezTo>
                    <a:pt x="4384" y="15"/>
                    <a:pt x="4286" y="34"/>
                    <a:pt x="4191" y="78"/>
                  </a:cubicBezTo>
                  <a:cubicBezTo>
                    <a:pt x="4106" y="32"/>
                    <a:pt x="4006" y="1"/>
                    <a:pt x="3898"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06" name="Google Shape;406;p22"/>
          <p:cNvGrpSpPr/>
          <p:nvPr/>
        </p:nvGrpSpPr>
        <p:grpSpPr>
          <a:xfrm rot="-1985293">
            <a:off x="3274277" y="5928756"/>
            <a:ext cx="465939" cy="459485"/>
            <a:chOff x="588850" y="618775"/>
            <a:chExt cx="703975" cy="694225"/>
          </a:xfrm>
        </p:grpSpPr>
        <p:sp>
          <p:nvSpPr>
            <p:cNvPr id="407" name="Google Shape;407;p22"/>
            <p:cNvSpPr/>
            <p:nvPr/>
          </p:nvSpPr>
          <p:spPr>
            <a:xfrm>
              <a:off x="612650" y="684225"/>
              <a:ext cx="625100" cy="608400"/>
            </a:xfrm>
            <a:custGeom>
              <a:avLst/>
              <a:gdLst/>
              <a:ahLst/>
              <a:cxnLst/>
              <a:rect l="l" t="t" r="r" b="b"/>
              <a:pathLst>
                <a:path w="25004" h="24336" extrusionOk="0">
                  <a:moveTo>
                    <a:pt x="10686" y="0"/>
                  </a:moveTo>
                  <a:cubicBezTo>
                    <a:pt x="10158" y="0"/>
                    <a:pt x="9636" y="288"/>
                    <a:pt x="9442" y="826"/>
                  </a:cubicBezTo>
                  <a:cubicBezTo>
                    <a:pt x="9323" y="945"/>
                    <a:pt x="9335" y="1314"/>
                    <a:pt x="9359" y="1659"/>
                  </a:cubicBezTo>
                  <a:cubicBezTo>
                    <a:pt x="9323" y="1743"/>
                    <a:pt x="9299" y="1826"/>
                    <a:pt x="9275" y="1909"/>
                  </a:cubicBezTo>
                  <a:cubicBezTo>
                    <a:pt x="8835" y="4124"/>
                    <a:pt x="8371" y="6338"/>
                    <a:pt x="7894" y="8541"/>
                  </a:cubicBezTo>
                  <a:cubicBezTo>
                    <a:pt x="7263" y="8601"/>
                    <a:pt x="6608" y="8660"/>
                    <a:pt x="5942" y="8743"/>
                  </a:cubicBezTo>
                  <a:cubicBezTo>
                    <a:pt x="5596" y="8779"/>
                    <a:pt x="5263" y="8815"/>
                    <a:pt x="4930" y="8851"/>
                  </a:cubicBezTo>
                  <a:cubicBezTo>
                    <a:pt x="4620" y="8874"/>
                    <a:pt x="4322" y="8934"/>
                    <a:pt x="4025" y="8993"/>
                  </a:cubicBezTo>
                  <a:cubicBezTo>
                    <a:pt x="3144" y="9101"/>
                    <a:pt x="2239" y="9208"/>
                    <a:pt x="1417" y="9565"/>
                  </a:cubicBezTo>
                  <a:cubicBezTo>
                    <a:pt x="905" y="9744"/>
                    <a:pt x="382" y="10113"/>
                    <a:pt x="262" y="10672"/>
                  </a:cubicBezTo>
                  <a:cubicBezTo>
                    <a:pt x="167" y="10982"/>
                    <a:pt x="203" y="11303"/>
                    <a:pt x="334" y="11577"/>
                  </a:cubicBezTo>
                  <a:cubicBezTo>
                    <a:pt x="1" y="12196"/>
                    <a:pt x="239" y="13030"/>
                    <a:pt x="870" y="13387"/>
                  </a:cubicBezTo>
                  <a:cubicBezTo>
                    <a:pt x="3084" y="14089"/>
                    <a:pt x="4501" y="14423"/>
                    <a:pt x="5942" y="15161"/>
                  </a:cubicBezTo>
                  <a:cubicBezTo>
                    <a:pt x="6073" y="15208"/>
                    <a:pt x="6192" y="15268"/>
                    <a:pt x="6311" y="15316"/>
                  </a:cubicBezTo>
                  <a:cubicBezTo>
                    <a:pt x="6180" y="15804"/>
                    <a:pt x="6073" y="16292"/>
                    <a:pt x="5942" y="16780"/>
                  </a:cubicBezTo>
                  <a:cubicBezTo>
                    <a:pt x="5525" y="18268"/>
                    <a:pt x="5025" y="19733"/>
                    <a:pt x="4668" y="21245"/>
                  </a:cubicBezTo>
                  <a:cubicBezTo>
                    <a:pt x="4465" y="21971"/>
                    <a:pt x="4275" y="22769"/>
                    <a:pt x="4644" y="23471"/>
                  </a:cubicBezTo>
                  <a:cubicBezTo>
                    <a:pt x="4842" y="24031"/>
                    <a:pt x="5387" y="24335"/>
                    <a:pt x="5941" y="24335"/>
                  </a:cubicBezTo>
                  <a:cubicBezTo>
                    <a:pt x="6187" y="24335"/>
                    <a:pt x="6436" y="24275"/>
                    <a:pt x="6656" y="24150"/>
                  </a:cubicBezTo>
                  <a:cubicBezTo>
                    <a:pt x="7847" y="23162"/>
                    <a:pt x="7561" y="23174"/>
                    <a:pt x="8609" y="22221"/>
                  </a:cubicBezTo>
                  <a:cubicBezTo>
                    <a:pt x="9907" y="20935"/>
                    <a:pt x="11383" y="19852"/>
                    <a:pt x="12681" y="18566"/>
                  </a:cubicBezTo>
                  <a:cubicBezTo>
                    <a:pt x="12824" y="18435"/>
                    <a:pt x="12966" y="18304"/>
                    <a:pt x="13109" y="18161"/>
                  </a:cubicBezTo>
                  <a:cubicBezTo>
                    <a:pt x="13836" y="18435"/>
                    <a:pt x="15907" y="19745"/>
                    <a:pt x="17348" y="20435"/>
                  </a:cubicBezTo>
                  <a:cubicBezTo>
                    <a:pt x="18200" y="20770"/>
                    <a:pt x="19673" y="21592"/>
                    <a:pt x="20761" y="21592"/>
                  </a:cubicBezTo>
                  <a:cubicBezTo>
                    <a:pt x="21451" y="21592"/>
                    <a:pt x="21986" y="21262"/>
                    <a:pt x="22110" y="20269"/>
                  </a:cubicBezTo>
                  <a:cubicBezTo>
                    <a:pt x="21598" y="18411"/>
                    <a:pt x="20408" y="16768"/>
                    <a:pt x="19574" y="15030"/>
                  </a:cubicBezTo>
                  <a:cubicBezTo>
                    <a:pt x="19217" y="14411"/>
                    <a:pt x="18848" y="13804"/>
                    <a:pt x="18479" y="13196"/>
                  </a:cubicBezTo>
                  <a:cubicBezTo>
                    <a:pt x="18479" y="13184"/>
                    <a:pt x="18479" y="13172"/>
                    <a:pt x="18491" y="13161"/>
                  </a:cubicBezTo>
                  <a:cubicBezTo>
                    <a:pt x="19384" y="12363"/>
                    <a:pt x="20289" y="11577"/>
                    <a:pt x="21229" y="10827"/>
                  </a:cubicBezTo>
                  <a:cubicBezTo>
                    <a:pt x="21944" y="10196"/>
                    <a:pt x="23349" y="9434"/>
                    <a:pt x="24408" y="7958"/>
                  </a:cubicBezTo>
                  <a:cubicBezTo>
                    <a:pt x="25004" y="7029"/>
                    <a:pt x="24361" y="5838"/>
                    <a:pt x="23325" y="5624"/>
                  </a:cubicBezTo>
                  <a:cubicBezTo>
                    <a:pt x="23123" y="5589"/>
                    <a:pt x="22922" y="5573"/>
                    <a:pt x="22720" y="5573"/>
                  </a:cubicBezTo>
                  <a:cubicBezTo>
                    <a:pt x="21696" y="5573"/>
                    <a:pt x="20677" y="5969"/>
                    <a:pt x="19682" y="6148"/>
                  </a:cubicBezTo>
                  <a:cubicBezTo>
                    <a:pt x="19539" y="6184"/>
                    <a:pt x="19396" y="6219"/>
                    <a:pt x="19265" y="6243"/>
                  </a:cubicBezTo>
                  <a:cubicBezTo>
                    <a:pt x="18812" y="6255"/>
                    <a:pt x="18336" y="6350"/>
                    <a:pt x="17919" y="6434"/>
                  </a:cubicBezTo>
                  <a:cubicBezTo>
                    <a:pt x="17110" y="6600"/>
                    <a:pt x="16324" y="6898"/>
                    <a:pt x="15538" y="7184"/>
                  </a:cubicBezTo>
                  <a:cubicBezTo>
                    <a:pt x="15324" y="7243"/>
                    <a:pt x="15098" y="7291"/>
                    <a:pt x="14883" y="7350"/>
                  </a:cubicBezTo>
                  <a:cubicBezTo>
                    <a:pt x="14133" y="6136"/>
                    <a:pt x="13336" y="4957"/>
                    <a:pt x="12669" y="3707"/>
                  </a:cubicBezTo>
                  <a:cubicBezTo>
                    <a:pt x="12490" y="2552"/>
                    <a:pt x="12323" y="1326"/>
                    <a:pt x="11645" y="385"/>
                  </a:cubicBezTo>
                  <a:cubicBezTo>
                    <a:pt x="11385" y="125"/>
                    <a:pt x="11034" y="0"/>
                    <a:pt x="10686"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8" name="Google Shape;408;p22"/>
            <p:cNvSpPr/>
            <p:nvPr/>
          </p:nvSpPr>
          <p:spPr>
            <a:xfrm>
              <a:off x="588850" y="618775"/>
              <a:ext cx="703975" cy="694225"/>
            </a:xfrm>
            <a:custGeom>
              <a:avLst/>
              <a:gdLst/>
              <a:ahLst/>
              <a:cxnLst/>
              <a:rect l="l" t="t" r="r" b="b"/>
              <a:pathLst>
                <a:path w="28159" h="27769" extrusionOk="0">
                  <a:moveTo>
                    <a:pt x="11656" y="1301"/>
                  </a:moveTo>
                  <a:cubicBezTo>
                    <a:pt x="11680" y="1563"/>
                    <a:pt x="11787" y="1860"/>
                    <a:pt x="11894" y="2098"/>
                  </a:cubicBezTo>
                  <a:cubicBezTo>
                    <a:pt x="12132" y="2682"/>
                    <a:pt x="12311" y="3277"/>
                    <a:pt x="12561" y="3860"/>
                  </a:cubicBezTo>
                  <a:cubicBezTo>
                    <a:pt x="13216" y="5444"/>
                    <a:pt x="14157" y="6897"/>
                    <a:pt x="14954" y="8421"/>
                  </a:cubicBezTo>
                  <a:cubicBezTo>
                    <a:pt x="15323" y="9040"/>
                    <a:pt x="15526" y="9766"/>
                    <a:pt x="15966" y="10349"/>
                  </a:cubicBezTo>
                  <a:cubicBezTo>
                    <a:pt x="16143" y="10619"/>
                    <a:pt x="16435" y="10700"/>
                    <a:pt x="16736" y="10700"/>
                  </a:cubicBezTo>
                  <a:cubicBezTo>
                    <a:pt x="16821" y="10700"/>
                    <a:pt x="16906" y="10693"/>
                    <a:pt x="16990" y="10683"/>
                  </a:cubicBezTo>
                  <a:cubicBezTo>
                    <a:pt x="17597" y="10647"/>
                    <a:pt x="18193" y="10552"/>
                    <a:pt x="18800" y="10480"/>
                  </a:cubicBezTo>
                  <a:cubicBezTo>
                    <a:pt x="21253" y="10254"/>
                    <a:pt x="23979" y="9325"/>
                    <a:pt x="26146" y="9123"/>
                  </a:cubicBezTo>
                  <a:lnTo>
                    <a:pt x="26146" y="9123"/>
                  </a:lnTo>
                  <a:cubicBezTo>
                    <a:pt x="25194" y="10230"/>
                    <a:pt x="24063" y="11159"/>
                    <a:pt x="23003" y="12159"/>
                  </a:cubicBezTo>
                  <a:cubicBezTo>
                    <a:pt x="21908" y="13195"/>
                    <a:pt x="20931" y="14338"/>
                    <a:pt x="19943" y="15481"/>
                  </a:cubicBezTo>
                  <a:cubicBezTo>
                    <a:pt x="19681" y="16005"/>
                    <a:pt x="20086" y="16564"/>
                    <a:pt x="20229" y="17064"/>
                  </a:cubicBezTo>
                  <a:cubicBezTo>
                    <a:pt x="20753" y="19077"/>
                    <a:pt x="21562" y="21005"/>
                    <a:pt x="22193" y="22982"/>
                  </a:cubicBezTo>
                  <a:cubicBezTo>
                    <a:pt x="22289" y="23339"/>
                    <a:pt x="22372" y="23625"/>
                    <a:pt x="22443" y="23875"/>
                  </a:cubicBezTo>
                  <a:cubicBezTo>
                    <a:pt x="21634" y="23577"/>
                    <a:pt x="20288" y="22672"/>
                    <a:pt x="19098" y="22208"/>
                  </a:cubicBezTo>
                  <a:cubicBezTo>
                    <a:pt x="17490" y="21636"/>
                    <a:pt x="16478" y="20958"/>
                    <a:pt x="14418" y="20220"/>
                  </a:cubicBezTo>
                  <a:cubicBezTo>
                    <a:pt x="14254" y="20175"/>
                    <a:pt x="14102" y="20155"/>
                    <a:pt x="13959" y="20155"/>
                  </a:cubicBezTo>
                  <a:cubicBezTo>
                    <a:pt x="13378" y="20155"/>
                    <a:pt x="12944" y="20487"/>
                    <a:pt x="12418" y="20851"/>
                  </a:cubicBezTo>
                  <a:cubicBezTo>
                    <a:pt x="11704" y="21327"/>
                    <a:pt x="10989" y="21779"/>
                    <a:pt x="10323" y="22315"/>
                  </a:cubicBezTo>
                  <a:cubicBezTo>
                    <a:pt x="9192" y="23149"/>
                    <a:pt x="7727" y="24613"/>
                    <a:pt x="6679" y="25601"/>
                  </a:cubicBezTo>
                  <a:cubicBezTo>
                    <a:pt x="6727" y="25173"/>
                    <a:pt x="6775" y="24756"/>
                    <a:pt x="6798" y="24327"/>
                  </a:cubicBezTo>
                  <a:cubicBezTo>
                    <a:pt x="7049" y="21982"/>
                    <a:pt x="7370" y="19648"/>
                    <a:pt x="7322" y="17291"/>
                  </a:cubicBezTo>
                  <a:cubicBezTo>
                    <a:pt x="7299" y="16850"/>
                    <a:pt x="7441" y="16255"/>
                    <a:pt x="6977" y="15993"/>
                  </a:cubicBezTo>
                  <a:cubicBezTo>
                    <a:pt x="5525" y="14862"/>
                    <a:pt x="2953" y="13778"/>
                    <a:pt x="1893" y="13016"/>
                  </a:cubicBezTo>
                  <a:cubicBezTo>
                    <a:pt x="1976" y="12993"/>
                    <a:pt x="2048" y="12981"/>
                    <a:pt x="2131" y="12945"/>
                  </a:cubicBezTo>
                  <a:cubicBezTo>
                    <a:pt x="4501" y="12183"/>
                    <a:pt x="7584" y="11457"/>
                    <a:pt x="9501" y="10921"/>
                  </a:cubicBezTo>
                  <a:cubicBezTo>
                    <a:pt x="9977" y="10468"/>
                    <a:pt x="9704" y="10076"/>
                    <a:pt x="9882" y="9671"/>
                  </a:cubicBezTo>
                  <a:cubicBezTo>
                    <a:pt x="10120" y="8301"/>
                    <a:pt x="10382" y="6932"/>
                    <a:pt x="10751" y="5587"/>
                  </a:cubicBezTo>
                  <a:cubicBezTo>
                    <a:pt x="11061" y="4170"/>
                    <a:pt x="11430" y="2741"/>
                    <a:pt x="11656" y="1301"/>
                  </a:cubicBezTo>
                  <a:close/>
                  <a:moveTo>
                    <a:pt x="11368" y="0"/>
                  </a:moveTo>
                  <a:cubicBezTo>
                    <a:pt x="11186" y="0"/>
                    <a:pt x="11004" y="100"/>
                    <a:pt x="10954" y="312"/>
                  </a:cubicBezTo>
                  <a:cubicBezTo>
                    <a:pt x="10525" y="3337"/>
                    <a:pt x="9525" y="6254"/>
                    <a:pt x="9037" y="9278"/>
                  </a:cubicBezTo>
                  <a:cubicBezTo>
                    <a:pt x="9037" y="9433"/>
                    <a:pt x="8930" y="9718"/>
                    <a:pt x="8858" y="9945"/>
                  </a:cubicBezTo>
                  <a:cubicBezTo>
                    <a:pt x="8823" y="9945"/>
                    <a:pt x="8787" y="9956"/>
                    <a:pt x="8727" y="9968"/>
                  </a:cubicBezTo>
                  <a:cubicBezTo>
                    <a:pt x="6358" y="10552"/>
                    <a:pt x="4012" y="11183"/>
                    <a:pt x="1679" y="11861"/>
                  </a:cubicBezTo>
                  <a:cubicBezTo>
                    <a:pt x="1012" y="12016"/>
                    <a:pt x="1131" y="11957"/>
                    <a:pt x="548" y="12028"/>
                  </a:cubicBezTo>
                  <a:cubicBezTo>
                    <a:pt x="0" y="12183"/>
                    <a:pt x="0" y="12838"/>
                    <a:pt x="333" y="13207"/>
                  </a:cubicBezTo>
                  <a:cubicBezTo>
                    <a:pt x="1262" y="14481"/>
                    <a:pt x="2762" y="14957"/>
                    <a:pt x="4346" y="15898"/>
                  </a:cubicBezTo>
                  <a:cubicBezTo>
                    <a:pt x="4703" y="16005"/>
                    <a:pt x="5536" y="16672"/>
                    <a:pt x="5977" y="16969"/>
                  </a:cubicBezTo>
                  <a:cubicBezTo>
                    <a:pt x="6036" y="19708"/>
                    <a:pt x="5596" y="22422"/>
                    <a:pt x="5382" y="25149"/>
                  </a:cubicBezTo>
                  <a:cubicBezTo>
                    <a:pt x="5322" y="25732"/>
                    <a:pt x="5239" y="26316"/>
                    <a:pt x="5215" y="26899"/>
                  </a:cubicBezTo>
                  <a:cubicBezTo>
                    <a:pt x="5167" y="27197"/>
                    <a:pt x="5274" y="27518"/>
                    <a:pt x="5548" y="27673"/>
                  </a:cubicBezTo>
                  <a:cubicBezTo>
                    <a:pt x="5672" y="27740"/>
                    <a:pt x="5794" y="27768"/>
                    <a:pt x="5914" y="27768"/>
                  </a:cubicBezTo>
                  <a:cubicBezTo>
                    <a:pt x="6350" y="27768"/>
                    <a:pt x="6757" y="27391"/>
                    <a:pt x="7084" y="27101"/>
                  </a:cubicBezTo>
                  <a:cubicBezTo>
                    <a:pt x="7691" y="26542"/>
                    <a:pt x="8287" y="25947"/>
                    <a:pt x="8882" y="25363"/>
                  </a:cubicBezTo>
                  <a:cubicBezTo>
                    <a:pt x="10585" y="23708"/>
                    <a:pt x="11859" y="22815"/>
                    <a:pt x="13847" y="21541"/>
                  </a:cubicBezTo>
                  <a:lnTo>
                    <a:pt x="14121" y="21541"/>
                  </a:lnTo>
                  <a:cubicBezTo>
                    <a:pt x="14752" y="21708"/>
                    <a:pt x="15669" y="22244"/>
                    <a:pt x="16669" y="22660"/>
                  </a:cubicBezTo>
                  <a:cubicBezTo>
                    <a:pt x="17859" y="23184"/>
                    <a:pt x="19038" y="23553"/>
                    <a:pt x="20610" y="24494"/>
                  </a:cubicBezTo>
                  <a:cubicBezTo>
                    <a:pt x="21241" y="24851"/>
                    <a:pt x="21896" y="25161"/>
                    <a:pt x="22586" y="25351"/>
                  </a:cubicBezTo>
                  <a:cubicBezTo>
                    <a:pt x="22794" y="25397"/>
                    <a:pt x="23022" y="25478"/>
                    <a:pt x="23241" y="25478"/>
                  </a:cubicBezTo>
                  <a:cubicBezTo>
                    <a:pt x="23360" y="25478"/>
                    <a:pt x="23477" y="25454"/>
                    <a:pt x="23586" y="25387"/>
                  </a:cubicBezTo>
                  <a:cubicBezTo>
                    <a:pt x="24051" y="25089"/>
                    <a:pt x="23943" y="24470"/>
                    <a:pt x="23872" y="23994"/>
                  </a:cubicBezTo>
                  <a:cubicBezTo>
                    <a:pt x="23682" y="23089"/>
                    <a:pt x="23384" y="22220"/>
                    <a:pt x="23074" y="21339"/>
                  </a:cubicBezTo>
                  <a:cubicBezTo>
                    <a:pt x="22408" y="19577"/>
                    <a:pt x="21848" y="17779"/>
                    <a:pt x="21276" y="15981"/>
                  </a:cubicBezTo>
                  <a:cubicBezTo>
                    <a:pt x="22586" y="14528"/>
                    <a:pt x="23896" y="13076"/>
                    <a:pt x="25396" y="11826"/>
                  </a:cubicBezTo>
                  <a:cubicBezTo>
                    <a:pt x="26158" y="11147"/>
                    <a:pt x="26872" y="10433"/>
                    <a:pt x="27492" y="9623"/>
                  </a:cubicBezTo>
                  <a:cubicBezTo>
                    <a:pt x="27730" y="9278"/>
                    <a:pt x="28134" y="9004"/>
                    <a:pt x="28158" y="8563"/>
                  </a:cubicBezTo>
                  <a:cubicBezTo>
                    <a:pt x="28112" y="7906"/>
                    <a:pt x="27507" y="7698"/>
                    <a:pt x="26722" y="7698"/>
                  </a:cubicBezTo>
                  <a:cubicBezTo>
                    <a:pt x="25489" y="7698"/>
                    <a:pt x="23812" y="8210"/>
                    <a:pt x="23158" y="8290"/>
                  </a:cubicBezTo>
                  <a:cubicBezTo>
                    <a:pt x="20776" y="8837"/>
                    <a:pt x="19133" y="9147"/>
                    <a:pt x="16931" y="9325"/>
                  </a:cubicBezTo>
                  <a:cubicBezTo>
                    <a:pt x="16395" y="8325"/>
                    <a:pt x="15240" y="6039"/>
                    <a:pt x="14442" y="4706"/>
                  </a:cubicBezTo>
                  <a:cubicBezTo>
                    <a:pt x="13823" y="3491"/>
                    <a:pt x="13692" y="3039"/>
                    <a:pt x="13228" y="1801"/>
                  </a:cubicBezTo>
                  <a:cubicBezTo>
                    <a:pt x="13045" y="1327"/>
                    <a:pt x="12911" y="571"/>
                    <a:pt x="12332" y="571"/>
                  </a:cubicBezTo>
                  <a:cubicBezTo>
                    <a:pt x="12271" y="571"/>
                    <a:pt x="12204" y="580"/>
                    <a:pt x="12132" y="598"/>
                  </a:cubicBezTo>
                  <a:cubicBezTo>
                    <a:pt x="11894" y="670"/>
                    <a:pt x="11775" y="801"/>
                    <a:pt x="11704" y="955"/>
                  </a:cubicBezTo>
                  <a:cubicBezTo>
                    <a:pt x="11740" y="765"/>
                    <a:pt x="11775" y="562"/>
                    <a:pt x="11799" y="360"/>
                  </a:cubicBezTo>
                  <a:cubicBezTo>
                    <a:pt x="11780" y="127"/>
                    <a:pt x="11574" y="0"/>
                    <a:pt x="11368"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pic>
        <p:nvPicPr>
          <p:cNvPr id="6" name="Picture 5">
            <a:extLst>
              <a:ext uri="{FF2B5EF4-FFF2-40B4-BE49-F238E27FC236}">
                <a16:creationId xmlns:a16="http://schemas.microsoft.com/office/drawing/2014/main" id="{DC8FCE13-5DC1-A6AF-5611-2D25BF8D2F83}"/>
              </a:ext>
            </a:extLst>
          </p:cNvPr>
          <p:cNvPicPr>
            <a:picLocks noChangeAspect="1"/>
          </p:cNvPicPr>
          <p:nvPr/>
        </p:nvPicPr>
        <p:blipFill>
          <a:blip r:embed="rId3"/>
          <a:stretch>
            <a:fillRect/>
          </a:stretch>
        </p:blipFill>
        <p:spPr>
          <a:xfrm>
            <a:off x="0" y="96168"/>
            <a:ext cx="12039600" cy="768177"/>
          </a:xfrm>
          <a:prstGeom prst="rect">
            <a:avLst/>
          </a:prstGeom>
        </p:spPr>
      </p:pic>
      <p:sp>
        <p:nvSpPr>
          <p:cNvPr id="7" name="TextBox 8">
            <a:extLst>
              <a:ext uri="{FF2B5EF4-FFF2-40B4-BE49-F238E27FC236}">
                <a16:creationId xmlns:a16="http://schemas.microsoft.com/office/drawing/2014/main" id="{A3ADCEAC-D07B-ACC7-5B5E-C56E6B1D95DE}"/>
              </a:ext>
            </a:extLst>
          </p:cNvPr>
          <p:cNvSpPr txBox="1"/>
          <p:nvPr/>
        </p:nvSpPr>
        <p:spPr>
          <a:xfrm>
            <a:off x="3214184" y="149684"/>
            <a:ext cx="5690681" cy="615553"/>
          </a:xfrm>
          <a:prstGeom prst="rect">
            <a:avLst/>
          </a:prstGeom>
          <a:no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875492" rtl="0" eaLnBrk="1" fontAlgn="auto" latinLnBrk="0" hangingPunct="1">
              <a:lnSpc>
                <a:spcPct val="100000"/>
              </a:lnSpc>
              <a:spcBef>
                <a:spcPts val="0"/>
              </a:spcBef>
              <a:spcAft>
                <a:spcPts val="0"/>
              </a:spcAft>
              <a:buClr>
                <a:srgbClr val="000000"/>
              </a:buClr>
              <a:buSzTx/>
              <a:buFont typeface="Arial"/>
              <a:buNone/>
              <a:tabLst/>
              <a:defRPr/>
            </a:pPr>
            <a:r>
              <a:rPr kumimoji="0" lang="en-US" sz="4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LUYỆN TẬP</a:t>
            </a:r>
          </a:p>
        </p:txBody>
      </p:sp>
      <p:sp>
        <p:nvSpPr>
          <p:cNvPr id="4" name="TextBox 3">
            <a:extLst>
              <a:ext uri="{FF2B5EF4-FFF2-40B4-BE49-F238E27FC236}">
                <a16:creationId xmlns:a16="http://schemas.microsoft.com/office/drawing/2014/main" id="{72906CB5-60E7-A986-0194-F583669B4DE3}"/>
              </a:ext>
            </a:extLst>
          </p:cNvPr>
          <p:cNvSpPr txBox="1"/>
          <p:nvPr/>
        </p:nvSpPr>
        <p:spPr>
          <a:xfrm>
            <a:off x="4572000" y="1397533"/>
            <a:ext cx="7233508" cy="5262979"/>
          </a:xfrm>
          <a:prstGeom prst="rect">
            <a:avLst/>
          </a:prstGeom>
          <a:solidFill>
            <a:schemeClr val="accent6">
              <a:lumMod val="20000"/>
              <a:lumOff val="80000"/>
            </a:schemeClr>
          </a:solidFill>
          <a:ln w="3175">
            <a:solidFill>
              <a:schemeClr val="tx1"/>
            </a:solidFill>
          </a:ln>
        </p:spPr>
        <p:txBody>
          <a:bodyPr wrap="square">
            <a:spAutoFit/>
          </a:bodyPr>
          <a:lstStyle/>
          <a:p>
            <a:pPr algn="just"/>
            <a:r>
              <a:rPr lang="vi-VN" sz="2800" b="1" i="0" dirty="0">
                <a:solidFill>
                  <a:srgbClr val="333333"/>
                </a:solidFill>
                <a:effectLst/>
                <a:latin typeface="+mj-lt"/>
              </a:rPr>
              <a:t>Câu 4:</a:t>
            </a:r>
            <a:r>
              <a:rPr lang="vi-VN" sz="2800" b="0" i="0" dirty="0">
                <a:solidFill>
                  <a:srgbClr val="333333"/>
                </a:solidFill>
                <a:effectLst/>
                <a:latin typeface="+mj-lt"/>
              </a:rPr>
              <a:t> </a:t>
            </a:r>
            <a:r>
              <a:rPr lang="vi-VN" sz="2800" b="1" i="0" dirty="0">
                <a:solidFill>
                  <a:srgbClr val="333333"/>
                </a:solidFill>
                <a:effectLst/>
                <a:latin typeface="+mj-lt"/>
              </a:rPr>
              <a:t>Những tác động của cách mạng công nghiệp về kinh tế là gì?</a:t>
            </a:r>
          </a:p>
          <a:p>
            <a:pPr algn="just"/>
            <a:r>
              <a:rPr lang="vi-VN" sz="2800" b="0" i="0" dirty="0">
                <a:solidFill>
                  <a:srgbClr val="333333"/>
                </a:solidFill>
                <a:effectLst/>
                <a:latin typeface="+mj-lt"/>
              </a:rPr>
              <a:t>A</a:t>
            </a:r>
            <a:r>
              <a:rPr lang="vi-VN" sz="2800" b="0" i="0" dirty="0" smtClean="0">
                <a:solidFill>
                  <a:srgbClr val="333333"/>
                </a:solidFill>
                <a:effectLst/>
                <a:latin typeface="+mj-lt"/>
              </a:rPr>
              <a:t>.</a:t>
            </a:r>
            <a:r>
              <a:rPr lang="en-US" sz="2800" b="0" i="0" dirty="0" smtClean="0">
                <a:solidFill>
                  <a:srgbClr val="333333"/>
                </a:solidFill>
                <a:effectLst/>
                <a:latin typeface="+mj-lt"/>
              </a:rPr>
              <a:t> </a:t>
            </a:r>
            <a:r>
              <a:rPr lang="vi-VN" sz="2800" b="0" i="0" dirty="0" smtClean="0">
                <a:solidFill>
                  <a:srgbClr val="333333"/>
                </a:solidFill>
                <a:effectLst/>
                <a:latin typeface="+mj-lt"/>
              </a:rPr>
              <a:t>Bộ </a:t>
            </a:r>
            <a:r>
              <a:rPr lang="vi-VN" sz="2800" b="0" i="0" dirty="0">
                <a:solidFill>
                  <a:srgbClr val="333333"/>
                </a:solidFill>
                <a:effectLst/>
                <a:latin typeface="+mj-lt"/>
              </a:rPr>
              <a:t>mặt các nước tư bản có nhiều thay đổi: nhiều trung tâm công nghiệp mới và thành thị đông dân xuất hiện.</a:t>
            </a:r>
          </a:p>
          <a:p>
            <a:pPr algn="just"/>
            <a:r>
              <a:rPr lang="vi-VN" sz="2800" b="0" i="0" dirty="0">
                <a:solidFill>
                  <a:srgbClr val="333333"/>
                </a:solidFill>
                <a:effectLst/>
                <a:latin typeface="+mj-lt"/>
              </a:rPr>
              <a:t>B</a:t>
            </a:r>
            <a:r>
              <a:rPr lang="vi-VN" sz="2800" b="0" i="0" dirty="0" smtClean="0">
                <a:solidFill>
                  <a:srgbClr val="333333"/>
                </a:solidFill>
                <a:effectLst/>
                <a:latin typeface="+mj-lt"/>
              </a:rPr>
              <a:t>.</a:t>
            </a:r>
            <a:r>
              <a:rPr lang="en-US" sz="2800" b="0" i="0" dirty="0" smtClean="0">
                <a:solidFill>
                  <a:srgbClr val="333333"/>
                </a:solidFill>
                <a:effectLst/>
                <a:latin typeface="+mj-lt"/>
              </a:rPr>
              <a:t> </a:t>
            </a:r>
            <a:r>
              <a:rPr lang="vi-VN" sz="2800" b="0" i="0" dirty="0" smtClean="0">
                <a:solidFill>
                  <a:srgbClr val="333333"/>
                </a:solidFill>
                <a:effectLst/>
                <a:latin typeface="+mj-lt"/>
              </a:rPr>
              <a:t>Năng </a:t>
            </a:r>
            <a:r>
              <a:rPr lang="vi-VN" sz="2800" b="0" i="0" dirty="0">
                <a:solidFill>
                  <a:srgbClr val="333333"/>
                </a:solidFill>
                <a:effectLst/>
                <a:latin typeface="+mj-lt"/>
              </a:rPr>
              <a:t>suất lao động được nâng cao và ngày càng xã hội hóa quá trình lao động của chủ nghĩa tư bản.</a:t>
            </a:r>
          </a:p>
          <a:p>
            <a:pPr algn="just"/>
            <a:r>
              <a:rPr lang="vi-VN" sz="2800" b="0" i="0" dirty="0">
                <a:solidFill>
                  <a:srgbClr val="333333"/>
                </a:solidFill>
                <a:effectLst/>
                <a:latin typeface="+mj-lt"/>
              </a:rPr>
              <a:t>C</a:t>
            </a:r>
            <a:r>
              <a:rPr lang="vi-VN" sz="2800" b="0" i="0" dirty="0" smtClean="0">
                <a:solidFill>
                  <a:srgbClr val="333333"/>
                </a:solidFill>
                <a:effectLst/>
                <a:latin typeface="+mj-lt"/>
              </a:rPr>
              <a:t>.</a:t>
            </a:r>
            <a:r>
              <a:rPr lang="en-US" sz="2800" b="0" i="0" dirty="0" smtClean="0">
                <a:solidFill>
                  <a:srgbClr val="333333"/>
                </a:solidFill>
                <a:effectLst/>
                <a:latin typeface="+mj-lt"/>
              </a:rPr>
              <a:t> </a:t>
            </a:r>
            <a:r>
              <a:rPr lang="vi-VN" sz="2800" b="0" i="0" dirty="0" smtClean="0">
                <a:solidFill>
                  <a:srgbClr val="333333"/>
                </a:solidFill>
                <a:effectLst/>
                <a:latin typeface="+mj-lt"/>
              </a:rPr>
              <a:t>Thúc </a:t>
            </a:r>
            <a:r>
              <a:rPr lang="vi-VN" sz="2800" b="0" i="0" dirty="0">
                <a:solidFill>
                  <a:srgbClr val="333333"/>
                </a:solidFill>
                <a:effectLst/>
                <a:latin typeface="+mj-lt"/>
              </a:rPr>
              <a:t>đẩy những chuyển biến mạnh mẽ trong các nghành kinh tế khác, đặc biệt là nông nghiệp và giao thông vận tải.</a:t>
            </a:r>
          </a:p>
          <a:p>
            <a:pPr algn="just"/>
            <a:r>
              <a:rPr lang="vi-VN" sz="2800" i="0" dirty="0">
                <a:solidFill>
                  <a:schemeClr val="tx1"/>
                </a:solidFill>
                <a:effectLst/>
                <a:latin typeface="+mj-lt"/>
              </a:rPr>
              <a:t>D</a:t>
            </a:r>
            <a:r>
              <a:rPr lang="vi-VN" sz="2800" i="0" dirty="0" smtClean="0">
                <a:solidFill>
                  <a:schemeClr val="tx1"/>
                </a:solidFill>
                <a:effectLst/>
                <a:latin typeface="+mj-lt"/>
              </a:rPr>
              <a:t>.</a:t>
            </a:r>
            <a:r>
              <a:rPr lang="en-US" sz="2800" i="0" dirty="0" smtClean="0">
                <a:solidFill>
                  <a:schemeClr val="tx1"/>
                </a:solidFill>
                <a:effectLst/>
                <a:latin typeface="+mj-lt"/>
              </a:rPr>
              <a:t> </a:t>
            </a:r>
            <a:r>
              <a:rPr lang="vi-VN" sz="2800" i="0" dirty="0" smtClean="0">
                <a:solidFill>
                  <a:schemeClr val="tx1"/>
                </a:solidFill>
                <a:effectLst/>
                <a:latin typeface="+mj-lt"/>
              </a:rPr>
              <a:t>Cả </a:t>
            </a:r>
            <a:r>
              <a:rPr lang="vi-VN" sz="2800" i="0" dirty="0">
                <a:solidFill>
                  <a:schemeClr val="tx1"/>
                </a:solidFill>
                <a:effectLst/>
                <a:latin typeface="+mj-lt"/>
              </a:rPr>
              <a:t>ba đáp án trên đều đúng</a:t>
            </a:r>
          </a:p>
        </p:txBody>
      </p:sp>
      <p:sp>
        <p:nvSpPr>
          <p:cNvPr id="26" name="TextBox 25">
            <a:extLst>
              <a:ext uri="{FF2B5EF4-FFF2-40B4-BE49-F238E27FC236}">
                <a16:creationId xmlns:a16="http://schemas.microsoft.com/office/drawing/2014/main" id="{D7419BA2-6BB2-C2E3-3CEF-C32A23D9FF5D}"/>
              </a:ext>
            </a:extLst>
          </p:cNvPr>
          <p:cNvSpPr txBox="1"/>
          <p:nvPr/>
        </p:nvSpPr>
        <p:spPr>
          <a:xfrm>
            <a:off x="228740" y="4016563"/>
            <a:ext cx="3561216"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400" i="0" u="none" strike="noStrike" kern="0" normalizeH="0" baseline="0" noProof="0" dirty="0">
                <a:ln w="0"/>
                <a:solidFill>
                  <a:schemeClr val="tx1"/>
                </a:solidFill>
                <a:effectLst>
                  <a:outerShdw blurRad="38100" dist="19050" dir="2700000" algn="tl" rotWithShape="0">
                    <a:schemeClr val="dk1">
                      <a:alpha val="40000"/>
                    </a:schemeClr>
                  </a:outerShdw>
                </a:effectLst>
                <a:uLnTx/>
                <a:uFillTx/>
                <a:latin typeface="Times New Roman" panose="02020603050405020304" pitchFamily="18" charset="0"/>
                <a:cs typeface="Arial"/>
                <a:sym typeface="Arial"/>
              </a:rPr>
              <a:t>Học sinh tham gia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400" i="0" u="none" strike="noStrike" kern="0" normalizeH="0" baseline="0" noProof="0" dirty="0">
                <a:ln w="0"/>
                <a:solidFill>
                  <a:schemeClr val="tx1"/>
                </a:solidFill>
                <a:effectLst>
                  <a:outerShdw blurRad="38100" dist="19050" dir="2700000" algn="tl" rotWithShape="0">
                    <a:schemeClr val="dk1">
                      <a:alpha val="40000"/>
                    </a:schemeClr>
                  </a:outerShdw>
                </a:effectLst>
                <a:uLnTx/>
                <a:uFillTx/>
                <a:latin typeface="Times New Roman" panose="02020603050405020304" pitchFamily="18" charset="0"/>
                <a:cs typeface="Arial"/>
                <a:sym typeface="Arial"/>
              </a:rPr>
              <a:t>trả lời câu hỏi trắc</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400" i="0" u="none" strike="noStrike" kern="0" normalizeH="0" baseline="0" noProof="0" dirty="0">
                <a:ln w="0"/>
                <a:solidFill>
                  <a:schemeClr val="tx1"/>
                </a:solidFill>
                <a:effectLst>
                  <a:outerShdw blurRad="38100" dist="19050" dir="2700000" algn="tl" rotWithShape="0">
                    <a:schemeClr val="dk1">
                      <a:alpha val="40000"/>
                    </a:schemeClr>
                  </a:outerShdw>
                </a:effectLst>
                <a:uLnTx/>
                <a:uFillTx/>
                <a:latin typeface="Times New Roman" panose="02020603050405020304" pitchFamily="18" charset="0"/>
                <a:cs typeface="Arial"/>
                <a:sym typeface="Arial"/>
              </a:rPr>
              <a:t> nghiệm. Học sinh chọn một đáp án chính</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400" i="0" u="none" strike="noStrike" kern="0" normalizeH="0" baseline="0" noProof="0" dirty="0">
                <a:ln w="0"/>
                <a:solidFill>
                  <a:schemeClr val="tx1"/>
                </a:solidFill>
                <a:effectLst>
                  <a:outerShdw blurRad="38100" dist="19050" dir="2700000" algn="tl" rotWithShape="0">
                    <a:schemeClr val="dk1">
                      <a:alpha val="40000"/>
                    </a:schemeClr>
                  </a:outerShdw>
                </a:effectLst>
                <a:uLnTx/>
                <a:uFillTx/>
                <a:latin typeface="Times New Roman" panose="02020603050405020304" pitchFamily="18" charset="0"/>
                <a:cs typeface="Arial"/>
                <a:sym typeface="Arial"/>
              </a:rPr>
              <a:t> xác nhất </a:t>
            </a:r>
            <a:endParaRPr kumimoji="0" lang="vi-VN" sz="2400" i="0" u="none" strike="noStrike" kern="0" normalizeH="0" baseline="0" noProof="0" dirty="0">
              <a:ln w="0"/>
              <a:solidFill>
                <a:schemeClr val="tx1"/>
              </a:solidFill>
              <a:effectLst>
                <a:outerShdw blurRad="38100" dist="19050" dir="2700000" algn="tl" rotWithShape="0">
                  <a:schemeClr val="dk1">
                    <a:alpha val="40000"/>
                  </a:schemeClr>
                </a:outerShdw>
              </a:effectLst>
              <a:uLnTx/>
              <a:uFillTx/>
              <a:cs typeface="Arial"/>
              <a:sym typeface="Arial"/>
            </a:endParaRPr>
          </a:p>
        </p:txBody>
      </p:sp>
    </p:spTree>
    <p:extLst>
      <p:ext uri="{BB962C8B-B14F-4D97-AF65-F5344CB8AC3E}">
        <p14:creationId xmlns:p14="http://schemas.microsoft.com/office/powerpoint/2010/main" val="297507522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mph" presetSubtype="0" fill="hold" nodeType="clickEffect">
                                  <p:stCondLst>
                                    <p:cond delay="0"/>
                                  </p:stCondLst>
                                  <p:iterate type="lt">
                                    <p:tmPct val="4000"/>
                                  </p:iterate>
                                  <p:childTnLst>
                                    <p:set>
                                      <p:cBhvr override="childStyle">
                                        <p:cTn id="6" dur="500" fill="hold"/>
                                        <p:tgtEl>
                                          <p:spTgt spid="4">
                                            <p:txEl>
                                              <p:pRg st="4" end="4"/>
                                            </p:txEl>
                                          </p:spTgt>
                                        </p:tgtEl>
                                        <p:attrNameLst>
                                          <p:attrName>style.color</p:attrName>
                                        </p:attrNameLst>
                                      </p:cBhvr>
                                      <p:to>
                                        <p:clrVal>
                                          <a:schemeClr val="accent2"/>
                                        </p:clrVal>
                                      </p:to>
                                    </p:set>
                                    <p:set>
                                      <p:cBhvr>
                                        <p:cTn id="7" dur="500" fill="hold"/>
                                        <p:tgtEl>
                                          <p:spTgt spid="4">
                                            <p:txEl>
                                              <p:pRg st="4" end="4"/>
                                            </p:txEl>
                                          </p:spTgt>
                                        </p:tgtEl>
                                        <p:attrNameLst>
                                          <p:attrName>fillcolor</p:attrName>
                                        </p:attrNameLst>
                                      </p:cBhvr>
                                      <p:to>
                                        <p:clrVal>
                                          <a:schemeClr val="accent2"/>
                                        </p:clrVal>
                                      </p:to>
                                    </p:set>
                                    <p:set>
                                      <p:cBhvr>
                                        <p:cTn id="8" dur="500" fill="hold"/>
                                        <p:tgtEl>
                                          <p:spTgt spid="4">
                                            <p:txEl>
                                              <p:pRg st="4" end="4"/>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96"/>
        <p:cNvGrpSpPr/>
        <p:nvPr/>
      </p:nvGrpSpPr>
      <p:grpSpPr>
        <a:xfrm>
          <a:off x="0" y="0"/>
          <a:ext cx="0" cy="0"/>
          <a:chOff x="0" y="0"/>
          <a:chExt cx="0" cy="0"/>
        </a:xfrm>
      </p:grpSpPr>
      <p:sp>
        <p:nvSpPr>
          <p:cNvPr id="297" name="Google Shape;297;p22"/>
          <p:cNvSpPr/>
          <p:nvPr/>
        </p:nvSpPr>
        <p:spPr>
          <a:xfrm>
            <a:off x="697268" y="1667592"/>
            <a:ext cx="2526212" cy="2329073"/>
          </a:xfrm>
          <a:custGeom>
            <a:avLst/>
            <a:gdLst/>
            <a:ahLst/>
            <a:cxnLst/>
            <a:rect l="l" t="t" r="r" b="b"/>
            <a:pathLst>
              <a:path w="82525" h="49828" extrusionOk="0">
                <a:moveTo>
                  <a:pt x="63463" y="14936"/>
                </a:moveTo>
                <a:cubicBezTo>
                  <a:pt x="63499" y="15007"/>
                  <a:pt x="63534" y="15055"/>
                  <a:pt x="63570" y="15115"/>
                </a:cubicBezTo>
                <a:cubicBezTo>
                  <a:pt x="63511" y="15079"/>
                  <a:pt x="63439" y="15055"/>
                  <a:pt x="63380" y="15019"/>
                </a:cubicBezTo>
                <a:cubicBezTo>
                  <a:pt x="63415" y="14996"/>
                  <a:pt x="63439" y="14972"/>
                  <a:pt x="63463" y="14936"/>
                </a:cubicBezTo>
                <a:close/>
                <a:moveTo>
                  <a:pt x="42663" y="30640"/>
                </a:moveTo>
                <a:cubicBezTo>
                  <a:pt x="42651" y="30652"/>
                  <a:pt x="42639" y="30664"/>
                  <a:pt x="42627" y="30676"/>
                </a:cubicBezTo>
                <a:cubicBezTo>
                  <a:pt x="42627" y="30676"/>
                  <a:pt x="42627" y="30664"/>
                  <a:pt x="42627" y="30664"/>
                </a:cubicBezTo>
                <a:cubicBezTo>
                  <a:pt x="42639" y="30652"/>
                  <a:pt x="42651" y="30640"/>
                  <a:pt x="42663" y="30640"/>
                </a:cubicBezTo>
                <a:close/>
                <a:moveTo>
                  <a:pt x="56898" y="1"/>
                </a:moveTo>
                <a:cubicBezTo>
                  <a:pt x="56324" y="1"/>
                  <a:pt x="55747" y="187"/>
                  <a:pt x="55402" y="601"/>
                </a:cubicBezTo>
                <a:cubicBezTo>
                  <a:pt x="54390" y="1827"/>
                  <a:pt x="53366" y="3054"/>
                  <a:pt x="52319" y="4268"/>
                </a:cubicBezTo>
                <a:lnTo>
                  <a:pt x="52521" y="3958"/>
                </a:lnTo>
                <a:cubicBezTo>
                  <a:pt x="53541" y="2401"/>
                  <a:pt x="52099" y="884"/>
                  <a:pt x="50562" y="884"/>
                </a:cubicBezTo>
                <a:cubicBezTo>
                  <a:pt x="50054" y="884"/>
                  <a:pt x="49536" y="1050"/>
                  <a:pt x="49092" y="1434"/>
                </a:cubicBezTo>
                <a:cubicBezTo>
                  <a:pt x="45663" y="4399"/>
                  <a:pt x="42210" y="7387"/>
                  <a:pt x="38484" y="10007"/>
                </a:cubicBezTo>
                <a:cubicBezTo>
                  <a:pt x="39448" y="8911"/>
                  <a:pt x="40436" y="7828"/>
                  <a:pt x="41472" y="6780"/>
                </a:cubicBezTo>
                <a:cubicBezTo>
                  <a:pt x="42827" y="5416"/>
                  <a:pt x="41608" y="3170"/>
                  <a:pt x="39931" y="3170"/>
                </a:cubicBezTo>
                <a:cubicBezTo>
                  <a:pt x="39574" y="3170"/>
                  <a:pt x="39196" y="3272"/>
                  <a:pt x="38817" y="3506"/>
                </a:cubicBezTo>
                <a:cubicBezTo>
                  <a:pt x="38472" y="3720"/>
                  <a:pt x="38138" y="3947"/>
                  <a:pt x="37817" y="4173"/>
                </a:cubicBezTo>
                <a:cubicBezTo>
                  <a:pt x="38014" y="2979"/>
                  <a:pt x="37108" y="1704"/>
                  <a:pt x="35752" y="1704"/>
                </a:cubicBezTo>
                <a:cubicBezTo>
                  <a:pt x="35552" y="1704"/>
                  <a:pt x="35343" y="1732"/>
                  <a:pt x="35126" y="1792"/>
                </a:cubicBezTo>
                <a:cubicBezTo>
                  <a:pt x="32864" y="2399"/>
                  <a:pt x="30816" y="3435"/>
                  <a:pt x="28875" y="4649"/>
                </a:cubicBezTo>
                <a:cubicBezTo>
                  <a:pt x="29030" y="4518"/>
                  <a:pt x="29185" y="4387"/>
                  <a:pt x="29340" y="4256"/>
                </a:cubicBezTo>
                <a:cubicBezTo>
                  <a:pt x="30880" y="2964"/>
                  <a:pt x="29476" y="743"/>
                  <a:pt x="27765" y="743"/>
                </a:cubicBezTo>
                <a:cubicBezTo>
                  <a:pt x="27426" y="743"/>
                  <a:pt x="27075" y="831"/>
                  <a:pt x="26732" y="1030"/>
                </a:cubicBezTo>
                <a:lnTo>
                  <a:pt x="19577" y="5173"/>
                </a:lnTo>
                <a:cubicBezTo>
                  <a:pt x="18993" y="5506"/>
                  <a:pt x="18410" y="5852"/>
                  <a:pt x="17838" y="6185"/>
                </a:cubicBezTo>
                <a:cubicBezTo>
                  <a:pt x="18445" y="5482"/>
                  <a:pt x="19112" y="4804"/>
                  <a:pt x="19803" y="4149"/>
                </a:cubicBezTo>
                <a:cubicBezTo>
                  <a:pt x="19839" y="4152"/>
                  <a:pt x="19875" y="4153"/>
                  <a:pt x="19911" y="4153"/>
                </a:cubicBezTo>
                <a:cubicBezTo>
                  <a:pt x="20316" y="4153"/>
                  <a:pt x="20720" y="3966"/>
                  <a:pt x="20993" y="3518"/>
                </a:cubicBezTo>
                <a:lnTo>
                  <a:pt x="21732" y="2315"/>
                </a:lnTo>
                <a:cubicBezTo>
                  <a:pt x="22442" y="1161"/>
                  <a:pt x="21427" y="113"/>
                  <a:pt x="20279" y="113"/>
                </a:cubicBezTo>
                <a:cubicBezTo>
                  <a:pt x="20042" y="113"/>
                  <a:pt x="19799" y="158"/>
                  <a:pt x="19565" y="256"/>
                </a:cubicBezTo>
                <a:cubicBezTo>
                  <a:pt x="15338" y="2065"/>
                  <a:pt x="12397" y="6078"/>
                  <a:pt x="10802" y="10090"/>
                </a:cubicBezTo>
                <a:cubicBezTo>
                  <a:pt x="10480" y="10900"/>
                  <a:pt x="11016" y="11912"/>
                  <a:pt x="11754" y="12317"/>
                </a:cubicBezTo>
                <a:cubicBezTo>
                  <a:pt x="12298" y="12619"/>
                  <a:pt x="12834" y="12743"/>
                  <a:pt x="13363" y="12743"/>
                </a:cubicBezTo>
                <a:cubicBezTo>
                  <a:pt x="14061" y="12743"/>
                  <a:pt x="14745" y="12526"/>
                  <a:pt x="15409" y="12221"/>
                </a:cubicBezTo>
                <a:lnTo>
                  <a:pt x="15409" y="12221"/>
                </a:lnTo>
                <a:cubicBezTo>
                  <a:pt x="15302" y="12376"/>
                  <a:pt x="15183" y="12531"/>
                  <a:pt x="15076" y="12686"/>
                </a:cubicBezTo>
                <a:cubicBezTo>
                  <a:pt x="14080" y="14148"/>
                  <a:pt x="15477" y="15796"/>
                  <a:pt x="17063" y="15796"/>
                </a:cubicBezTo>
                <a:cubicBezTo>
                  <a:pt x="17221" y="15796"/>
                  <a:pt x="17381" y="15780"/>
                  <a:pt x="17541" y="15746"/>
                </a:cubicBezTo>
                <a:cubicBezTo>
                  <a:pt x="19910" y="15246"/>
                  <a:pt x="22041" y="14222"/>
                  <a:pt x="24053" y="12995"/>
                </a:cubicBezTo>
                <a:lnTo>
                  <a:pt x="24053" y="12995"/>
                </a:lnTo>
                <a:cubicBezTo>
                  <a:pt x="22898" y="14353"/>
                  <a:pt x="21827" y="15758"/>
                  <a:pt x="20874" y="17246"/>
                </a:cubicBezTo>
                <a:cubicBezTo>
                  <a:pt x="20757" y="17226"/>
                  <a:pt x="20636" y="17215"/>
                  <a:pt x="20512" y="17215"/>
                </a:cubicBezTo>
                <a:cubicBezTo>
                  <a:pt x="20046" y="17215"/>
                  <a:pt x="19542" y="17365"/>
                  <a:pt x="19053" y="17722"/>
                </a:cubicBezTo>
                <a:cubicBezTo>
                  <a:pt x="17850" y="18627"/>
                  <a:pt x="16659" y="19544"/>
                  <a:pt x="15457" y="20449"/>
                </a:cubicBezTo>
                <a:cubicBezTo>
                  <a:pt x="15600" y="20258"/>
                  <a:pt x="15743" y="20068"/>
                  <a:pt x="15897" y="19877"/>
                </a:cubicBezTo>
                <a:cubicBezTo>
                  <a:pt x="16588" y="19056"/>
                  <a:pt x="16743" y="17924"/>
                  <a:pt x="15897" y="17115"/>
                </a:cubicBezTo>
                <a:cubicBezTo>
                  <a:pt x="15496" y="16731"/>
                  <a:pt x="14993" y="16552"/>
                  <a:pt x="14486" y="16552"/>
                </a:cubicBezTo>
                <a:cubicBezTo>
                  <a:pt x="13955" y="16552"/>
                  <a:pt x="13419" y="16749"/>
                  <a:pt x="12992" y="17115"/>
                </a:cubicBezTo>
                <a:cubicBezTo>
                  <a:pt x="11099" y="18746"/>
                  <a:pt x="9182" y="20341"/>
                  <a:pt x="7230" y="21913"/>
                </a:cubicBezTo>
                <a:cubicBezTo>
                  <a:pt x="6765" y="22282"/>
                  <a:pt x="6301" y="22663"/>
                  <a:pt x="5837" y="23032"/>
                </a:cubicBezTo>
                <a:cubicBezTo>
                  <a:pt x="5872" y="22973"/>
                  <a:pt x="5896" y="22901"/>
                  <a:pt x="5932" y="22842"/>
                </a:cubicBezTo>
                <a:cubicBezTo>
                  <a:pt x="6337" y="22151"/>
                  <a:pt x="6777" y="21496"/>
                  <a:pt x="7289" y="20889"/>
                </a:cubicBezTo>
                <a:cubicBezTo>
                  <a:pt x="7599" y="20532"/>
                  <a:pt x="7920" y="20187"/>
                  <a:pt x="8266" y="19865"/>
                </a:cubicBezTo>
                <a:cubicBezTo>
                  <a:pt x="8373" y="19746"/>
                  <a:pt x="8599" y="19615"/>
                  <a:pt x="8670" y="19484"/>
                </a:cubicBezTo>
                <a:cubicBezTo>
                  <a:pt x="8682" y="19472"/>
                  <a:pt x="8682" y="19472"/>
                  <a:pt x="8682" y="19460"/>
                </a:cubicBezTo>
                <a:cubicBezTo>
                  <a:pt x="8863" y="19550"/>
                  <a:pt x="9047" y="19590"/>
                  <a:pt x="9227" y="19590"/>
                </a:cubicBezTo>
                <a:cubicBezTo>
                  <a:pt x="10366" y="19590"/>
                  <a:pt x="11350" y="17987"/>
                  <a:pt x="10302" y="17103"/>
                </a:cubicBezTo>
                <a:cubicBezTo>
                  <a:pt x="9771" y="16663"/>
                  <a:pt x="9221" y="16481"/>
                  <a:pt x="8670" y="16481"/>
                </a:cubicBezTo>
                <a:cubicBezTo>
                  <a:pt x="6820" y="16481"/>
                  <a:pt x="4967" y="18534"/>
                  <a:pt x="3884" y="19782"/>
                </a:cubicBezTo>
                <a:cubicBezTo>
                  <a:pt x="2205" y="21734"/>
                  <a:pt x="836" y="24056"/>
                  <a:pt x="253" y="26545"/>
                </a:cubicBezTo>
                <a:cubicBezTo>
                  <a:pt x="1" y="27631"/>
                  <a:pt x="761" y="29004"/>
                  <a:pt x="2056" y="29004"/>
                </a:cubicBezTo>
                <a:cubicBezTo>
                  <a:pt x="2109" y="29004"/>
                  <a:pt x="2163" y="29002"/>
                  <a:pt x="2217" y="28997"/>
                </a:cubicBezTo>
                <a:cubicBezTo>
                  <a:pt x="3420" y="28902"/>
                  <a:pt x="4479" y="28521"/>
                  <a:pt x="5456" y="28009"/>
                </a:cubicBezTo>
                <a:lnTo>
                  <a:pt x="5456" y="28009"/>
                </a:lnTo>
                <a:cubicBezTo>
                  <a:pt x="5420" y="28092"/>
                  <a:pt x="5372" y="28164"/>
                  <a:pt x="5325" y="28235"/>
                </a:cubicBezTo>
                <a:cubicBezTo>
                  <a:pt x="4848" y="29104"/>
                  <a:pt x="5015" y="30176"/>
                  <a:pt x="5861" y="30771"/>
                </a:cubicBezTo>
                <a:cubicBezTo>
                  <a:pt x="6248" y="31049"/>
                  <a:pt x="6658" y="31174"/>
                  <a:pt x="7067" y="31174"/>
                </a:cubicBezTo>
                <a:cubicBezTo>
                  <a:pt x="7589" y="31174"/>
                  <a:pt x="8108" y="30970"/>
                  <a:pt x="8575" y="30616"/>
                </a:cubicBezTo>
                <a:cubicBezTo>
                  <a:pt x="9587" y="29866"/>
                  <a:pt x="10599" y="29092"/>
                  <a:pt x="11611" y="28330"/>
                </a:cubicBezTo>
                <a:lnTo>
                  <a:pt x="11611" y="28330"/>
                </a:lnTo>
                <a:cubicBezTo>
                  <a:pt x="11349" y="28854"/>
                  <a:pt x="11099" y="29390"/>
                  <a:pt x="10873" y="29926"/>
                </a:cubicBezTo>
                <a:cubicBezTo>
                  <a:pt x="10563" y="30640"/>
                  <a:pt x="11028" y="31581"/>
                  <a:pt x="11611" y="32010"/>
                </a:cubicBezTo>
                <a:cubicBezTo>
                  <a:pt x="12003" y="32284"/>
                  <a:pt x="12424" y="32411"/>
                  <a:pt x="12854" y="32411"/>
                </a:cubicBezTo>
                <a:cubicBezTo>
                  <a:pt x="13207" y="32411"/>
                  <a:pt x="13567" y="32325"/>
                  <a:pt x="13921" y="32164"/>
                </a:cubicBezTo>
                <a:cubicBezTo>
                  <a:pt x="15588" y="31402"/>
                  <a:pt x="17124" y="30438"/>
                  <a:pt x="18600" y="29390"/>
                </a:cubicBezTo>
                <a:lnTo>
                  <a:pt x="18600" y="29390"/>
                </a:lnTo>
                <a:cubicBezTo>
                  <a:pt x="18481" y="29581"/>
                  <a:pt x="18362" y="29759"/>
                  <a:pt x="18255" y="29938"/>
                </a:cubicBezTo>
                <a:cubicBezTo>
                  <a:pt x="17437" y="31266"/>
                  <a:pt x="18641" y="32983"/>
                  <a:pt x="20070" y="32983"/>
                </a:cubicBezTo>
                <a:cubicBezTo>
                  <a:pt x="20409" y="32983"/>
                  <a:pt x="20760" y="32886"/>
                  <a:pt x="21101" y="32664"/>
                </a:cubicBezTo>
                <a:cubicBezTo>
                  <a:pt x="22875" y="31498"/>
                  <a:pt x="24660" y="30319"/>
                  <a:pt x="26423" y="29128"/>
                </a:cubicBezTo>
                <a:lnTo>
                  <a:pt x="26423" y="29128"/>
                </a:lnTo>
                <a:cubicBezTo>
                  <a:pt x="26208" y="29819"/>
                  <a:pt x="26399" y="30616"/>
                  <a:pt x="26935" y="31117"/>
                </a:cubicBezTo>
                <a:cubicBezTo>
                  <a:pt x="27089" y="31271"/>
                  <a:pt x="27256" y="31378"/>
                  <a:pt x="27435" y="31462"/>
                </a:cubicBezTo>
                <a:cubicBezTo>
                  <a:pt x="27161" y="31736"/>
                  <a:pt x="26887" y="32010"/>
                  <a:pt x="26613" y="32271"/>
                </a:cubicBezTo>
                <a:cubicBezTo>
                  <a:pt x="24911" y="33926"/>
                  <a:pt x="23208" y="35569"/>
                  <a:pt x="21505" y="37213"/>
                </a:cubicBezTo>
                <a:cubicBezTo>
                  <a:pt x="20815" y="37891"/>
                  <a:pt x="20755" y="38951"/>
                  <a:pt x="21351" y="39689"/>
                </a:cubicBezTo>
                <a:cubicBezTo>
                  <a:pt x="21716" y="40142"/>
                  <a:pt x="22347" y="40441"/>
                  <a:pt x="22967" y="40441"/>
                </a:cubicBezTo>
                <a:cubicBezTo>
                  <a:pt x="23276" y="40441"/>
                  <a:pt x="23582" y="40367"/>
                  <a:pt x="23851" y="40201"/>
                </a:cubicBezTo>
                <a:lnTo>
                  <a:pt x="23851" y="40201"/>
                </a:lnTo>
                <a:cubicBezTo>
                  <a:pt x="23577" y="40534"/>
                  <a:pt x="23303" y="40868"/>
                  <a:pt x="23029" y="41201"/>
                </a:cubicBezTo>
                <a:cubicBezTo>
                  <a:pt x="23029" y="41201"/>
                  <a:pt x="23017" y="41213"/>
                  <a:pt x="23017" y="41213"/>
                </a:cubicBezTo>
                <a:cubicBezTo>
                  <a:pt x="22922" y="41332"/>
                  <a:pt x="22827" y="41451"/>
                  <a:pt x="22732" y="41570"/>
                </a:cubicBezTo>
                <a:cubicBezTo>
                  <a:pt x="22184" y="42249"/>
                  <a:pt x="22541" y="43356"/>
                  <a:pt x="23196" y="43820"/>
                </a:cubicBezTo>
                <a:cubicBezTo>
                  <a:pt x="23363" y="43940"/>
                  <a:pt x="23541" y="44023"/>
                  <a:pt x="23732" y="44082"/>
                </a:cubicBezTo>
                <a:cubicBezTo>
                  <a:pt x="23666" y="45072"/>
                  <a:pt x="24645" y="45718"/>
                  <a:pt x="25627" y="45718"/>
                </a:cubicBezTo>
                <a:cubicBezTo>
                  <a:pt x="26075" y="45718"/>
                  <a:pt x="26524" y="45583"/>
                  <a:pt x="26875" y="45285"/>
                </a:cubicBezTo>
                <a:cubicBezTo>
                  <a:pt x="27101" y="45094"/>
                  <a:pt x="27327" y="44892"/>
                  <a:pt x="27542" y="44690"/>
                </a:cubicBezTo>
                <a:cubicBezTo>
                  <a:pt x="27613" y="44821"/>
                  <a:pt x="27697" y="44940"/>
                  <a:pt x="27792" y="45047"/>
                </a:cubicBezTo>
                <a:cubicBezTo>
                  <a:pt x="27321" y="46354"/>
                  <a:pt x="28484" y="47445"/>
                  <a:pt x="29757" y="47445"/>
                </a:cubicBezTo>
                <a:cubicBezTo>
                  <a:pt x="30224" y="47445"/>
                  <a:pt x="30704" y="47299"/>
                  <a:pt x="31126" y="46964"/>
                </a:cubicBezTo>
                <a:cubicBezTo>
                  <a:pt x="32269" y="46059"/>
                  <a:pt x="33400" y="45142"/>
                  <a:pt x="34507" y="44213"/>
                </a:cubicBezTo>
                <a:lnTo>
                  <a:pt x="34507" y="44213"/>
                </a:lnTo>
                <a:cubicBezTo>
                  <a:pt x="34197" y="44809"/>
                  <a:pt x="33924" y="45428"/>
                  <a:pt x="33697" y="46071"/>
                </a:cubicBezTo>
                <a:cubicBezTo>
                  <a:pt x="33201" y="47482"/>
                  <a:pt x="34468" y="48518"/>
                  <a:pt x="35755" y="48518"/>
                </a:cubicBezTo>
                <a:cubicBezTo>
                  <a:pt x="36260" y="48518"/>
                  <a:pt x="36768" y="48359"/>
                  <a:pt x="37174" y="48000"/>
                </a:cubicBezTo>
                <a:cubicBezTo>
                  <a:pt x="38734" y="46595"/>
                  <a:pt x="40305" y="45202"/>
                  <a:pt x="41865" y="43797"/>
                </a:cubicBezTo>
                <a:lnTo>
                  <a:pt x="41865" y="43797"/>
                </a:lnTo>
                <a:cubicBezTo>
                  <a:pt x="41508" y="44499"/>
                  <a:pt x="41151" y="45190"/>
                  <a:pt x="40793" y="45892"/>
                </a:cubicBezTo>
                <a:cubicBezTo>
                  <a:pt x="40031" y="47369"/>
                  <a:pt x="40996" y="48714"/>
                  <a:pt x="42615" y="48916"/>
                </a:cubicBezTo>
                <a:cubicBezTo>
                  <a:pt x="42760" y="48935"/>
                  <a:pt x="42904" y="48944"/>
                  <a:pt x="43045" y="48944"/>
                </a:cubicBezTo>
                <a:cubicBezTo>
                  <a:pt x="44454" y="48944"/>
                  <a:pt x="45660" y="48062"/>
                  <a:pt x="46699" y="47023"/>
                </a:cubicBezTo>
                <a:lnTo>
                  <a:pt x="46699" y="47023"/>
                </a:lnTo>
                <a:cubicBezTo>
                  <a:pt x="46169" y="48468"/>
                  <a:pt x="47206" y="49827"/>
                  <a:pt x="48636" y="49827"/>
                </a:cubicBezTo>
                <a:cubicBezTo>
                  <a:pt x="48974" y="49827"/>
                  <a:pt x="49333" y="49751"/>
                  <a:pt x="49699" y="49583"/>
                </a:cubicBezTo>
                <a:cubicBezTo>
                  <a:pt x="52176" y="48452"/>
                  <a:pt x="53509" y="46309"/>
                  <a:pt x="54795" y="44178"/>
                </a:cubicBezTo>
                <a:cubicBezTo>
                  <a:pt x="54915" y="44214"/>
                  <a:pt x="55042" y="44235"/>
                  <a:pt x="55173" y="44235"/>
                </a:cubicBezTo>
                <a:cubicBezTo>
                  <a:pt x="55381" y="44235"/>
                  <a:pt x="55600" y="44183"/>
                  <a:pt x="55819" y="44059"/>
                </a:cubicBezTo>
                <a:cubicBezTo>
                  <a:pt x="55843" y="44035"/>
                  <a:pt x="55867" y="44023"/>
                  <a:pt x="55891" y="43999"/>
                </a:cubicBezTo>
                <a:lnTo>
                  <a:pt x="55891" y="43999"/>
                </a:lnTo>
                <a:cubicBezTo>
                  <a:pt x="55605" y="44749"/>
                  <a:pt x="55319" y="45487"/>
                  <a:pt x="55057" y="46237"/>
                </a:cubicBezTo>
                <a:cubicBezTo>
                  <a:pt x="54783" y="47035"/>
                  <a:pt x="55236" y="48023"/>
                  <a:pt x="55986" y="48416"/>
                </a:cubicBezTo>
                <a:cubicBezTo>
                  <a:pt x="56414" y="48644"/>
                  <a:pt x="56820" y="48743"/>
                  <a:pt x="57205" y="48743"/>
                </a:cubicBezTo>
                <a:cubicBezTo>
                  <a:pt x="58973" y="48743"/>
                  <a:pt x="60308" y="46664"/>
                  <a:pt x="61403" y="45452"/>
                </a:cubicBezTo>
                <a:cubicBezTo>
                  <a:pt x="62725" y="43987"/>
                  <a:pt x="64046" y="42511"/>
                  <a:pt x="65380" y="41034"/>
                </a:cubicBezTo>
                <a:cubicBezTo>
                  <a:pt x="66082" y="40249"/>
                  <a:pt x="66189" y="39094"/>
                  <a:pt x="65380" y="38320"/>
                </a:cubicBezTo>
                <a:cubicBezTo>
                  <a:pt x="65003" y="37966"/>
                  <a:pt x="64449" y="37771"/>
                  <a:pt x="63900" y="37771"/>
                </a:cubicBezTo>
                <a:cubicBezTo>
                  <a:pt x="63563" y="37771"/>
                  <a:pt x="63229" y="37844"/>
                  <a:pt x="62939" y="37998"/>
                </a:cubicBezTo>
                <a:cubicBezTo>
                  <a:pt x="63141" y="37617"/>
                  <a:pt x="63344" y="37236"/>
                  <a:pt x="63546" y="36855"/>
                </a:cubicBezTo>
                <a:cubicBezTo>
                  <a:pt x="64034" y="35962"/>
                  <a:pt x="64630" y="34962"/>
                  <a:pt x="64737" y="33938"/>
                </a:cubicBezTo>
                <a:cubicBezTo>
                  <a:pt x="64856" y="33957"/>
                  <a:pt x="64977" y="33967"/>
                  <a:pt x="65099" y="33967"/>
                </a:cubicBezTo>
                <a:cubicBezTo>
                  <a:pt x="65586" y="33967"/>
                  <a:pt x="66087" y="33807"/>
                  <a:pt x="66535" y="33426"/>
                </a:cubicBezTo>
                <a:lnTo>
                  <a:pt x="69952" y="30521"/>
                </a:lnTo>
                <a:cubicBezTo>
                  <a:pt x="70090" y="31506"/>
                  <a:pt x="71118" y="32268"/>
                  <a:pt x="72196" y="32268"/>
                </a:cubicBezTo>
                <a:cubicBezTo>
                  <a:pt x="72696" y="32268"/>
                  <a:pt x="73206" y="32104"/>
                  <a:pt x="73643" y="31724"/>
                </a:cubicBezTo>
                <a:lnTo>
                  <a:pt x="75203" y="30366"/>
                </a:lnTo>
                <a:cubicBezTo>
                  <a:pt x="75369" y="30616"/>
                  <a:pt x="75595" y="30843"/>
                  <a:pt x="75905" y="31021"/>
                </a:cubicBezTo>
                <a:cubicBezTo>
                  <a:pt x="76225" y="31197"/>
                  <a:pt x="76607" y="31285"/>
                  <a:pt x="76992" y="31285"/>
                </a:cubicBezTo>
                <a:cubicBezTo>
                  <a:pt x="77754" y="31285"/>
                  <a:pt x="78530" y="30943"/>
                  <a:pt x="78870" y="30271"/>
                </a:cubicBezTo>
                <a:cubicBezTo>
                  <a:pt x="79858" y="28342"/>
                  <a:pt x="80846" y="26414"/>
                  <a:pt x="81834" y="24473"/>
                </a:cubicBezTo>
                <a:cubicBezTo>
                  <a:pt x="82525" y="23127"/>
                  <a:pt x="81668" y="21794"/>
                  <a:pt x="80465" y="21472"/>
                </a:cubicBezTo>
                <a:cubicBezTo>
                  <a:pt x="80477" y="21461"/>
                  <a:pt x="80489" y="21437"/>
                  <a:pt x="80501" y="21425"/>
                </a:cubicBezTo>
                <a:cubicBezTo>
                  <a:pt x="81505" y="19899"/>
                  <a:pt x="80096" y="18434"/>
                  <a:pt x="78584" y="18434"/>
                </a:cubicBezTo>
                <a:cubicBezTo>
                  <a:pt x="78197" y="18434"/>
                  <a:pt x="77803" y="18530"/>
                  <a:pt x="77441" y="18746"/>
                </a:cubicBezTo>
                <a:cubicBezTo>
                  <a:pt x="77453" y="18234"/>
                  <a:pt x="77274" y="17734"/>
                  <a:pt x="76846" y="17329"/>
                </a:cubicBezTo>
                <a:cubicBezTo>
                  <a:pt x="76432" y="16933"/>
                  <a:pt x="75889" y="16740"/>
                  <a:pt x="75346" y="16740"/>
                </a:cubicBezTo>
                <a:cubicBezTo>
                  <a:pt x="74794" y="16740"/>
                  <a:pt x="74241" y="16939"/>
                  <a:pt x="73821" y="17329"/>
                </a:cubicBezTo>
                <a:cubicBezTo>
                  <a:pt x="72631" y="18424"/>
                  <a:pt x="71428" y="19532"/>
                  <a:pt x="70214" y="20627"/>
                </a:cubicBezTo>
                <a:cubicBezTo>
                  <a:pt x="70488" y="20246"/>
                  <a:pt x="70750" y="19853"/>
                  <a:pt x="71012" y="19472"/>
                </a:cubicBezTo>
                <a:cubicBezTo>
                  <a:pt x="71994" y="18043"/>
                  <a:pt x="70536" y="16412"/>
                  <a:pt x="69068" y="16412"/>
                </a:cubicBezTo>
                <a:cubicBezTo>
                  <a:pt x="68580" y="16412"/>
                  <a:pt x="68091" y="16592"/>
                  <a:pt x="67690" y="17020"/>
                </a:cubicBezTo>
                <a:cubicBezTo>
                  <a:pt x="67225" y="17508"/>
                  <a:pt x="66773" y="18008"/>
                  <a:pt x="66309" y="18496"/>
                </a:cubicBezTo>
                <a:cubicBezTo>
                  <a:pt x="66225" y="17865"/>
                  <a:pt x="65832" y="17246"/>
                  <a:pt x="65273" y="16936"/>
                </a:cubicBezTo>
                <a:cubicBezTo>
                  <a:pt x="64935" y="16745"/>
                  <a:pt x="64590" y="16665"/>
                  <a:pt x="64255" y="16665"/>
                </a:cubicBezTo>
                <a:cubicBezTo>
                  <a:pt x="64153" y="16665"/>
                  <a:pt x="64051" y="16672"/>
                  <a:pt x="63951" y="16686"/>
                </a:cubicBezTo>
                <a:cubicBezTo>
                  <a:pt x="64023" y="16460"/>
                  <a:pt x="64082" y="16234"/>
                  <a:pt x="64154" y="16019"/>
                </a:cubicBezTo>
                <a:cubicBezTo>
                  <a:pt x="64261" y="15638"/>
                  <a:pt x="64261" y="15293"/>
                  <a:pt x="64165" y="14996"/>
                </a:cubicBezTo>
                <a:cubicBezTo>
                  <a:pt x="64189" y="14936"/>
                  <a:pt x="64225" y="14888"/>
                  <a:pt x="64249" y="14829"/>
                </a:cubicBezTo>
                <a:cubicBezTo>
                  <a:pt x="65130" y="12483"/>
                  <a:pt x="66023" y="10138"/>
                  <a:pt x="66904" y="7780"/>
                </a:cubicBezTo>
                <a:cubicBezTo>
                  <a:pt x="67456" y="6347"/>
                  <a:pt x="66067" y="5179"/>
                  <a:pt x="64705" y="5179"/>
                </a:cubicBezTo>
                <a:cubicBezTo>
                  <a:pt x="64539" y="5179"/>
                  <a:pt x="64374" y="5196"/>
                  <a:pt x="64213" y="5232"/>
                </a:cubicBezTo>
                <a:cubicBezTo>
                  <a:pt x="64487" y="4566"/>
                  <a:pt x="64701" y="3863"/>
                  <a:pt x="64808" y="3137"/>
                </a:cubicBezTo>
                <a:cubicBezTo>
                  <a:pt x="64951" y="2208"/>
                  <a:pt x="64713" y="1291"/>
                  <a:pt x="63808" y="791"/>
                </a:cubicBezTo>
                <a:cubicBezTo>
                  <a:pt x="63474" y="603"/>
                  <a:pt x="63098" y="514"/>
                  <a:pt x="62722" y="514"/>
                </a:cubicBezTo>
                <a:cubicBezTo>
                  <a:pt x="62146" y="514"/>
                  <a:pt x="61571" y="724"/>
                  <a:pt x="61153" y="1113"/>
                </a:cubicBezTo>
                <a:cubicBezTo>
                  <a:pt x="60344" y="1863"/>
                  <a:pt x="59582" y="2661"/>
                  <a:pt x="58843" y="3494"/>
                </a:cubicBezTo>
                <a:cubicBezTo>
                  <a:pt x="58927" y="3208"/>
                  <a:pt x="58998" y="2923"/>
                  <a:pt x="59058" y="2625"/>
                </a:cubicBezTo>
                <a:cubicBezTo>
                  <a:pt x="59236" y="1708"/>
                  <a:pt x="58939" y="768"/>
                  <a:pt x="58058" y="279"/>
                </a:cubicBezTo>
                <a:cubicBezTo>
                  <a:pt x="57732" y="99"/>
                  <a:pt x="57316" y="1"/>
                  <a:pt x="56898"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338" name="Google Shape;338;p22"/>
          <p:cNvGrpSpPr/>
          <p:nvPr/>
        </p:nvGrpSpPr>
        <p:grpSpPr>
          <a:xfrm>
            <a:off x="697267" y="5244601"/>
            <a:ext cx="233467" cy="191300"/>
            <a:chOff x="1808250" y="1643825"/>
            <a:chExt cx="175100" cy="143475"/>
          </a:xfrm>
        </p:grpSpPr>
        <p:sp>
          <p:nvSpPr>
            <p:cNvPr id="339" name="Google Shape;339;p22"/>
            <p:cNvSpPr/>
            <p:nvPr/>
          </p:nvSpPr>
          <p:spPr>
            <a:xfrm>
              <a:off x="1808250" y="1651700"/>
              <a:ext cx="175100" cy="135600"/>
            </a:xfrm>
            <a:custGeom>
              <a:avLst/>
              <a:gdLst/>
              <a:ahLst/>
              <a:cxnLst/>
              <a:rect l="l" t="t" r="r" b="b"/>
              <a:pathLst>
                <a:path w="7004" h="5424" extrusionOk="0">
                  <a:moveTo>
                    <a:pt x="3954" y="0"/>
                  </a:moveTo>
                  <a:cubicBezTo>
                    <a:pt x="3625" y="0"/>
                    <a:pt x="3268" y="74"/>
                    <a:pt x="2890" y="240"/>
                  </a:cubicBezTo>
                  <a:cubicBezTo>
                    <a:pt x="2544" y="430"/>
                    <a:pt x="2306" y="704"/>
                    <a:pt x="2151" y="1002"/>
                  </a:cubicBezTo>
                  <a:cubicBezTo>
                    <a:pt x="1" y="2826"/>
                    <a:pt x="817" y="5424"/>
                    <a:pt x="3003" y="5424"/>
                  </a:cubicBezTo>
                  <a:cubicBezTo>
                    <a:pt x="3685" y="5424"/>
                    <a:pt x="4501" y="5171"/>
                    <a:pt x="5402" y="4562"/>
                  </a:cubicBezTo>
                  <a:cubicBezTo>
                    <a:pt x="7004" y="2919"/>
                    <a:pt x="6019" y="0"/>
                    <a:pt x="3954"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0" name="Google Shape;340;p22"/>
            <p:cNvSpPr/>
            <p:nvPr/>
          </p:nvSpPr>
          <p:spPr>
            <a:xfrm>
              <a:off x="1817675" y="1643825"/>
              <a:ext cx="158675" cy="140325"/>
            </a:xfrm>
            <a:custGeom>
              <a:avLst/>
              <a:gdLst/>
              <a:ahLst/>
              <a:cxnLst/>
              <a:rect l="l" t="t" r="r" b="b"/>
              <a:pathLst>
                <a:path w="6347" h="5613" extrusionOk="0">
                  <a:moveTo>
                    <a:pt x="4203" y="1293"/>
                  </a:moveTo>
                  <a:cubicBezTo>
                    <a:pt x="4227" y="1305"/>
                    <a:pt x="4263" y="1329"/>
                    <a:pt x="4299" y="1329"/>
                  </a:cubicBezTo>
                  <a:cubicBezTo>
                    <a:pt x="4489" y="1340"/>
                    <a:pt x="4846" y="1888"/>
                    <a:pt x="4822" y="2150"/>
                  </a:cubicBezTo>
                  <a:cubicBezTo>
                    <a:pt x="4810" y="2805"/>
                    <a:pt x="4799" y="2769"/>
                    <a:pt x="4739" y="3150"/>
                  </a:cubicBezTo>
                  <a:cubicBezTo>
                    <a:pt x="4715" y="3198"/>
                    <a:pt x="4703" y="3245"/>
                    <a:pt x="4691" y="3281"/>
                  </a:cubicBezTo>
                  <a:cubicBezTo>
                    <a:pt x="4668" y="3317"/>
                    <a:pt x="4656" y="3353"/>
                    <a:pt x="4632" y="3376"/>
                  </a:cubicBezTo>
                  <a:cubicBezTo>
                    <a:pt x="4013" y="4014"/>
                    <a:pt x="3484" y="4247"/>
                    <a:pt x="3179" y="4247"/>
                  </a:cubicBezTo>
                  <a:cubicBezTo>
                    <a:pt x="3085" y="4247"/>
                    <a:pt x="3013" y="4225"/>
                    <a:pt x="2965" y="4186"/>
                  </a:cubicBezTo>
                  <a:cubicBezTo>
                    <a:pt x="2167" y="3650"/>
                    <a:pt x="1941" y="3305"/>
                    <a:pt x="2572" y="2388"/>
                  </a:cubicBezTo>
                  <a:cubicBezTo>
                    <a:pt x="2679" y="2293"/>
                    <a:pt x="3322" y="1674"/>
                    <a:pt x="3477" y="1638"/>
                  </a:cubicBezTo>
                  <a:cubicBezTo>
                    <a:pt x="3882" y="1364"/>
                    <a:pt x="3787" y="1507"/>
                    <a:pt x="4203" y="1293"/>
                  </a:cubicBezTo>
                  <a:close/>
                  <a:moveTo>
                    <a:pt x="3898" y="1"/>
                  </a:moveTo>
                  <a:cubicBezTo>
                    <a:pt x="3839" y="1"/>
                    <a:pt x="3778" y="10"/>
                    <a:pt x="3715" y="31"/>
                  </a:cubicBezTo>
                  <a:cubicBezTo>
                    <a:pt x="2013" y="567"/>
                    <a:pt x="0" y="2603"/>
                    <a:pt x="1239" y="4436"/>
                  </a:cubicBezTo>
                  <a:cubicBezTo>
                    <a:pt x="1700" y="5095"/>
                    <a:pt x="2458" y="5612"/>
                    <a:pt x="3261" y="5612"/>
                  </a:cubicBezTo>
                  <a:cubicBezTo>
                    <a:pt x="3475" y="5612"/>
                    <a:pt x="3691" y="5576"/>
                    <a:pt x="3906" y="5496"/>
                  </a:cubicBezTo>
                  <a:cubicBezTo>
                    <a:pt x="4680" y="5162"/>
                    <a:pt x="5501" y="4650"/>
                    <a:pt x="5906" y="3888"/>
                  </a:cubicBezTo>
                  <a:cubicBezTo>
                    <a:pt x="6334" y="2757"/>
                    <a:pt x="6346" y="1269"/>
                    <a:pt x="5370" y="412"/>
                  </a:cubicBezTo>
                  <a:cubicBezTo>
                    <a:pt x="5133" y="220"/>
                    <a:pt x="4805" y="15"/>
                    <a:pt x="4482" y="15"/>
                  </a:cubicBezTo>
                  <a:cubicBezTo>
                    <a:pt x="4384" y="15"/>
                    <a:pt x="4286" y="34"/>
                    <a:pt x="4191" y="78"/>
                  </a:cubicBezTo>
                  <a:cubicBezTo>
                    <a:pt x="4106" y="32"/>
                    <a:pt x="4006" y="1"/>
                    <a:pt x="3898"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41" name="Google Shape;341;p22"/>
          <p:cNvGrpSpPr/>
          <p:nvPr/>
        </p:nvGrpSpPr>
        <p:grpSpPr>
          <a:xfrm>
            <a:off x="6446134" y="5132533"/>
            <a:ext cx="560767" cy="794667"/>
            <a:chOff x="6007025" y="2947850"/>
            <a:chExt cx="420575" cy="596000"/>
          </a:xfrm>
        </p:grpSpPr>
        <p:grpSp>
          <p:nvGrpSpPr>
            <p:cNvPr id="342" name="Google Shape;342;p22"/>
            <p:cNvGrpSpPr/>
            <p:nvPr/>
          </p:nvGrpSpPr>
          <p:grpSpPr>
            <a:xfrm>
              <a:off x="6007025" y="3372300"/>
              <a:ext cx="193200" cy="171550"/>
              <a:chOff x="1141700" y="1345000"/>
              <a:chExt cx="193200" cy="171550"/>
            </a:xfrm>
          </p:grpSpPr>
          <p:sp>
            <p:nvSpPr>
              <p:cNvPr id="343" name="Google Shape;343;p22"/>
              <p:cNvSpPr/>
              <p:nvPr/>
            </p:nvSpPr>
            <p:spPr>
              <a:xfrm>
                <a:off x="1157775" y="1362850"/>
                <a:ext cx="149825" cy="136225"/>
              </a:xfrm>
              <a:custGeom>
                <a:avLst/>
                <a:gdLst/>
                <a:ahLst/>
                <a:cxnLst/>
                <a:rect l="l" t="t" r="r" b="b"/>
                <a:pathLst>
                  <a:path w="5993" h="5449" extrusionOk="0">
                    <a:moveTo>
                      <a:pt x="2636" y="0"/>
                    </a:moveTo>
                    <a:cubicBezTo>
                      <a:pt x="1842" y="0"/>
                      <a:pt x="1009" y="409"/>
                      <a:pt x="381" y="1400"/>
                    </a:cubicBezTo>
                    <a:cubicBezTo>
                      <a:pt x="36" y="2019"/>
                      <a:pt x="0" y="2697"/>
                      <a:pt x="155" y="3293"/>
                    </a:cubicBezTo>
                    <a:cubicBezTo>
                      <a:pt x="131" y="3543"/>
                      <a:pt x="131" y="3793"/>
                      <a:pt x="203" y="4055"/>
                    </a:cubicBezTo>
                    <a:cubicBezTo>
                      <a:pt x="512" y="5023"/>
                      <a:pt x="1335" y="5448"/>
                      <a:pt x="2210" y="5448"/>
                    </a:cubicBezTo>
                    <a:cubicBezTo>
                      <a:pt x="3120" y="5448"/>
                      <a:pt x="4086" y="4987"/>
                      <a:pt x="4584" y="4198"/>
                    </a:cubicBezTo>
                    <a:cubicBezTo>
                      <a:pt x="5992" y="2056"/>
                      <a:pt x="4416" y="0"/>
                      <a:pt x="2636"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4" name="Google Shape;344;p22"/>
              <p:cNvSpPr/>
              <p:nvPr/>
            </p:nvSpPr>
            <p:spPr>
              <a:xfrm>
                <a:off x="1141700" y="1345000"/>
                <a:ext cx="193200" cy="171550"/>
              </a:xfrm>
              <a:custGeom>
                <a:avLst/>
                <a:gdLst/>
                <a:ahLst/>
                <a:cxnLst/>
                <a:rect l="l" t="t" r="r" b="b"/>
                <a:pathLst>
                  <a:path w="7728" h="6862" extrusionOk="0">
                    <a:moveTo>
                      <a:pt x="3786" y="1363"/>
                    </a:moveTo>
                    <a:cubicBezTo>
                      <a:pt x="4298" y="1363"/>
                      <a:pt x="5096" y="1530"/>
                      <a:pt x="5358" y="2268"/>
                    </a:cubicBezTo>
                    <a:cubicBezTo>
                      <a:pt x="5754" y="3705"/>
                      <a:pt x="4574" y="5479"/>
                      <a:pt x="3180" y="5479"/>
                    </a:cubicBezTo>
                    <a:cubicBezTo>
                      <a:pt x="2981" y="5479"/>
                      <a:pt x="2776" y="5443"/>
                      <a:pt x="2572" y="5364"/>
                    </a:cubicBezTo>
                    <a:cubicBezTo>
                      <a:pt x="2048" y="5304"/>
                      <a:pt x="1393" y="4209"/>
                      <a:pt x="1369" y="3376"/>
                    </a:cubicBezTo>
                    <a:cubicBezTo>
                      <a:pt x="1239" y="2923"/>
                      <a:pt x="2251" y="1935"/>
                      <a:pt x="2893" y="1756"/>
                    </a:cubicBezTo>
                    <a:cubicBezTo>
                      <a:pt x="3191" y="1637"/>
                      <a:pt x="3572" y="1613"/>
                      <a:pt x="3786" y="1363"/>
                    </a:cubicBezTo>
                    <a:close/>
                    <a:moveTo>
                      <a:pt x="3862" y="1"/>
                    </a:moveTo>
                    <a:cubicBezTo>
                      <a:pt x="3664" y="1"/>
                      <a:pt x="3465" y="21"/>
                      <a:pt x="3286" y="101"/>
                    </a:cubicBezTo>
                    <a:cubicBezTo>
                      <a:pt x="3203" y="149"/>
                      <a:pt x="3144" y="185"/>
                      <a:pt x="3108" y="209"/>
                    </a:cubicBezTo>
                    <a:cubicBezTo>
                      <a:pt x="3060" y="232"/>
                      <a:pt x="3024" y="268"/>
                      <a:pt x="2989" y="304"/>
                    </a:cubicBezTo>
                    <a:cubicBezTo>
                      <a:pt x="1548" y="673"/>
                      <a:pt x="36" y="1792"/>
                      <a:pt x="0" y="3399"/>
                    </a:cubicBezTo>
                    <a:cubicBezTo>
                      <a:pt x="84" y="5289"/>
                      <a:pt x="1442" y="6861"/>
                      <a:pt x="3134" y="6861"/>
                    </a:cubicBezTo>
                    <a:cubicBezTo>
                      <a:pt x="3618" y="6861"/>
                      <a:pt x="4128" y="6733"/>
                      <a:pt x="4644" y="6447"/>
                    </a:cubicBezTo>
                    <a:cubicBezTo>
                      <a:pt x="7442" y="5090"/>
                      <a:pt x="7727" y="244"/>
                      <a:pt x="4060" y="6"/>
                    </a:cubicBezTo>
                    <a:cubicBezTo>
                      <a:pt x="3995" y="3"/>
                      <a:pt x="3929" y="1"/>
                      <a:pt x="3862"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45" name="Google Shape;345;p22"/>
            <p:cNvGrpSpPr/>
            <p:nvPr/>
          </p:nvGrpSpPr>
          <p:grpSpPr>
            <a:xfrm>
              <a:off x="6162350" y="2947850"/>
              <a:ext cx="265250" cy="244300"/>
              <a:chOff x="1139600" y="850250"/>
              <a:chExt cx="265250" cy="244300"/>
            </a:xfrm>
          </p:grpSpPr>
          <p:sp>
            <p:nvSpPr>
              <p:cNvPr id="346" name="Google Shape;346;p22"/>
              <p:cNvSpPr/>
              <p:nvPr/>
            </p:nvSpPr>
            <p:spPr>
              <a:xfrm>
                <a:off x="1162125" y="879300"/>
                <a:ext cx="223075" cy="196550"/>
              </a:xfrm>
              <a:custGeom>
                <a:avLst/>
                <a:gdLst/>
                <a:ahLst/>
                <a:cxnLst/>
                <a:rect l="l" t="t" r="r" b="b"/>
                <a:pathLst>
                  <a:path w="8923" h="7862" extrusionOk="0">
                    <a:moveTo>
                      <a:pt x="4456" y="1"/>
                    </a:moveTo>
                    <a:cubicBezTo>
                      <a:pt x="2706" y="1"/>
                      <a:pt x="886" y="673"/>
                      <a:pt x="481" y="2430"/>
                    </a:cubicBezTo>
                    <a:cubicBezTo>
                      <a:pt x="1" y="4699"/>
                      <a:pt x="1950" y="7862"/>
                      <a:pt x="4327" y="7862"/>
                    </a:cubicBezTo>
                    <a:cubicBezTo>
                      <a:pt x="4719" y="7862"/>
                      <a:pt x="5123" y="7776"/>
                      <a:pt x="5529" y="7585"/>
                    </a:cubicBezTo>
                    <a:cubicBezTo>
                      <a:pt x="7351" y="6692"/>
                      <a:pt x="8923" y="4192"/>
                      <a:pt x="7982" y="2204"/>
                    </a:cubicBezTo>
                    <a:cubicBezTo>
                      <a:pt x="7815" y="1930"/>
                      <a:pt x="7625" y="1680"/>
                      <a:pt x="7410" y="1465"/>
                    </a:cubicBezTo>
                    <a:cubicBezTo>
                      <a:pt x="7375" y="953"/>
                      <a:pt x="7065" y="465"/>
                      <a:pt x="6470" y="310"/>
                    </a:cubicBezTo>
                    <a:cubicBezTo>
                      <a:pt x="5878" y="113"/>
                      <a:pt x="5173" y="1"/>
                      <a:pt x="4456"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7" name="Google Shape;347;p22"/>
              <p:cNvSpPr/>
              <p:nvPr/>
            </p:nvSpPr>
            <p:spPr>
              <a:xfrm>
                <a:off x="1139600" y="850250"/>
                <a:ext cx="265250" cy="244300"/>
              </a:xfrm>
              <a:custGeom>
                <a:avLst/>
                <a:gdLst/>
                <a:ahLst/>
                <a:cxnLst/>
                <a:rect l="l" t="t" r="r" b="b"/>
                <a:pathLst>
                  <a:path w="10610" h="9772" extrusionOk="0">
                    <a:moveTo>
                      <a:pt x="5064" y="0"/>
                    </a:moveTo>
                    <a:cubicBezTo>
                      <a:pt x="3624" y="0"/>
                      <a:pt x="2244" y="451"/>
                      <a:pt x="1358" y="1687"/>
                    </a:cubicBezTo>
                    <a:cubicBezTo>
                      <a:pt x="477" y="3139"/>
                      <a:pt x="1" y="4913"/>
                      <a:pt x="358" y="6592"/>
                    </a:cubicBezTo>
                    <a:cubicBezTo>
                      <a:pt x="775" y="8009"/>
                      <a:pt x="2085" y="9092"/>
                      <a:pt x="3454" y="9545"/>
                    </a:cubicBezTo>
                    <a:cubicBezTo>
                      <a:pt x="3988" y="9697"/>
                      <a:pt x="4542" y="9772"/>
                      <a:pt x="5095" y="9772"/>
                    </a:cubicBezTo>
                    <a:cubicBezTo>
                      <a:pt x="6969" y="9772"/>
                      <a:pt x="8822" y="8906"/>
                      <a:pt x="9788" y="7223"/>
                    </a:cubicBezTo>
                    <a:cubicBezTo>
                      <a:pt x="10526" y="5925"/>
                      <a:pt x="10609" y="4199"/>
                      <a:pt x="10050" y="2830"/>
                    </a:cubicBezTo>
                    <a:cubicBezTo>
                      <a:pt x="9859" y="2449"/>
                      <a:pt x="9764" y="1913"/>
                      <a:pt x="9300" y="1782"/>
                    </a:cubicBezTo>
                    <a:cubicBezTo>
                      <a:pt x="9236" y="1765"/>
                      <a:pt x="9175" y="1757"/>
                      <a:pt x="9116" y="1757"/>
                    </a:cubicBezTo>
                    <a:cubicBezTo>
                      <a:pt x="8557" y="1757"/>
                      <a:pt x="8232" y="2474"/>
                      <a:pt x="8609" y="2937"/>
                    </a:cubicBezTo>
                    <a:cubicBezTo>
                      <a:pt x="9478" y="4544"/>
                      <a:pt x="8943" y="6664"/>
                      <a:pt x="7811" y="7473"/>
                    </a:cubicBezTo>
                    <a:cubicBezTo>
                      <a:pt x="7038" y="7997"/>
                      <a:pt x="6954" y="8140"/>
                      <a:pt x="6216" y="8271"/>
                    </a:cubicBezTo>
                    <a:cubicBezTo>
                      <a:pt x="6133" y="8295"/>
                      <a:pt x="5906" y="8330"/>
                      <a:pt x="5775" y="8354"/>
                    </a:cubicBezTo>
                    <a:cubicBezTo>
                      <a:pt x="5532" y="8375"/>
                      <a:pt x="5302" y="8385"/>
                      <a:pt x="5085" y="8385"/>
                    </a:cubicBezTo>
                    <a:cubicBezTo>
                      <a:pt x="3415" y="8385"/>
                      <a:pt x="2494" y="7765"/>
                      <a:pt x="1704" y="6342"/>
                    </a:cubicBezTo>
                    <a:cubicBezTo>
                      <a:pt x="1465" y="5675"/>
                      <a:pt x="1656" y="3508"/>
                      <a:pt x="2608" y="2282"/>
                    </a:cubicBezTo>
                    <a:cubicBezTo>
                      <a:pt x="2985" y="1766"/>
                      <a:pt x="4043" y="1358"/>
                      <a:pt x="5251" y="1358"/>
                    </a:cubicBezTo>
                    <a:cubicBezTo>
                      <a:pt x="5800" y="1358"/>
                      <a:pt x="6381" y="1442"/>
                      <a:pt x="6942" y="1639"/>
                    </a:cubicBezTo>
                    <a:cubicBezTo>
                      <a:pt x="7374" y="1705"/>
                      <a:pt x="7814" y="2030"/>
                      <a:pt x="8243" y="2030"/>
                    </a:cubicBezTo>
                    <a:cubicBezTo>
                      <a:pt x="8358" y="2030"/>
                      <a:pt x="8472" y="2007"/>
                      <a:pt x="8585" y="1949"/>
                    </a:cubicBezTo>
                    <a:cubicBezTo>
                      <a:pt x="9097" y="1675"/>
                      <a:pt x="8990" y="841"/>
                      <a:pt x="8419" y="699"/>
                    </a:cubicBezTo>
                    <a:cubicBezTo>
                      <a:pt x="7412" y="291"/>
                      <a:pt x="6219" y="0"/>
                      <a:pt x="506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390" name="Google Shape;390;p22"/>
          <p:cNvSpPr/>
          <p:nvPr/>
        </p:nvSpPr>
        <p:spPr>
          <a:xfrm rot="-5017685">
            <a:off x="521547" y="5769986"/>
            <a:ext cx="2378823" cy="1728127"/>
          </a:xfrm>
          <a:custGeom>
            <a:avLst/>
            <a:gdLst/>
            <a:ahLst/>
            <a:cxnLst/>
            <a:rect l="l" t="t" r="r" b="b"/>
            <a:pathLst>
              <a:path w="46480" h="33766" extrusionOk="0">
                <a:moveTo>
                  <a:pt x="22756" y="5887"/>
                </a:moveTo>
                <a:cubicBezTo>
                  <a:pt x="24632" y="5887"/>
                  <a:pt x="24794" y="7676"/>
                  <a:pt x="23039" y="9476"/>
                </a:cubicBezTo>
                <a:cubicBezTo>
                  <a:pt x="20979" y="11452"/>
                  <a:pt x="18122" y="13333"/>
                  <a:pt x="15276" y="14572"/>
                </a:cubicBezTo>
                <a:cubicBezTo>
                  <a:pt x="16086" y="12512"/>
                  <a:pt x="17264" y="10547"/>
                  <a:pt x="18646" y="8928"/>
                </a:cubicBezTo>
                <a:cubicBezTo>
                  <a:pt x="18919" y="8511"/>
                  <a:pt x="20467" y="6809"/>
                  <a:pt x="20848" y="6547"/>
                </a:cubicBezTo>
                <a:cubicBezTo>
                  <a:pt x="21277" y="6166"/>
                  <a:pt x="22253" y="5940"/>
                  <a:pt x="22325" y="5916"/>
                </a:cubicBezTo>
                <a:cubicBezTo>
                  <a:pt x="22477" y="5897"/>
                  <a:pt x="22621" y="5887"/>
                  <a:pt x="22756" y="5887"/>
                </a:cubicBezTo>
                <a:close/>
                <a:moveTo>
                  <a:pt x="32465" y="18050"/>
                </a:moveTo>
                <a:cubicBezTo>
                  <a:pt x="32500" y="18050"/>
                  <a:pt x="32529" y="18053"/>
                  <a:pt x="32552" y="18060"/>
                </a:cubicBezTo>
                <a:cubicBezTo>
                  <a:pt x="33993" y="18155"/>
                  <a:pt x="33469" y="19584"/>
                  <a:pt x="32624" y="21299"/>
                </a:cubicBezTo>
                <a:cubicBezTo>
                  <a:pt x="31588" y="23096"/>
                  <a:pt x="30326" y="24716"/>
                  <a:pt x="28861" y="25966"/>
                </a:cubicBezTo>
                <a:cubicBezTo>
                  <a:pt x="28659" y="24549"/>
                  <a:pt x="28825" y="23025"/>
                  <a:pt x="29385" y="21382"/>
                </a:cubicBezTo>
                <a:cubicBezTo>
                  <a:pt x="29659" y="20549"/>
                  <a:pt x="30135" y="19489"/>
                  <a:pt x="30540" y="19036"/>
                </a:cubicBezTo>
                <a:cubicBezTo>
                  <a:pt x="31031" y="18458"/>
                  <a:pt x="32082" y="18050"/>
                  <a:pt x="32465" y="18050"/>
                </a:cubicBezTo>
                <a:close/>
                <a:moveTo>
                  <a:pt x="2917" y="0"/>
                </a:moveTo>
                <a:cubicBezTo>
                  <a:pt x="2783" y="0"/>
                  <a:pt x="2651" y="60"/>
                  <a:pt x="2584" y="189"/>
                </a:cubicBezTo>
                <a:cubicBezTo>
                  <a:pt x="1608" y="2106"/>
                  <a:pt x="953" y="4142"/>
                  <a:pt x="536" y="6237"/>
                </a:cubicBezTo>
                <a:cubicBezTo>
                  <a:pt x="203" y="7916"/>
                  <a:pt x="0" y="9678"/>
                  <a:pt x="500" y="11333"/>
                </a:cubicBezTo>
                <a:cubicBezTo>
                  <a:pt x="1632" y="15238"/>
                  <a:pt x="5311" y="16846"/>
                  <a:pt x="9097" y="16977"/>
                </a:cubicBezTo>
                <a:cubicBezTo>
                  <a:pt x="9339" y="16995"/>
                  <a:pt x="9580" y="17003"/>
                  <a:pt x="9820" y="17003"/>
                </a:cubicBezTo>
                <a:cubicBezTo>
                  <a:pt x="11020" y="17003"/>
                  <a:pt x="12194" y="16788"/>
                  <a:pt x="13335" y="16441"/>
                </a:cubicBezTo>
                <a:lnTo>
                  <a:pt x="13335" y="16441"/>
                </a:lnTo>
                <a:cubicBezTo>
                  <a:pt x="13169" y="17108"/>
                  <a:pt x="13026" y="17774"/>
                  <a:pt x="12931" y="18453"/>
                </a:cubicBezTo>
                <a:cubicBezTo>
                  <a:pt x="12050" y="22989"/>
                  <a:pt x="14121" y="27276"/>
                  <a:pt x="18562" y="28871"/>
                </a:cubicBezTo>
                <a:cubicBezTo>
                  <a:pt x="19840" y="29463"/>
                  <a:pt x="21200" y="29742"/>
                  <a:pt x="22555" y="29742"/>
                </a:cubicBezTo>
                <a:cubicBezTo>
                  <a:pt x="24495" y="29742"/>
                  <a:pt x="26426" y="29170"/>
                  <a:pt x="28087" y="28133"/>
                </a:cubicBezTo>
                <a:cubicBezTo>
                  <a:pt x="28730" y="29752"/>
                  <a:pt x="29814" y="31228"/>
                  <a:pt x="31147" y="32348"/>
                </a:cubicBezTo>
                <a:cubicBezTo>
                  <a:pt x="32454" y="33361"/>
                  <a:pt x="33946" y="33765"/>
                  <a:pt x="35493" y="33765"/>
                </a:cubicBezTo>
                <a:cubicBezTo>
                  <a:pt x="39414" y="33765"/>
                  <a:pt x="43685" y="31168"/>
                  <a:pt x="46161" y="29323"/>
                </a:cubicBezTo>
                <a:cubicBezTo>
                  <a:pt x="46479" y="28946"/>
                  <a:pt x="46167" y="28335"/>
                  <a:pt x="45687" y="28335"/>
                </a:cubicBezTo>
                <a:cubicBezTo>
                  <a:pt x="45682" y="28335"/>
                  <a:pt x="45677" y="28335"/>
                  <a:pt x="45673" y="28335"/>
                </a:cubicBezTo>
                <a:cubicBezTo>
                  <a:pt x="45101" y="28442"/>
                  <a:pt x="44470" y="29073"/>
                  <a:pt x="43911" y="29347"/>
                </a:cubicBezTo>
                <a:cubicBezTo>
                  <a:pt x="41863" y="30526"/>
                  <a:pt x="40339" y="31443"/>
                  <a:pt x="38315" y="31990"/>
                </a:cubicBezTo>
                <a:cubicBezTo>
                  <a:pt x="37462" y="32276"/>
                  <a:pt x="36524" y="32409"/>
                  <a:pt x="35631" y="32409"/>
                </a:cubicBezTo>
                <a:cubicBezTo>
                  <a:pt x="34256" y="32409"/>
                  <a:pt x="32988" y="32094"/>
                  <a:pt x="32302" y="31538"/>
                </a:cubicBezTo>
                <a:cubicBezTo>
                  <a:pt x="30766" y="30276"/>
                  <a:pt x="29730" y="28871"/>
                  <a:pt x="29206" y="27323"/>
                </a:cubicBezTo>
                <a:cubicBezTo>
                  <a:pt x="29659" y="26954"/>
                  <a:pt x="30088" y="26537"/>
                  <a:pt x="30480" y="26085"/>
                </a:cubicBezTo>
                <a:cubicBezTo>
                  <a:pt x="32016" y="24585"/>
                  <a:pt x="36493" y="18739"/>
                  <a:pt x="33540" y="17143"/>
                </a:cubicBezTo>
                <a:cubicBezTo>
                  <a:pt x="33061" y="16974"/>
                  <a:pt x="32615" y="16897"/>
                  <a:pt x="32200" y="16897"/>
                </a:cubicBezTo>
                <a:cubicBezTo>
                  <a:pt x="28930" y="16897"/>
                  <a:pt x="27588" y="21707"/>
                  <a:pt x="27409" y="24549"/>
                </a:cubicBezTo>
                <a:cubicBezTo>
                  <a:pt x="27385" y="25335"/>
                  <a:pt x="27480" y="26121"/>
                  <a:pt x="27671" y="26871"/>
                </a:cubicBezTo>
                <a:cubicBezTo>
                  <a:pt x="26325" y="27764"/>
                  <a:pt x="24849" y="28335"/>
                  <a:pt x="23253" y="28442"/>
                </a:cubicBezTo>
                <a:cubicBezTo>
                  <a:pt x="23182" y="28444"/>
                  <a:pt x="23110" y="28445"/>
                  <a:pt x="23038" y="28445"/>
                </a:cubicBezTo>
                <a:cubicBezTo>
                  <a:pt x="19141" y="28445"/>
                  <a:pt x="15153" y="26231"/>
                  <a:pt x="14288" y="22513"/>
                </a:cubicBezTo>
                <a:cubicBezTo>
                  <a:pt x="13895" y="20429"/>
                  <a:pt x="14133" y="18132"/>
                  <a:pt x="14812" y="15905"/>
                </a:cubicBezTo>
                <a:cubicBezTo>
                  <a:pt x="16133" y="15369"/>
                  <a:pt x="17407" y="14679"/>
                  <a:pt x="18610" y="13976"/>
                </a:cubicBezTo>
                <a:cubicBezTo>
                  <a:pt x="20503" y="12809"/>
                  <a:pt x="22432" y="11619"/>
                  <a:pt x="23920" y="9940"/>
                </a:cubicBezTo>
                <a:cubicBezTo>
                  <a:pt x="24873" y="8869"/>
                  <a:pt x="25706" y="7166"/>
                  <a:pt x="24825" y="5821"/>
                </a:cubicBezTo>
                <a:cubicBezTo>
                  <a:pt x="24258" y="5120"/>
                  <a:pt x="23381" y="4776"/>
                  <a:pt x="22501" y="4776"/>
                </a:cubicBezTo>
                <a:cubicBezTo>
                  <a:pt x="22125" y="4776"/>
                  <a:pt x="21749" y="4839"/>
                  <a:pt x="21396" y="4963"/>
                </a:cubicBezTo>
                <a:cubicBezTo>
                  <a:pt x="19705" y="5499"/>
                  <a:pt x="18610" y="7023"/>
                  <a:pt x="17515" y="8333"/>
                </a:cubicBezTo>
                <a:cubicBezTo>
                  <a:pt x="15800" y="10357"/>
                  <a:pt x="14490" y="12690"/>
                  <a:pt x="13681" y="15203"/>
                </a:cubicBezTo>
                <a:cubicBezTo>
                  <a:pt x="12681" y="15560"/>
                  <a:pt x="11704" y="15810"/>
                  <a:pt x="10776" y="15953"/>
                </a:cubicBezTo>
                <a:cubicBezTo>
                  <a:pt x="10402" y="15982"/>
                  <a:pt x="10030" y="15996"/>
                  <a:pt x="9663" y="15996"/>
                </a:cubicBezTo>
                <a:cubicBezTo>
                  <a:pt x="5017" y="15996"/>
                  <a:pt x="996" y="13686"/>
                  <a:pt x="1096" y="8821"/>
                </a:cubicBezTo>
                <a:cubicBezTo>
                  <a:pt x="1179" y="6749"/>
                  <a:pt x="1739" y="4475"/>
                  <a:pt x="2525" y="2249"/>
                </a:cubicBezTo>
                <a:lnTo>
                  <a:pt x="2525" y="2249"/>
                </a:lnTo>
                <a:cubicBezTo>
                  <a:pt x="2499" y="2282"/>
                  <a:pt x="2486" y="2296"/>
                  <a:pt x="2483" y="2296"/>
                </a:cubicBezTo>
                <a:cubicBezTo>
                  <a:pt x="2467" y="2296"/>
                  <a:pt x="2741" y="1871"/>
                  <a:pt x="2751" y="1760"/>
                </a:cubicBezTo>
                <a:cubicBezTo>
                  <a:pt x="2906" y="1272"/>
                  <a:pt x="3310" y="808"/>
                  <a:pt x="3310" y="284"/>
                </a:cubicBezTo>
                <a:cubicBezTo>
                  <a:pt x="3270" y="102"/>
                  <a:pt x="3092" y="0"/>
                  <a:pt x="291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394" name="Google Shape;394;p22"/>
          <p:cNvGrpSpPr/>
          <p:nvPr/>
        </p:nvGrpSpPr>
        <p:grpSpPr>
          <a:xfrm rot="583315">
            <a:off x="349865" y="2376896"/>
            <a:ext cx="694805" cy="685183"/>
            <a:chOff x="588850" y="618775"/>
            <a:chExt cx="703975" cy="694225"/>
          </a:xfrm>
        </p:grpSpPr>
        <p:sp>
          <p:nvSpPr>
            <p:cNvPr id="395" name="Google Shape;395;p22"/>
            <p:cNvSpPr/>
            <p:nvPr/>
          </p:nvSpPr>
          <p:spPr>
            <a:xfrm>
              <a:off x="612650" y="684225"/>
              <a:ext cx="625100" cy="608400"/>
            </a:xfrm>
            <a:custGeom>
              <a:avLst/>
              <a:gdLst/>
              <a:ahLst/>
              <a:cxnLst/>
              <a:rect l="l" t="t" r="r" b="b"/>
              <a:pathLst>
                <a:path w="25004" h="24336" extrusionOk="0">
                  <a:moveTo>
                    <a:pt x="10686" y="0"/>
                  </a:moveTo>
                  <a:cubicBezTo>
                    <a:pt x="10158" y="0"/>
                    <a:pt x="9636" y="288"/>
                    <a:pt x="9442" y="826"/>
                  </a:cubicBezTo>
                  <a:cubicBezTo>
                    <a:pt x="9323" y="945"/>
                    <a:pt x="9335" y="1314"/>
                    <a:pt x="9359" y="1659"/>
                  </a:cubicBezTo>
                  <a:cubicBezTo>
                    <a:pt x="9323" y="1743"/>
                    <a:pt x="9299" y="1826"/>
                    <a:pt x="9275" y="1909"/>
                  </a:cubicBezTo>
                  <a:cubicBezTo>
                    <a:pt x="8835" y="4124"/>
                    <a:pt x="8371" y="6338"/>
                    <a:pt x="7894" y="8541"/>
                  </a:cubicBezTo>
                  <a:cubicBezTo>
                    <a:pt x="7263" y="8601"/>
                    <a:pt x="6608" y="8660"/>
                    <a:pt x="5942" y="8743"/>
                  </a:cubicBezTo>
                  <a:cubicBezTo>
                    <a:pt x="5596" y="8779"/>
                    <a:pt x="5263" y="8815"/>
                    <a:pt x="4930" y="8851"/>
                  </a:cubicBezTo>
                  <a:cubicBezTo>
                    <a:pt x="4620" y="8874"/>
                    <a:pt x="4322" y="8934"/>
                    <a:pt x="4025" y="8993"/>
                  </a:cubicBezTo>
                  <a:cubicBezTo>
                    <a:pt x="3144" y="9101"/>
                    <a:pt x="2239" y="9208"/>
                    <a:pt x="1417" y="9565"/>
                  </a:cubicBezTo>
                  <a:cubicBezTo>
                    <a:pt x="905" y="9744"/>
                    <a:pt x="382" y="10113"/>
                    <a:pt x="262" y="10672"/>
                  </a:cubicBezTo>
                  <a:cubicBezTo>
                    <a:pt x="167" y="10982"/>
                    <a:pt x="203" y="11303"/>
                    <a:pt x="334" y="11577"/>
                  </a:cubicBezTo>
                  <a:cubicBezTo>
                    <a:pt x="1" y="12196"/>
                    <a:pt x="239" y="13030"/>
                    <a:pt x="870" y="13387"/>
                  </a:cubicBezTo>
                  <a:cubicBezTo>
                    <a:pt x="3084" y="14089"/>
                    <a:pt x="4501" y="14423"/>
                    <a:pt x="5942" y="15161"/>
                  </a:cubicBezTo>
                  <a:cubicBezTo>
                    <a:pt x="6073" y="15208"/>
                    <a:pt x="6192" y="15268"/>
                    <a:pt x="6311" y="15316"/>
                  </a:cubicBezTo>
                  <a:cubicBezTo>
                    <a:pt x="6180" y="15804"/>
                    <a:pt x="6073" y="16292"/>
                    <a:pt x="5942" y="16780"/>
                  </a:cubicBezTo>
                  <a:cubicBezTo>
                    <a:pt x="5525" y="18268"/>
                    <a:pt x="5025" y="19733"/>
                    <a:pt x="4668" y="21245"/>
                  </a:cubicBezTo>
                  <a:cubicBezTo>
                    <a:pt x="4465" y="21971"/>
                    <a:pt x="4275" y="22769"/>
                    <a:pt x="4644" y="23471"/>
                  </a:cubicBezTo>
                  <a:cubicBezTo>
                    <a:pt x="4842" y="24031"/>
                    <a:pt x="5387" y="24335"/>
                    <a:pt x="5941" y="24335"/>
                  </a:cubicBezTo>
                  <a:cubicBezTo>
                    <a:pt x="6187" y="24335"/>
                    <a:pt x="6436" y="24275"/>
                    <a:pt x="6656" y="24150"/>
                  </a:cubicBezTo>
                  <a:cubicBezTo>
                    <a:pt x="7847" y="23162"/>
                    <a:pt x="7561" y="23174"/>
                    <a:pt x="8609" y="22221"/>
                  </a:cubicBezTo>
                  <a:cubicBezTo>
                    <a:pt x="9907" y="20935"/>
                    <a:pt x="11383" y="19852"/>
                    <a:pt x="12681" y="18566"/>
                  </a:cubicBezTo>
                  <a:cubicBezTo>
                    <a:pt x="12824" y="18435"/>
                    <a:pt x="12966" y="18304"/>
                    <a:pt x="13109" y="18161"/>
                  </a:cubicBezTo>
                  <a:cubicBezTo>
                    <a:pt x="13836" y="18435"/>
                    <a:pt x="15907" y="19745"/>
                    <a:pt x="17348" y="20435"/>
                  </a:cubicBezTo>
                  <a:cubicBezTo>
                    <a:pt x="18200" y="20770"/>
                    <a:pt x="19673" y="21592"/>
                    <a:pt x="20761" y="21592"/>
                  </a:cubicBezTo>
                  <a:cubicBezTo>
                    <a:pt x="21451" y="21592"/>
                    <a:pt x="21986" y="21262"/>
                    <a:pt x="22110" y="20269"/>
                  </a:cubicBezTo>
                  <a:cubicBezTo>
                    <a:pt x="21598" y="18411"/>
                    <a:pt x="20408" y="16768"/>
                    <a:pt x="19574" y="15030"/>
                  </a:cubicBezTo>
                  <a:cubicBezTo>
                    <a:pt x="19217" y="14411"/>
                    <a:pt x="18848" y="13804"/>
                    <a:pt x="18479" y="13196"/>
                  </a:cubicBezTo>
                  <a:cubicBezTo>
                    <a:pt x="18479" y="13184"/>
                    <a:pt x="18479" y="13172"/>
                    <a:pt x="18491" y="13161"/>
                  </a:cubicBezTo>
                  <a:cubicBezTo>
                    <a:pt x="19384" y="12363"/>
                    <a:pt x="20289" y="11577"/>
                    <a:pt x="21229" y="10827"/>
                  </a:cubicBezTo>
                  <a:cubicBezTo>
                    <a:pt x="21944" y="10196"/>
                    <a:pt x="23349" y="9434"/>
                    <a:pt x="24408" y="7958"/>
                  </a:cubicBezTo>
                  <a:cubicBezTo>
                    <a:pt x="25004" y="7029"/>
                    <a:pt x="24361" y="5838"/>
                    <a:pt x="23325" y="5624"/>
                  </a:cubicBezTo>
                  <a:cubicBezTo>
                    <a:pt x="23123" y="5589"/>
                    <a:pt x="22922" y="5573"/>
                    <a:pt x="22720" y="5573"/>
                  </a:cubicBezTo>
                  <a:cubicBezTo>
                    <a:pt x="21696" y="5573"/>
                    <a:pt x="20677" y="5969"/>
                    <a:pt x="19682" y="6148"/>
                  </a:cubicBezTo>
                  <a:cubicBezTo>
                    <a:pt x="19539" y="6184"/>
                    <a:pt x="19396" y="6219"/>
                    <a:pt x="19265" y="6243"/>
                  </a:cubicBezTo>
                  <a:cubicBezTo>
                    <a:pt x="18812" y="6255"/>
                    <a:pt x="18336" y="6350"/>
                    <a:pt x="17919" y="6434"/>
                  </a:cubicBezTo>
                  <a:cubicBezTo>
                    <a:pt x="17110" y="6600"/>
                    <a:pt x="16324" y="6898"/>
                    <a:pt x="15538" y="7184"/>
                  </a:cubicBezTo>
                  <a:cubicBezTo>
                    <a:pt x="15324" y="7243"/>
                    <a:pt x="15098" y="7291"/>
                    <a:pt x="14883" y="7350"/>
                  </a:cubicBezTo>
                  <a:cubicBezTo>
                    <a:pt x="14133" y="6136"/>
                    <a:pt x="13336" y="4957"/>
                    <a:pt x="12669" y="3707"/>
                  </a:cubicBezTo>
                  <a:cubicBezTo>
                    <a:pt x="12490" y="2552"/>
                    <a:pt x="12323" y="1326"/>
                    <a:pt x="11645" y="385"/>
                  </a:cubicBezTo>
                  <a:cubicBezTo>
                    <a:pt x="11385" y="125"/>
                    <a:pt x="11034" y="0"/>
                    <a:pt x="10686"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6" name="Google Shape;396;p22"/>
            <p:cNvSpPr/>
            <p:nvPr/>
          </p:nvSpPr>
          <p:spPr>
            <a:xfrm>
              <a:off x="588850" y="618775"/>
              <a:ext cx="703975" cy="694225"/>
            </a:xfrm>
            <a:custGeom>
              <a:avLst/>
              <a:gdLst/>
              <a:ahLst/>
              <a:cxnLst/>
              <a:rect l="l" t="t" r="r" b="b"/>
              <a:pathLst>
                <a:path w="28159" h="27769" extrusionOk="0">
                  <a:moveTo>
                    <a:pt x="11656" y="1301"/>
                  </a:moveTo>
                  <a:cubicBezTo>
                    <a:pt x="11680" y="1563"/>
                    <a:pt x="11787" y="1860"/>
                    <a:pt x="11894" y="2098"/>
                  </a:cubicBezTo>
                  <a:cubicBezTo>
                    <a:pt x="12132" y="2682"/>
                    <a:pt x="12311" y="3277"/>
                    <a:pt x="12561" y="3860"/>
                  </a:cubicBezTo>
                  <a:cubicBezTo>
                    <a:pt x="13216" y="5444"/>
                    <a:pt x="14157" y="6897"/>
                    <a:pt x="14954" y="8421"/>
                  </a:cubicBezTo>
                  <a:cubicBezTo>
                    <a:pt x="15323" y="9040"/>
                    <a:pt x="15526" y="9766"/>
                    <a:pt x="15966" y="10349"/>
                  </a:cubicBezTo>
                  <a:cubicBezTo>
                    <a:pt x="16143" y="10619"/>
                    <a:pt x="16435" y="10700"/>
                    <a:pt x="16736" y="10700"/>
                  </a:cubicBezTo>
                  <a:cubicBezTo>
                    <a:pt x="16821" y="10700"/>
                    <a:pt x="16906" y="10693"/>
                    <a:pt x="16990" y="10683"/>
                  </a:cubicBezTo>
                  <a:cubicBezTo>
                    <a:pt x="17597" y="10647"/>
                    <a:pt x="18193" y="10552"/>
                    <a:pt x="18800" y="10480"/>
                  </a:cubicBezTo>
                  <a:cubicBezTo>
                    <a:pt x="21253" y="10254"/>
                    <a:pt x="23979" y="9325"/>
                    <a:pt x="26146" y="9123"/>
                  </a:cubicBezTo>
                  <a:lnTo>
                    <a:pt x="26146" y="9123"/>
                  </a:lnTo>
                  <a:cubicBezTo>
                    <a:pt x="25194" y="10230"/>
                    <a:pt x="24063" y="11159"/>
                    <a:pt x="23003" y="12159"/>
                  </a:cubicBezTo>
                  <a:cubicBezTo>
                    <a:pt x="21908" y="13195"/>
                    <a:pt x="20931" y="14338"/>
                    <a:pt x="19943" y="15481"/>
                  </a:cubicBezTo>
                  <a:cubicBezTo>
                    <a:pt x="19681" y="16005"/>
                    <a:pt x="20086" y="16564"/>
                    <a:pt x="20229" y="17064"/>
                  </a:cubicBezTo>
                  <a:cubicBezTo>
                    <a:pt x="20753" y="19077"/>
                    <a:pt x="21562" y="21005"/>
                    <a:pt x="22193" y="22982"/>
                  </a:cubicBezTo>
                  <a:cubicBezTo>
                    <a:pt x="22289" y="23339"/>
                    <a:pt x="22372" y="23625"/>
                    <a:pt x="22443" y="23875"/>
                  </a:cubicBezTo>
                  <a:cubicBezTo>
                    <a:pt x="21634" y="23577"/>
                    <a:pt x="20288" y="22672"/>
                    <a:pt x="19098" y="22208"/>
                  </a:cubicBezTo>
                  <a:cubicBezTo>
                    <a:pt x="17490" y="21636"/>
                    <a:pt x="16478" y="20958"/>
                    <a:pt x="14418" y="20220"/>
                  </a:cubicBezTo>
                  <a:cubicBezTo>
                    <a:pt x="14254" y="20175"/>
                    <a:pt x="14102" y="20155"/>
                    <a:pt x="13959" y="20155"/>
                  </a:cubicBezTo>
                  <a:cubicBezTo>
                    <a:pt x="13378" y="20155"/>
                    <a:pt x="12944" y="20487"/>
                    <a:pt x="12418" y="20851"/>
                  </a:cubicBezTo>
                  <a:cubicBezTo>
                    <a:pt x="11704" y="21327"/>
                    <a:pt x="10989" y="21779"/>
                    <a:pt x="10323" y="22315"/>
                  </a:cubicBezTo>
                  <a:cubicBezTo>
                    <a:pt x="9192" y="23149"/>
                    <a:pt x="7727" y="24613"/>
                    <a:pt x="6679" y="25601"/>
                  </a:cubicBezTo>
                  <a:cubicBezTo>
                    <a:pt x="6727" y="25173"/>
                    <a:pt x="6775" y="24756"/>
                    <a:pt x="6798" y="24327"/>
                  </a:cubicBezTo>
                  <a:cubicBezTo>
                    <a:pt x="7049" y="21982"/>
                    <a:pt x="7370" y="19648"/>
                    <a:pt x="7322" y="17291"/>
                  </a:cubicBezTo>
                  <a:cubicBezTo>
                    <a:pt x="7299" y="16850"/>
                    <a:pt x="7441" y="16255"/>
                    <a:pt x="6977" y="15993"/>
                  </a:cubicBezTo>
                  <a:cubicBezTo>
                    <a:pt x="5525" y="14862"/>
                    <a:pt x="2953" y="13778"/>
                    <a:pt x="1893" y="13016"/>
                  </a:cubicBezTo>
                  <a:cubicBezTo>
                    <a:pt x="1976" y="12993"/>
                    <a:pt x="2048" y="12981"/>
                    <a:pt x="2131" y="12945"/>
                  </a:cubicBezTo>
                  <a:cubicBezTo>
                    <a:pt x="4501" y="12183"/>
                    <a:pt x="7584" y="11457"/>
                    <a:pt x="9501" y="10921"/>
                  </a:cubicBezTo>
                  <a:cubicBezTo>
                    <a:pt x="9977" y="10468"/>
                    <a:pt x="9704" y="10076"/>
                    <a:pt x="9882" y="9671"/>
                  </a:cubicBezTo>
                  <a:cubicBezTo>
                    <a:pt x="10120" y="8301"/>
                    <a:pt x="10382" y="6932"/>
                    <a:pt x="10751" y="5587"/>
                  </a:cubicBezTo>
                  <a:cubicBezTo>
                    <a:pt x="11061" y="4170"/>
                    <a:pt x="11430" y="2741"/>
                    <a:pt x="11656" y="1301"/>
                  </a:cubicBezTo>
                  <a:close/>
                  <a:moveTo>
                    <a:pt x="11368" y="0"/>
                  </a:moveTo>
                  <a:cubicBezTo>
                    <a:pt x="11186" y="0"/>
                    <a:pt x="11004" y="100"/>
                    <a:pt x="10954" y="312"/>
                  </a:cubicBezTo>
                  <a:cubicBezTo>
                    <a:pt x="10525" y="3337"/>
                    <a:pt x="9525" y="6254"/>
                    <a:pt x="9037" y="9278"/>
                  </a:cubicBezTo>
                  <a:cubicBezTo>
                    <a:pt x="9037" y="9433"/>
                    <a:pt x="8930" y="9718"/>
                    <a:pt x="8858" y="9945"/>
                  </a:cubicBezTo>
                  <a:cubicBezTo>
                    <a:pt x="8823" y="9945"/>
                    <a:pt x="8787" y="9956"/>
                    <a:pt x="8727" y="9968"/>
                  </a:cubicBezTo>
                  <a:cubicBezTo>
                    <a:pt x="6358" y="10552"/>
                    <a:pt x="4012" y="11183"/>
                    <a:pt x="1679" y="11861"/>
                  </a:cubicBezTo>
                  <a:cubicBezTo>
                    <a:pt x="1012" y="12016"/>
                    <a:pt x="1131" y="11957"/>
                    <a:pt x="548" y="12028"/>
                  </a:cubicBezTo>
                  <a:cubicBezTo>
                    <a:pt x="0" y="12183"/>
                    <a:pt x="0" y="12838"/>
                    <a:pt x="333" y="13207"/>
                  </a:cubicBezTo>
                  <a:cubicBezTo>
                    <a:pt x="1262" y="14481"/>
                    <a:pt x="2762" y="14957"/>
                    <a:pt x="4346" y="15898"/>
                  </a:cubicBezTo>
                  <a:cubicBezTo>
                    <a:pt x="4703" y="16005"/>
                    <a:pt x="5536" y="16672"/>
                    <a:pt x="5977" y="16969"/>
                  </a:cubicBezTo>
                  <a:cubicBezTo>
                    <a:pt x="6036" y="19708"/>
                    <a:pt x="5596" y="22422"/>
                    <a:pt x="5382" y="25149"/>
                  </a:cubicBezTo>
                  <a:cubicBezTo>
                    <a:pt x="5322" y="25732"/>
                    <a:pt x="5239" y="26316"/>
                    <a:pt x="5215" y="26899"/>
                  </a:cubicBezTo>
                  <a:cubicBezTo>
                    <a:pt x="5167" y="27197"/>
                    <a:pt x="5274" y="27518"/>
                    <a:pt x="5548" y="27673"/>
                  </a:cubicBezTo>
                  <a:cubicBezTo>
                    <a:pt x="5672" y="27740"/>
                    <a:pt x="5794" y="27768"/>
                    <a:pt x="5914" y="27768"/>
                  </a:cubicBezTo>
                  <a:cubicBezTo>
                    <a:pt x="6350" y="27768"/>
                    <a:pt x="6757" y="27391"/>
                    <a:pt x="7084" y="27101"/>
                  </a:cubicBezTo>
                  <a:cubicBezTo>
                    <a:pt x="7691" y="26542"/>
                    <a:pt x="8287" y="25947"/>
                    <a:pt x="8882" y="25363"/>
                  </a:cubicBezTo>
                  <a:cubicBezTo>
                    <a:pt x="10585" y="23708"/>
                    <a:pt x="11859" y="22815"/>
                    <a:pt x="13847" y="21541"/>
                  </a:cubicBezTo>
                  <a:lnTo>
                    <a:pt x="14121" y="21541"/>
                  </a:lnTo>
                  <a:cubicBezTo>
                    <a:pt x="14752" y="21708"/>
                    <a:pt x="15669" y="22244"/>
                    <a:pt x="16669" y="22660"/>
                  </a:cubicBezTo>
                  <a:cubicBezTo>
                    <a:pt x="17859" y="23184"/>
                    <a:pt x="19038" y="23553"/>
                    <a:pt x="20610" y="24494"/>
                  </a:cubicBezTo>
                  <a:cubicBezTo>
                    <a:pt x="21241" y="24851"/>
                    <a:pt x="21896" y="25161"/>
                    <a:pt x="22586" y="25351"/>
                  </a:cubicBezTo>
                  <a:cubicBezTo>
                    <a:pt x="22794" y="25397"/>
                    <a:pt x="23022" y="25478"/>
                    <a:pt x="23241" y="25478"/>
                  </a:cubicBezTo>
                  <a:cubicBezTo>
                    <a:pt x="23360" y="25478"/>
                    <a:pt x="23477" y="25454"/>
                    <a:pt x="23586" y="25387"/>
                  </a:cubicBezTo>
                  <a:cubicBezTo>
                    <a:pt x="24051" y="25089"/>
                    <a:pt x="23943" y="24470"/>
                    <a:pt x="23872" y="23994"/>
                  </a:cubicBezTo>
                  <a:cubicBezTo>
                    <a:pt x="23682" y="23089"/>
                    <a:pt x="23384" y="22220"/>
                    <a:pt x="23074" y="21339"/>
                  </a:cubicBezTo>
                  <a:cubicBezTo>
                    <a:pt x="22408" y="19577"/>
                    <a:pt x="21848" y="17779"/>
                    <a:pt x="21276" y="15981"/>
                  </a:cubicBezTo>
                  <a:cubicBezTo>
                    <a:pt x="22586" y="14528"/>
                    <a:pt x="23896" y="13076"/>
                    <a:pt x="25396" y="11826"/>
                  </a:cubicBezTo>
                  <a:cubicBezTo>
                    <a:pt x="26158" y="11147"/>
                    <a:pt x="26872" y="10433"/>
                    <a:pt x="27492" y="9623"/>
                  </a:cubicBezTo>
                  <a:cubicBezTo>
                    <a:pt x="27730" y="9278"/>
                    <a:pt x="28134" y="9004"/>
                    <a:pt x="28158" y="8563"/>
                  </a:cubicBezTo>
                  <a:cubicBezTo>
                    <a:pt x="28112" y="7906"/>
                    <a:pt x="27507" y="7698"/>
                    <a:pt x="26722" y="7698"/>
                  </a:cubicBezTo>
                  <a:cubicBezTo>
                    <a:pt x="25489" y="7698"/>
                    <a:pt x="23812" y="8210"/>
                    <a:pt x="23158" y="8290"/>
                  </a:cubicBezTo>
                  <a:cubicBezTo>
                    <a:pt x="20776" y="8837"/>
                    <a:pt x="19133" y="9147"/>
                    <a:pt x="16931" y="9325"/>
                  </a:cubicBezTo>
                  <a:cubicBezTo>
                    <a:pt x="16395" y="8325"/>
                    <a:pt x="15240" y="6039"/>
                    <a:pt x="14442" y="4706"/>
                  </a:cubicBezTo>
                  <a:cubicBezTo>
                    <a:pt x="13823" y="3491"/>
                    <a:pt x="13692" y="3039"/>
                    <a:pt x="13228" y="1801"/>
                  </a:cubicBezTo>
                  <a:cubicBezTo>
                    <a:pt x="13045" y="1327"/>
                    <a:pt x="12911" y="571"/>
                    <a:pt x="12332" y="571"/>
                  </a:cubicBezTo>
                  <a:cubicBezTo>
                    <a:pt x="12271" y="571"/>
                    <a:pt x="12204" y="580"/>
                    <a:pt x="12132" y="598"/>
                  </a:cubicBezTo>
                  <a:cubicBezTo>
                    <a:pt x="11894" y="670"/>
                    <a:pt x="11775" y="801"/>
                    <a:pt x="11704" y="955"/>
                  </a:cubicBezTo>
                  <a:cubicBezTo>
                    <a:pt x="11740" y="765"/>
                    <a:pt x="11775" y="562"/>
                    <a:pt x="11799" y="360"/>
                  </a:cubicBezTo>
                  <a:cubicBezTo>
                    <a:pt x="11780" y="127"/>
                    <a:pt x="11574" y="0"/>
                    <a:pt x="11368"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97" name="Google Shape;397;p22"/>
          <p:cNvGrpSpPr/>
          <p:nvPr/>
        </p:nvGrpSpPr>
        <p:grpSpPr>
          <a:xfrm rot="583451">
            <a:off x="759579" y="1687704"/>
            <a:ext cx="257592" cy="228725"/>
            <a:chOff x="1141700" y="1345000"/>
            <a:chExt cx="193200" cy="171550"/>
          </a:xfrm>
        </p:grpSpPr>
        <p:sp>
          <p:nvSpPr>
            <p:cNvPr id="398" name="Google Shape;398;p22"/>
            <p:cNvSpPr/>
            <p:nvPr/>
          </p:nvSpPr>
          <p:spPr>
            <a:xfrm>
              <a:off x="1157775" y="1362850"/>
              <a:ext cx="149825" cy="136225"/>
            </a:xfrm>
            <a:custGeom>
              <a:avLst/>
              <a:gdLst/>
              <a:ahLst/>
              <a:cxnLst/>
              <a:rect l="l" t="t" r="r" b="b"/>
              <a:pathLst>
                <a:path w="5993" h="5449" extrusionOk="0">
                  <a:moveTo>
                    <a:pt x="2636" y="0"/>
                  </a:moveTo>
                  <a:cubicBezTo>
                    <a:pt x="1842" y="0"/>
                    <a:pt x="1009" y="409"/>
                    <a:pt x="381" y="1400"/>
                  </a:cubicBezTo>
                  <a:cubicBezTo>
                    <a:pt x="36" y="2019"/>
                    <a:pt x="0" y="2697"/>
                    <a:pt x="155" y="3293"/>
                  </a:cubicBezTo>
                  <a:cubicBezTo>
                    <a:pt x="131" y="3543"/>
                    <a:pt x="131" y="3793"/>
                    <a:pt x="203" y="4055"/>
                  </a:cubicBezTo>
                  <a:cubicBezTo>
                    <a:pt x="512" y="5023"/>
                    <a:pt x="1335" y="5448"/>
                    <a:pt x="2210" y="5448"/>
                  </a:cubicBezTo>
                  <a:cubicBezTo>
                    <a:pt x="3120" y="5448"/>
                    <a:pt x="4086" y="4987"/>
                    <a:pt x="4584" y="4198"/>
                  </a:cubicBezTo>
                  <a:cubicBezTo>
                    <a:pt x="5992" y="2056"/>
                    <a:pt x="4416" y="0"/>
                    <a:pt x="2636"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9" name="Google Shape;399;p22"/>
            <p:cNvSpPr/>
            <p:nvPr/>
          </p:nvSpPr>
          <p:spPr>
            <a:xfrm>
              <a:off x="1141700" y="1345000"/>
              <a:ext cx="193200" cy="171550"/>
            </a:xfrm>
            <a:custGeom>
              <a:avLst/>
              <a:gdLst/>
              <a:ahLst/>
              <a:cxnLst/>
              <a:rect l="l" t="t" r="r" b="b"/>
              <a:pathLst>
                <a:path w="7728" h="6862" extrusionOk="0">
                  <a:moveTo>
                    <a:pt x="3786" y="1363"/>
                  </a:moveTo>
                  <a:cubicBezTo>
                    <a:pt x="4298" y="1363"/>
                    <a:pt x="5096" y="1530"/>
                    <a:pt x="5358" y="2268"/>
                  </a:cubicBezTo>
                  <a:cubicBezTo>
                    <a:pt x="5754" y="3705"/>
                    <a:pt x="4574" y="5479"/>
                    <a:pt x="3180" y="5479"/>
                  </a:cubicBezTo>
                  <a:cubicBezTo>
                    <a:pt x="2981" y="5479"/>
                    <a:pt x="2776" y="5443"/>
                    <a:pt x="2572" y="5364"/>
                  </a:cubicBezTo>
                  <a:cubicBezTo>
                    <a:pt x="2048" y="5304"/>
                    <a:pt x="1393" y="4209"/>
                    <a:pt x="1369" y="3376"/>
                  </a:cubicBezTo>
                  <a:cubicBezTo>
                    <a:pt x="1239" y="2923"/>
                    <a:pt x="2251" y="1935"/>
                    <a:pt x="2893" y="1756"/>
                  </a:cubicBezTo>
                  <a:cubicBezTo>
                    <a:pt x="3191" y="1637"/>
                    <a:pt x="3572" y="1613"/>
                    <a:pt x="3786" y="1363"/>
                  </a:cubicBezTo>
                  <a:close/>
                  <a:moveTo>
                    <a:pt x="3862" y="1"/>
                  </a:moveTo>
                  <a:cubicBezTo>
                    <a:pt x="3664" y="1"/>
                    <a:pt x="3465" y="21"/>
                    <a:pt x="3286" y="101"/>
                  </a:cubicBezTo>
                  <a:cubicBezTo>
                    <a:pt x="3203" y="149"/>
                    <a:pt x="3144" y="185"/>
                    <a:pt x="3108" y="209"/>
                  </a:cubicBezTo>
                  <a:cubicBezTo>
                    <a:pt x="3060" y="232"/>
                    <a:pt x="3024" y="268"/>
                    <a:pt x="2989" y="304"/>
                  </a:cubicBezTo>
                  <a:cubicBezTo>
                    <a:pt x="1548" y="673"/>
                    <a:pt x="36" y="1792"/>
                    <a:pt x="0" y="3399"/>
                  </a:cubicBezTo>
                  <a:cubicBezTo>
                    <a:pt x="84" y="5289"/>
                    <a:pt x="1442" y="6861"/>
                    <a:pt x="3134" y="6861"/>
                  </a:cubicBezTo>
                  <a:cubicBezTo>
                    <a:pt x="3618" y="6861"/>
                    <a:pt x="4128" y="6733"/>
                    <a:pt x="4644" y="6447"/>
                  </a:cubicBezTo>
                  <a:cubicBezTo>
                    <a:pt x="7442" y="5090"/>
                    <a:pt x="7727" y="244"/>
                    <a:pt x="4060" y="6"/>
                  </a:cubicBezTo>
                  <a:cubicBezTo>
                    <a:pt x="3995" y="3"/>
                    <a:pt x="3929" y="1"/>
                    <a:pt x="3862"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00" name="Google Shape;400;p22"/>
          <p:cNvGrpSpPr/>
          <p:nvPr/>
        </p:nvGrpSpPr>
        <p:grpSpPr>
          <a:xfrm rot="583451">
            <a:off x="481942" y="1081799"/>
            <a:ext cx="353655" cy="325723"/>
            <a:chOff x="1139600" y="850250"/>
            <a:chExt cx="265250" cy="244300"/>
          </a:xfrm>
        </p:grpSpPr>
        <p:sp>
          <p:nvSpPr>
            <p:cNvPr id="401" name="Google Shape;401;p22"/>
            <p:cNvSpPr/>
            <p:nvPr/>
          </p:nvSpPr>
          <p:spPr>
            <a:xfrm>
              <a:off x="1162125" y="879300"/>
              <a:ext cx="223075" cy="196550"/>
            </a:xfrm>
            <a:custGeom>
              <a:avLst/>
              <a:gdLst/>
              <a:ahLst/>
              <a:cxnLst/>
              <a:rect l="l" t="t" r="r" b="b"/>
              <a:pathLst>
                <a:path w="8923" h="7862" extrusionOk="0">
                  <a:moveTo>
                    <a:pt x="4456" y="1"/>
                  </a:moveTo>
                  <a:cubicBezTo>
                    <a:pt x="2706" y="1"/>
                    <a:pt x="886" y="673"/>
                    <a:pt x="481" y="2430"/>
                  </a:cubicBezTo>
                  <a:cubicBezTo>
                    <a:pt x="1" y="4699"/>
                    <a:pt x="1950" y="7862"/>
                    <a:pt x="4327" y="7862"/>
                  </a:cubicBezTo>
                  <a:cubicBezTo>
                    <a:pt x="4719" y="7862"/>
                    <a:pt x="5123" y="7776"/>
                    <a:pt x="5529" y="7585"/>
                  </a:cubicBezTo>
                  <a:cubicBezTo>
                    <a:pt x="7351" y="6692"/>
                    <a:pt x="8923" y="4192"/>
                    <a:pt x="7982" y="2204"/>
                  </a:cubicBezTo>
                  <a:cubicBezTo>
                    <a:pt x="7815" y="1930"/>
                    <a:pt x="7625" y="1680"/>
                    <a:pt x="7410" y="1465"/>
                  </a:cubicBezTo>
                  <a:cubicBezTo>
                    <a:pt x="7375" y="953"/>
                    <a:pt x="7065" y="465"/>
                    <a:pt x="6470" y="310"/>
                  </a:cubicBezTo>
                  <a:cubicBezTo>
                    <a:pt x="5878" y="113"/>
                    <a:pt x="5173" y="1"/>
                    <a:pt x="4456"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2" name="Google Shape;402;p22"/>
            <p:cNvSpPr/>
            <p:nvPr/>
          </p:nvSpPr>
          <p:spPr>
            <a:xfrm>
              <a:off x="1139600" y="850250"/>
              <a:ext cx="265250" cy="244300"/>
            </a:xfrm>
            <a:custGeom>
              <a:avLst/>
              <a:gdLst/>
              <a:ahLst/>
              <a:cxnLst/>
              <a:rect l="l" t="t" r="r" b="b"/>
              <a:pathLst>
                <a:path w="10610" h="9772" extrusionOk="0">
                  <a:moveTo>
                    <a:pt x="5064" y="0"/>
                  </a:moveTo>
                  <a:cubicBezTo>
                    <a:pt x="3624" y="0"/>
                    <a:pt x="2244" y="451"/>
                    <a:pt x="1358" y="1687"/>
                  </a:cubicBezTo>
                  <a:cubicBezTo>
                    <a:pt x="477" y="3139"/>
                    <a:pt x="1" y="4913"/>
                    <a:pt x="358" y="6592"/>
                  </a:cubicBezTo>
                  <a:cubicBezTo>
                    <a:pt x="775" y="8009"/>
                    <a:pt x="2085" y="9092"/>
                    <a:pt x="3454" y="9545"/>
                  </a:cubicBezTo>
                  <a:cubicBezTo>
                    <a:pt x="3988" y="9697"/>
                    <a:pt x="4542" y="9772"/>
                    <a:pt x="5095" y="9772"/>
                  </a:cubicBezTo>
                  <a:cubicBezTo>
                    <a:pt x="6969" y="9772"/>
                    <a:pt x="8822" y="8906"/>
                    <a:pt x="9788" y="7223"/>
                  </a:cubicBezTo>
                  <a:cubicBezTo>
                    <a:pt x="10526" y="5925"/>
                    <a:pt x="10609" y="4199"/>
                    <a:pt x="10050" y="2830"/>
                  </a:cubicBezTo>
                  <a:cubicBezTo>
                    <a:pt x="9859" y="2449"/>
                    <a:pt x="9764" y="1913"/>
                    <a:pt x="9300" y="1782"/>
                  </a:cubicBezTo>
                  <a:cubicBezTo>
                    <a:pt x="9236" y="1765"/>
                    <a:pt x="9175" y="1757"/>
                    <a:pt x="9116" y="1757"/>
                  </a:cubicBezTo>
                  <a:cubicBezTo>
                    <a:pt x="8557" y="1757"/>
                    <a:pt x="8232" y="2474"/>
                    <a:pt x="8609" y="2937"/>
                  </a:cubicBezTo>
                  <a:cubicBezTo>
                    <a:pt x="9478" y="4544"/>
                    <a:pt x="8943" y="6664"/>
                    <a:pt x="7811" y="7473"/>
                  </a:cubicBezTo>
                  <a:cubicBezTo>
                    <a:pt x="7038" y="7997"/>
                    <a:pt x="6954" y="8140"/>
                    <a:pt x="6216" y="8271"/>
                  </a:cubicBezTo>
                  <a:cubicBezTo>
                    <a:pt x="6133" y="8295"/>
                    <a:pt x="5906" y="8330"/>
                    <a:pt x="5775" y="8354"/>
                  </a:cubicBezTo>
                  <a:cubicBezTo>
                    <a:pt x="5532" y="8375"/>
                    <a:pt x="5302" y="8385"/>
                    <a:pt x="5085" y="8385"/>
                  </a:cubicBezTo>
                  <a:cubicBezTo>
                    <a:pt x="3415" y="8385"/>
                    <a:pt x="2494" y="7765"/>
                    <a:pt x="1704" y="6342"/>
                  </a:cubicBezTo>
                  <a:cubicBezTo>
                    <a:pt x="1465" y="5675"/>
                    <a:pt x="1656" y="3508"/>
                    <a:pt x="2608" y="2282"/>
                  </a:cubicBezTo>
                  <a:cubicBezTo>
                    <a:pt x="2985" y="1766"/>
                    <a:pt x="4043" y="1358"/>
                    <a:pt x="5251" y="1358"/>
                  </a:cubicBezTo>
                  <a:cubicBezTo>
                    <a:pt x="5800" y="1358"/>
                    <a:pt x="6381" y="1442"/>
                    <a:pt x="6942" y="1639"/>
                  </a:cubicBezTo>
                  <a:cubicBezTo>
                    <a:pt x="7374" y="1705"/>
                    <a:pt x="7814" y="2030"/>
                    <a:pt x="8243" y="2030"/>
                  </a:cubicBezTo>
                  <a:cubicBezTo>
                    <a:pt x="8358" y="2030"/>
                    <a:pt x="8472" y="2007"/>
                    <a:pt x="8585" y="1949"/>
                  </a:cubicBezTo>
                  <a:cubicBezTo>
                    <a:pt x="9097" y="1675"/>
                    <a:pt x="8990" y="841"/>
                    <a:pt x="8419" y="699"/>
                  </a:cubicBezTo>
                  <a:cubicBezTo>
                    <a:pt x="7412" y="291"/>
                    <a:pt x="6219" y="0"/>
                    <a:pt x="506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03" name="Google Shape;403;p22"/>
          <p:cNvGrpSpPr/>
          <p:nvPr/>
        </p:nvGrpSpPr>
        <p:grpSpPr>
          <a:xfrm rot="583451">
            <a:off x="1194424" y="1456670"/>
            <a:ext cx="233459" cy="191293"/>
            <a:chOff x="1808250" y="1643825"/>
            <a:chExt cx="175100" cy="143475"/>
          </a:xfrm>
        </p:grpSpPr>
        <p:sp>
          <p:nvSpPr>
            <p:cNvPr id="404" name="Google Shape;404;p22"/>
            <p:cNvSpPr/>
            <p:nvPr/>
          </p:nvSpPr>
          <p:spPr>
            <a:xfrm>
              <a:off x="1808250" y="1651700"/>
              <a:ext cx="175100" cy="135600"/>
            </a:xfrm>
            <a:custGeom>
              <a:avLst/>
              <a:gdLst/>
              <a:ahLst/>
              <a:cxnLst/>
              <a:rect l="l" t="t" r="r" b="b"/>
              <a:pathLst>
                <a:path w="7004" h="5424" extrusionOk="0">
                  <a:moveTo>
                    <a:pt x="3954" y="0"/>
                  </a:moveTo>
                  <a:cubicBezTo>
                    <a:pt x="3625" y="0"/>
                    <a:pt x="3268" y="74"/>
                    <a:pt x="2890" y="240"/>
                  </a:cubicBezTo>
                  <a:cubicBezTo>
                    <a:pt x="2544" y="430"/>
                    <a:pt x="2306" y="704"/>
                    <a:pt x="2151" y="1002"/>
                  </a:cubicBezTo>
                  <a:cubicBezTo>
                    <a:pt x="1" y="2826"/>
                    <a:pt x="817" y="5424"/>
                    <a:pt x="3003" y="5424"/>
                  </a:cubicBezTo>
                  <a:cubicBezTo>
                    <a:pt x="3685" y="5424"/>
                    <a:pt x="4501" y="5171"/>
                    <a:pt x="5402" y="4562"/>
                  </a:cubicBezTo>
                  <a:cubicBezTo>
                    <a:pt x="7004" y="2919"/>
                    <a:pt x="6019" y="0"/>
                    <a:pt x="3954"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5" name="Google Shape;405;p22"/>
            <p:cNvSpPr/>
            <p:nvPr/>
          </p:nvSpPr>
          <p:spPr>
            <a:xfrm>
              <a:off x="1817675" y="1643825"/>
              <a:ext cx="158675" cy="140325"/>
            </a:xfrm>
            <a:custGeom>
              <a:avLst/>
              <a:gdLst/>
              <a:ahLst/>
              <a:cxnLst/>
              <a:rect l="l" t="t" r="r" b="b"/>
              <a:pathLst>
                <a:path w="6347" h="5613" extrusionOk="0">
                  <a:moveTo>
                    <a:pt x="4203" y="1293"/>
                  </a:moveTo>
                  <a:cubicBezTo>
                    <a:pt x="4227" y="1305"/>
                    <a:pt x="4263" y="1329"/>
                    <a:pt x="4299" y="1329"/>
                  </a:cubicBezTo>
                  <a:cubicBezTo>
                    <a:pt x="4489" y="1340"/>
                    <a:pt x="4846" y="1888"/>
                    <a:pt x="4822" y="2150"/>
                  </a:cubicBezTo>
                  <a:cubicBezTo>
                    <a:pt x="4810" y="2805"/>
                    <a:pt x="4799" y="2769"/>
                    <a:pt x="4739" y="3150"/>
                  </a:cubicBezTo>
                  <a:cubicBezTo>
                    <a:pt x="4715" y="3198"/>
                    <a:pt x="4703" y="3245"/>
                    <a:pt x="4691" y="3281"/>
                  </a:cubicBezTo>
                  <a:cubicBezTo>
                    <a:pt x="4668" y="3317"/>
                    <a:pt x="4656" y="3353"/>
                    <a:pt x="4632" y="3376"/>
                  </a:cubicBezTo>
                  <a:cubicBezTo>
                    <a:pt x="4013" y="4014"/>
                    <a:pt x="3484" y="4247"/>
                    <a:pt x="3179" y="4247"/>
                  </a:cubicBezTo>
                  <a:cubicBezTo>
                    <a:pt x="3085" y="4247"/>
                    <a:pt x="3013" y="4225"/>
                    <a:pt x="2965" y="4186"/>
                  </a:cubicBezTo>
                  <a:cubicBezTo>
                    <a:pt x="2167" y="3650"/>
                    <a:pt x="1941" y="3305"/>
                    <a:pt x="2572" y="2388"/>
                  </a:cubicBezTo>
                  <a:cubicBezTo>
                    <a:pt x="2679" y="2293"/>
                    <a:pt x="3322" y="1674"/>
                    <a:pt x="3477" y="1638"/>
                  </a:cubicBezTo>
                  <a:cubicBezTo>
                    <a:pt x="3882" y="1364"/>
                    <a:pt x="3787" y="1507"/>
                    <a:pt x="4203" y="1293"/>
                  </a:cubicBezTo>
                  <a:close/>
                  <a:moveTo>
                    <a:pt x="3898" y="1"/>
                  </a:moveTo>
                  <a:cubicBezTo>
                    <a:pt x="3839" y="1"/>
                    <a:pt x="3778" y="10"/>
                    <a:pt x="3715" y="31"/>
                  </a:cubicBezTo>
                  <a:cubicBezTo>
                    <a:pt x="2013" y="567"/>
                    <a:pt x="0" y="2603"/>
                    <a:pt x="1239" y="4436"/>
                  </a:cubicBezTo>
                  <a:cubicBezTo>
                    <a:pt x="1700" y="5095"/>
                    <a:pt x="2458" y="5612"/>
                    <a:pt x="3261" y="5612"/>
                  </a:cubicBezTo>
                  <a:cubicBezTo>
                    <a:pt x="3475" y="5612"/>
                    <a:pt x="3691" y="5576"/>
                    <a:pt x="3906" y="5496"/>
                  </a:cubicBezTo>
                  <a:cubicBezTo>
                    <a:pt x="4680" y="5162"/>
                    <a:pt x="5501" y="4650"/>
                    <a:pt x="5906" y="3888"/>
                  </a:cubicBezTo>
                  <a:cubicBezTo>
                    <a:pt x="6334" y="2757"/>
                    <a:pt x="6346" y="1269"/>
                    <a:pt x="5370" y="412"/>
                  </a:cubicBezTo>
                  <a:cubicBezTo>
                    <a:pt x="5133" y="220"/>
                    <a:pt x="4805" y="15"/>
                    <a:pt x="4482" y="15"/>
                  </a:cubicBezTo>
                  <a:cubicBezTo>
                    <a:pt x="4384" y="15"/>
                    <a:pt x="4286" y="34"/>
                    <a:pt x="4191" y="78"/>
                  </a:cubicBezTo>
                  <a:cubicBezTo>
                    <a:pt x="4106" y="32"/>
                    <a:pt x="4006" y="1"/>
                    <a:pt x="3898"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06" name="Google Shape;406;p22"/>
          <p:cNvGrpSpPr/>
          <p:nvPr/>
        </p:nvGrpSpPr>
        <p:grpSpPr>
          <a:xfrm rot="-1985293">
            <a:off x="3274277" y="5928756"/>
            <a:ext cx="465939" cy="459485"/>
            <a:chOff x="588850" y="618775"/>
            <a:chExt cx="703975" cy="694225"/>
          </a:xfrm>
        </p:grpSpPr>
        <p:sp>
          <p:nvSpPr>
            <p:cNvPr id="407" name="Google Shape;407;p22"/>
            <p:cNvSpPr/>
            <p:nvPr/>
          </p:nvSpPr>
          <p:spPr>
            <a:xfrm>
              <a:off x="612650" y="684225"/>
              <a:ext cx="625100" cy="608400"/>
            </a:xfrm>
            <a:custGeom>
              <a:avLst/>
              <a:gdLst/>
              <a:ahLst/>
              <a:cxnLst/>
              <a:rect l="l" t="t" r="r" b="b"/>
              <a:pathLst>
                <a:path w="25004" h="24336" extrusionOk="0">
                  <a:moveTo>
                    <a:pt x="10686" y="0"/>
                  </a:moveTo>
                  <a:cubicBezTo>
                    <a:pt x="10158" y="0"/>
                    <a:pt x="9636" y="288"/>
                    <a:pt x="9442" y="826"/>
                  </a:cubicBezTo>
                  <a:cubicBezTo>
                    <a:pt x="9323" y="945"/>
                    <a:pt x="9335" y="1314"/>
                    <a:pt x="9359" y="1659"/>
                  </a:cubicBezTo>
                  <a:cubicBezTo>
                    <a:pt x="9323" y="1743"/>
                    <a:pt x="9299" y="1826"/>
                    <a:pt x="9275" y="1909"/>
                  </a:cubicBezTo>
                  <a:cubicBezTo>
                    <a:pt x="8835" y="4124"/>
                    <a:pt x="8371" y="6338"/>
                    <a:pt x="7894" y="8541"/>
                  </a:cubicBezTo>
                  <a:cubicBezTo>
                    <a:pt x="7263" y="8601"/>
                    <a:pt x="6608" y="8660"/>
                    <a:pt x="5942" y="8743"/>
                  </a:cubicBezTo>
                  <a:cubicBezTo>
                    <a:pt x="5596" y="8779"/>
                    <a:pt x="5263" y="8815"/>
                    <a:pt x="4930" y="8851"/>
                  </a:cubicBezTo>
                  <a:cubicBezTo>
                    <a:pt x="4620" y="8874"/>
                    <a:pt x="4322" y="8934"/>
                    <a:pt x="4025" y="8993"/>
                  </a:cubicBezTo>
                  <a:cubicBezTo>
                    <a:pt x="3144" y="9101"/>
                    <a:pt x="2239" y="9208"/>
                    <a:pt x="1417" y="9565"/>
                  </a:cubicBezTo>
                  <a:cubicBezTo>
                    <a:pt x="905" y="9744"/>
                    <a:pt x="382" y="10113"/>
                    <a:pt x="262" y="10672"/>
                  </a:cubicBezTo>
                  <a:cubicBezTo>
                    <a:pt x="167" y="10982"/>
                    <a:pt x="203" y="11303"/>
                    <a:pt x="334" y="11577"/>
                  </a:cubicBezTo>
                  <a:cubicBezTo>
                    <a:pt x="1" y="12196"/>
                    <a:pt x="239" y="13030"/>
                    <a:pt x="870" y="13387"/>
                  </a:cubicBezTo>
                  <a:cubicBezTo>
                    <a:pt x="3084" y="14089"/>
                    <a:pt x="4501" y="14423"/>
                    <a:pt x="5942" y="15161"/>
                  </a:cubicBezTo>
                  <a:cubicBezTo>
                    <a:pt x="6073" y="15208"/>
                    <a:pt x="6192" y="15268"/>
                    <a:pt x="6311" y="15316"/>
                  </a:cubicBezTo>
                  <a:cubicBezTo>
                    <a:pt x="6180" y="15804"/>
                    <a:pt x="6073" y="16292"/>
                    <a:pt x="5942" y="16780"/>
                  </a:cubicBezTo>
                  <a:cubicBezTo>
                    <a:pt x="5525" y="18268"/>
                    <a:pt x="5025" y="19733"/>
                    <a:pt x="4668" y="21245"/>
                  </a:cubicBezTo>
                  <a:cubicBezTo>
                    <a:pt x="4465" y="21971"/>
                    <a:pt x="4275" y="22769"/>
                    <a:pt x="4644" y="23471"/>
                  </a:cubicBezTo>
                  <a:cubicBezTo>
                    <a:pt x="4842" y="24031"/>
                    <a:pt x="5387" y="24335"/>
                    <a:pt x="5941" y="24335"/>
                  </a:cubicBezTo>
                  <a:cubicBezTo>
                    <a:pt x="6187" y="24335"/>
                    <a:pt x="6436" y="24275"/>
                    <a:pt x="6656" y="24150"/>
                  </a:cubicBezTo>
                  <a:cubicBezTo>
                    <a:pt x="7847" y="23162"/>
                    <a:pt x="7561" y="23174"/>
                    <a:pt x="8609" y="22221"/>
                  </a:cubicBezTo>
                  <a:cubicBezTo>
                    <a:pt x="9907" y="20935"/>
                    <a:pt x="11383" y="19852"/>
                    <a:pt x="12681" y="18566"/>
                  </a:cubicBezTo>
                  <a:cubicBezTo>
                    <a:pt x="12824" y="18435"/>
                    <a:pt x="12966" y="18304"/>
                    <a:pt x="13109" y="18161"/>
                  </a:cubicBezTo>
                  <a:cubicBezTo>
                    <a:pt x="13836" y="18435"/>
                    <a:pt x="15907" y="19745"/>
                    <a:pt x="17348" y="20435"/>
                  </a:cubicBezTo>
                  <a:cubicBezTo>
                    <a:pt x="18200" y="20770"/>
                    <a:pt x="19673" y="21592"/>
                    <a:pt x="20761" y="21592"/>
                  </a:cubicBezTo>
                  <a:cubicBezTo>
                    <a:pt x="21451" y="21592"/>
                    <a:pt x="21986" y="21262"/>
                    <a:pt x="22110" y="20269"/>
                  </a:cubicBezTo>
                  <a:cubicBezTo>
                    <a:pt x="21598" y="18411"/>
                    <a:pt x="20408" y="16768"/>
                    <a:pt x="19574" y="15030"/>
                  </a:cubicBezTo>
                  <a:cubicBezTo>
                    <a:pt x="19217" y="14411"/>
                    <a:pt x="18848" y="13804"/>
                    <a:pt x="18479" y="13196"/>
                  </a:cubicBezTo>
                  <a:cubicBezTo>
                    <a:pt x="18479" y="13184"/>
                    <a:pt x="18479" y="13172"/>
                    <a:pt x="18491" y="13161"/>
                  </a:cubicBezTo>
                  <a:cubicBezTo>
                    <a:pt x="19384" y="12363"/>
                    <a:pt x="20289" y="11577"/>
                    <a:pt x="21229" y="10827"/>
                  </a:cubicBezTo>
                  <a:cubicBezTo>
                    <a:pt x="21944" y="10196"/>
                    <a:pt x="23349" y="9434"/>
                    <a:pt x="24408" y="7958"/>
                  </a:cubicBezTo>
                  <a:cubicBezTo>
                    <a:pt x="25004" y="7029"/>
                    <a:pt x="24361" y="5838"/>
                    <a:pt x="23325" y="5624"/>
                  </a:cubicBezTo>
                  <a:cubicBezTo>
                    <a:pt x="23123" y="5589"/>
                    <a:pt x="22922" y="5573"/>
                    <a:pt x="22720" y="5573"/>
                  </a:cubicBezTo>
                  <a:cubicBezTo>
                    <a:pt x="21696" y="5573"/>
                    <a:pt x="20677" y="5969"/>
                    <a:pt x="19682" y="6148"/>
                  </a:cubicBezTo>
                  <a:cubicBezTo>
                    <a:pt x="19539" y="6184"/>
                    <a:pt x="19396" y="6219"/>
                    <a:pt x="19265" y="6243"/>
                  </a:cubicBezTo>
                  <a:cubicBezTo>
                    <a:pt x="18812" y="6255"/>
                    <a:pt x="18336" y="6350"/>
                    <a:pt x="17919" y="6434"/>
                  </a:cubicBezTo>
                  <a:cubicBezTo>
                    <a:pt x="17110" y="6600"/>
                    <a:pt x="16324" y="6898"/>
                    <a:pt x="15538" y="7184"/>
                  </a:cubicBezTo>
                  <a:cubicBezTo>
                    <a:pt x="15324" y="7243"/>
                    <a:pt x="15098" y="7291"/>
                    <a:pt x="14883" y="7350"/>
                  </a:cubicBezTo>
                  <a:cubicBezTo>
                    <a:pt x="14133" y="6136"/>
                    <a:pt x="13336" y="4957"/>
                    <a:pt x="12669" y="3707"/>
                  </a:cubicBezTo>
                  <a:cubicBezTo>
                    <a:pt x="12490" y="2552"/>
                    <a:pt x="12323" y="1326"/>
                    <a:pt x="11645" y="385"/>
                  </a:cubicBezTo>
                  <a:cubicBezTo>
                    <a:pt x="11385" y="125"/>
                    <a:pt x="11034" y="0"/>
                    <a:pt x="10686"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8" name="Google Shape;408;p22"/>
            <p:cNvSpPr/>
            <p:nvPr/>
          </p:nvSpPr>
          <p:spPr>
            <a:xfrm>
              <a:off x="588850" y="618775"/>
              <a:ext cx="703975" cy="694225"/>
            </a:xfrm>
            <a:custGeom>
              <a:avLst/>
              <a:gdLst/>
              <a:ahLst/>
              <a:cxnLst/>
              <a:rect l="l" t="t" r="r" b="b"/>
              <a:pathLst>
                <a:path w="28159" h="27769" extrusionOk="0">
                  <a:moveTo>
                    <a:pt x="11656" y="1301"/>
                  </a:moveTo>
                  <a:cubicBezTo>
                    <a:pt x="11680" y="1563"/>
                    <a:pt x="11787" y="1860"/>
                    <a:pt x="11894" y="2098"/>
                  </a:cubicBezTo>
                  <a:cubicBezTo>
                    <a:pt x="12132" y="2682"/>
                    <a:pt x="12311" y="3277"/>
                    <a:pt x="12561" y="3860"/>
                  </a:cubicBezTo>
                  <a:cubicBezTo>
                    <a:pt x="13216" y="5444"/>
                    <a:pt x="14157" y="6897"/>
                    <a:pt x="14954" y="8421"/>
                  </a:cubicBezTo>
                  <a:cubicBezTo>
                    <a:pt x="15323" y="9040"/>
                    <a:pt x="15526" y="9766"/>
                    <a:pt x="15966" y="10349"/>
                  </a:cubicBezTo>
                  <a:cubicBezTo>
                    <a:pt x="16143" y="10619"/>
                    <a:pt x="16435" y="10700"/>
                    <a:pt x="16736" y="10700"/>
                  </a:cubicBezTo>
                  <a:cubicBezTo>
                    <a:pt x="16821" y="10700"/>
                    <a:pt x="16906" y="10693"/>
                    <a:pt x="16990" y="10683"/>
                  </a:cubicBezTo>
                  <a:cubicBezTo>
                    <a:pt x="17597" y="10647"/>
                    <a:pt x="18193" y="10552"/>
                    <a:pt x="18800" y="10480"/>
                  </a:cubicBezTo>
                  <a:cubicBezTo>
                    <a:pt x="21253" y="10254"/>
                    <a:pt x="23979" y="9325"/>
                    <a:pt x="26146" y="9123"/>
                  </a:cubicBezTo>
                  <a:lnTo>
                    <a:pt x="26146" y="9123"/>
                  </a:lnTo>
                  <a:cubicBezTo>
                    <a:pt x="25194" y="10230"/>
                    <a:pt x="24063" y="11159"/>
                    <a:pt x="23003" y="12159"/>
                  </a:cubicBezTo>
                  <a:cubicBezTo>
                    <a:pt x="21908" y="13195"/>
                    <a:pt x="20931" y="14338"/>
                    <a:pt x="19943" y="15481"/>
                  </a:cubicBezTo>
                  <a:cubicBezTo>
                    <a:pt x="19681" y="16005"/>
                    <a:pt x="20086" y="16564"/>
                    <a:pt x="20229" y="17064"/>
                  </a:cubicBezTo>
                  <a:cubicBezTo>
                    <a:pt x="20753" y="19077"/>
                    <a:pt x="21562" y="21005"/>
                    <a:pt x="22193" y="22982"/>
                  </a:cubicBezTo>
                  <a:cubicBezTo>
                    <a:pt x="22289" y="23339"/>
                    <a:pt x="22372" y="23625"/>
                    <a:pt x="22443" y="23875"/>
                  </a:cubicBezTo>
                  <a:cubicBezTo>
                    <a:pt x="21634" y="23577"/>
                    <a:pt x="20288" y="22672"/>
                    <a:pt x="19098" y="22208"/>
                  </a:cubicBezTo>
                  <a:cubicBezTo>
                    <a:pt x="17490" y="21636"/>
                    <a:pt x="16478" y="20958"/>
                    <a:pt x="14418" y="20220"/>
                  </a:cubicBezTo>
                  <a:cubicBezTo>
                    <a:pt x="14254" y="20175"/>
                    <a:pt x="14102" y="20155"/>
                    <a:pt x="13959" y="20155"/>
                  </a:cubicBezTo>
                  <a:cubicBezTo>
                    <a:pt x="13378" y="20155"/>
                    <a:pt x="12944" y="20487"/>
                    <a:pt x="12418" y="20851"/>
                  </a:cubicBezTo>
                  <a:cubicBezTo>
                    <a:pt x="11704" y="21327"/>
                    <a:pt x="10989" y="21779"/>
                    <a:pt x="10323" y="22315"/>
                  </a:cubicBezTo>
                  <a:cubicBezTo>
                    <a:pt x="9192" y="23149"/>
                    <a:pt x="7727" y="24613"/>
                    <a:pt x="6679" y="25601"/>
                  </a:cubicBezTo>
                  <a:cubicBezTo>
                    <a:pt x="6727" y="25173"/>
                    <a:pt x="6775" y="24756"/>
                    <a:pt x="6798" y="24327"/>
                  </a:cubicBezTo>
                  <a:cubicBezTo>
                    <a:pt x="7049" y="21982"/>
                    <a:pt x="7370" y="19648"/>
                    <a:pt x="7322" y="17291"/>
                  </a:cubicBezTo>
                  <a:cubicBezTo>
                    <a:pt x="7299" y="16850"/>
                    <a:pt x="7441" y="16255"/>
                    <a:pt x="6977" y="15993"/>
                  </a:cubicBezTo>
                  <a:cubicBezTo>
                    <a:pt x="5525" y="14862"/>
                    <a:pt x="2953" y="13778"/>
                    <a:pt x="1893" y="13016"/>
                  </a:cubicBezTo>
                  <a:cubicBezTo>
                    <a:pt x="1976" y="12993"/>
                    <a:pt x="2048" y="12981"/>
                    <a:pt x="2131" y="12945"/>
                  </a:cubicBezTo>
                  <a:cubicBezTo>
                    <a:pt x="4501" y="12183"/>
                    <a:pt x="7584" y="11457"/>
                    <a:pt x="9501" y="10921"/>
                  </a:cubicBezTo>
                  <a:cubicBezTo>
                    <a:pt x="9977" y="10468"/>
                    <a:pt x="9704" y="10076"/>
                    <a:pt x="9882" y="9671"/>
                  </a:cubicBezTo>
                  <a:cubicBezTo>
                    <a:pt x="10120" y="8301"/>
                    <a:pt x="10382" y="6932"/>
                    <a:pt x="10751" y="5587"/>
                  </a:cubicBezTo>
                  <a:cubicBezTo>
                    <a:pt x="11061" y="4170"/>
                    <a:pt x="11430" y="2741"/>
                    <a:pt x="11656" y="1301"/>
                  </a:cubicBezTo>
                  <a:close/>
                  <a:moveTo>
                    <a:pt x="11368" y="0"/>
                  </a:moveTo>
                  <a:cubicBezTo>
                    <a:pt x="11186" y="0"/>
                    <a:pt x="11004" y="100"/>
                    <a:pt x="10954" y="312"/>
                  </a:cubicBezTo>
                  <a:cubicBezTo>
                    <a:pt x="10525" y="3337"/>
                    <a:pt x="9525" y="6254"/>
                    <a:pt x="9037" y="9278"/>
                  </a:cubicBezTo>
                  <a:cubicBezTo>
                    <a:pt x="9037" y="9433"/>
                    <a:pt x="8930" y="9718"/>
                    <a:pt x="8858" y="9945"/>
                  </a:cubicBezTo>
                  <a:cubicBezTo>
                    <a:pt x="8823" y="9945"/>
                    <a:pt x="8787" y="9956"/>
                    <a:pt x="8727" y="9968"/>
                  </a:cubicBezTo>
                  <a:cubicBezTo>
                    <a:pt x="6358" y="10552"/>
                    <a:pt x="4012" y="11183"/>
                    <a:pt x="1679" y="11861"/>
                  </a:cubicBezTo>
                  <a:cubicBezTo>
                    <a:pt x="1012" y="12016"/>
                    <a:pt x="1131" y="11957"/>
                    <a:pt x="548" y="12028"/>
                  </a:cubicBezTo>
                  <a:cubicBezTo>
                    <a:pt x="0" y="12183"/>
                    <a:pt x="0" y="12838"/>
                    <a:pt x="333" y="13207"/>
                  </a:cubicBezTo>
                  <a:cubicBezTo>
                    <a:pt x="1262" y="14481"/>
                    <a:pt x="2762" y="14957"/>
                    <a:pt x="4346" y="15898"/>
                  </a:cubicBezTo>
                  <a:cubicBezTo>
                    <a:pt x="4703" y="16005"/>
                    <a:pt x="5536" y="16672"/>
                    <a:pt x="5977" y="16969"/>
                  </a:cubicBezTo>
                  <a:cubicBezTo>
                    <a:pt x="6036" y="19708"/>
                    <a:pt x="5596" y="22422"/>
                    <a:pt x="5382" y="25149"/>
                  </a:cubicBezTo>
                  <a:cubicBezTo>
                    <a:pt x="5322" y="25732"/>
                    <a:pt x="5239" y="26316"/>
                    <a:pt x="5215" y="26899"/>
                  </a:cubicBezTo>
                  <a:cubicBezTo>
                    <a:pt x="5167" y="27197"/>
                    <a:pt x="5274" y="27518"/>
                    <a:pt x="5548" y="27673"/>
                  </a:cubicBezTo>
                  <a:cubicBezTo>
                    <a:pt x="5672" y="27740"/>
                    <a:pt x="5794" y="27768"/>
                    <a:pt x="5914" y="27768"/>
                  </a:cubicBezTo>
                  <a:cubicBezTo>
                    <a:pt x="6350" y="27768"/>
                    <a:pt x="6757" y="27391"/>
                    <a:pt x="7084" y="27101"/>
                  </a:cubicBezTo>
                  <a:cubicBezTo>
                    <a:pt x="7691" y="26542"/>
                    <a:pt x="8287" y="25947"/>
                    <a:pt x="8882" y="25363"/>
                  </a:cubicBezTo>
                  <a:cubicBezTo>
                    <a:pt x="10585" y="23708"/>
                    <a:pt x="11859" y="22815"/>
                    <a:pt x="13847" y="21541"/>
                  </a:cubicBezTo>
                  <a:lnTo>
                    <a:pt x="14121" y="21541"/>
                  </a:lnTo>
                  <a:cubicBezTo>
                    <a:pt x="14752" y="21708"/>
                    <a:pt x="15669" y="22244"/>
                    <a:pt x="16669" y="22660"/>
                  </a:cubicBezTo>
                  <a:cubicBezTo>
                    <a:pt x="17859" y="23184"/>
                    <a:pt x="19038" y="23553"/>
                    <a:pt x="20610" y="24494"/>
                  </a:cubicBezTo>
                  <a:cubicBezTo>
                    <a:pt x="21241" y="24851"/>
                    <a:pt x="21896" y="25161"/>
                    <a:pt x="22586" y="25351"/>
                  </a:cubicBezTo>
                  <a:cubicBezTo>
                    <a:pt x="22794" y="25397"/>
                    <a:pt x="23022" y="25478"/>
                    <a:pt x="23241" y="25478"/>
                  </a:cubicBezTo>
                  <a:cubicBezTo>
                    <a:pt x="23360" y="25478"/>
                    <a:pt x="23477" y="25454"/>
                    <a:pt x="23586" y="25387"/>
                  </a:cubicBezTo>
                  <a:cubicBezTo>
                    <a:pt x="24051" y="25089"/>
                    <a:pt x="23943" y="24470"/>
                    <a:pt x="23872" y="23994"/>
                  </a:cubicBezTo>
                  <a:cubicBezTo>
                    <a:pt x="23682" y="23089"/>
                    <a:pt x="23384" y="22220"/>
                    <a:pt x="23074" y="21339"/>
                  </a:cubicBezTo>
                  <a:cubicBezTo>
                    <a:pt x="22408" y="19577"/>
                    <a:pt x="21848" y="17779"/>
                    <a:pt x="21276" y="15981"/>
                  </a:cubicBezTo>
                  <a:cubicBezTo>
                    <a:pt x="22586" y="14528"/>
                    <a:pt x="23896" y="13076"/>
                    <a:pt x="25396" y="11826"/>
                  </a:cubicBezTo>
                  <a:cubicBezTo>
                    <a:pt x="26158" y="11147"/>
                    <a:pt x="26872" y="10433"/>
                    <a:pt x="27492" y="9623"/>
                  </a:cubicBezTo>
                  <a:cubicBezTo>
                    <a:pt x="27730" y="9278"/>
                    <a:pt x="28134" y="9004"/>
                    <a:pt x="28158" y="8563"/>
                  </a:cubicBezTo>
                  <a:cubicBezTo>
                    <a:pt x="28112" y="7906"/>
                    <a:pt x="27507" y="7698"/>
                    <a:pt x="26722" y="7698"/>
                  </a:cubicBezTo>
                  <a:cubicBezTo>
                    <a:pt x="25489" y="7698"/>
                    <a:pt x="23812" y="8210"/>
                    <a:pt x="23158" y="8290"/>
                  </a:cubicBezTo>
                  <a:cubicBezTo>
                    <a:pt x="20776" y="8837"/>
                    <a:pt x="19133" y="9147"/>
                    <a:pt x="16931" y="9325"/>
                  </a:cubicBezTo>
                  <a:cubicBezTo>
                    <a:pt x="16395" y="8325"/>
                    <a:pt x="15240" y="6039"/>
                    <a:pt x="14442" y="4706"/>
                  </a:cubicBezTo>
                  <a:cubicBezTo>
                    <a:pt x="13823" y="3491"/>
                    <a:pt x="13692" y="3039"/>
                    <a:pt x="13228" y="1801"/>
                  </a:cubicBezTo>
                  <a:cubicBezTo>
                    <a:pt x="13045" y="1327"/>
                    <a:pt x="12911" y="571"/>
                    <a:pt x="12332" y="571"/>
                  </a:cubicBezTo>
                  <a:cubicBezTo>
                    <a:pt x="12271" y="571"/>
                    <a:pt x="12204" y="580"/>
                    <a:pt x="12132" y="598"/>
                  </a:cubicBezTo>
                  <a:cubicBezTo>
                    <a:pt x="11894" y="670"/>
                    <a:pt x="11775" y="801"/>
                    <a:pt x="11704" y="955"/>
                  </a:cubicBezTo>
                  <a:cubicBezTo>
                    <a:pt x="11740" y="765"/>
                    <a:pt x="11775" y="562"/>
                    <a:pt x="11799" y="360"/>
                  </a:cubicBezTo>
                  <a:cubicBezTo>
                    <a:pt x="11780" y="127"/>
                    <a:pt x="11574" y="0"/>
                    <a:pt x="11368"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pic>
        <p:nvPicPr>
          <p:cNvPr id="6" name="Picture 5">
            <a:extLst>
              <a:ext uri="{FF2B5EF4-FFF2-40B4-BE49-F238E27FC236}">
                <a16:creationId xmlns:a16="http://schemas.microsoft.com/office/drawing/2014/main" id="{DC8FCE13-5DC1-A6AF-5611-2D25BF8D2F83}"/>
              </a:ext>
            </a:extLst>
          </p:cNvPr>
          <p:cNvPicPr>
            <a:picLocks noChangeAspect="1"/>
          </p:cNvPicPr>
          <p:nvPr/>
        </p:nvPicPr>
        <p:blipFill>
          <a:blip r:embed="rId3"/>
          <a:stretch>
            <a:fillRect/>
          </a:stretch>
        </p:blipFill>
        <p:spPr>
          <a:xfrm>
            <a:off x="0" y="96168"/>
            <a:ext cx="12039600" cy="768177"/>
          </a:xfrm>
          <a:prstGeom prst="rect">
            <a:avLst/>
          </a:prstGeom>
        </p:spPr>
      </p:pic>
      <p:sp>
        <p:nvSpPr>
          <p:cNvPr id="7" name="TextBox 8">
            <a:extLst>
              <a:ext uri="{FF2B5EF4-FFF2-40B4-BE49-F238E27FC236}">
                <a16:creationId xmlns:a16="http://schemas.microsoft.com/office/drawing/2014/main" id="{A3ADCEAC-D07B-ACC7-5B5E-C56E6B1D95DE}"/>
              </a:ext>
            </a:extLst>
          </p:cNvPr>
          <p:cNvSpPr txBox="1"/>
          <p:nvPr/>
        </p:nvSpPr>
        <p:spPr>
          <a:xfrm>
            <a:off x="3214184" y="149684"/>
            <a:ext cx="5690681" cy="615553"/>
          </a:xfrm>
          <a:prstGeom prst="rect">
            <a:avLst/>
          </a:prstGeom>
          <a:no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875492" rtl="0" eaLnBrk="1" fontAlgn="auto" latinLnBrk="0" hangingPunct="1">
              <a:lnSpc>
                <a:spcPct val="100000"/>
              </a:lnSpc>
              <a:spcBef>
                <a:spcPts val="0"/>
              </a:spcBef>
              <a:spcAft>
                <a:spcPts val="0"/>
              </a:spcAft>
              <a:buClr>
                <a:srgbClr val="000000"/>
              </a:buClr>
              <a:buSzTx/>
              <a:buFont typeface="Arial"/>
              <a:buNone/>
              <a:tabLst/>
              <a:defRPr/>
            </a:pPr>
            <a:r>
              <a:rPr kumimoji="0" lang="en-US" sz="4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LUYỆN TẬP</a:t>
            </a:r>
          </a:p>
        </p:txBody>
      </p:sp>
      <p:sp>
        <p:nvSpPr>
          <p:cNvPr id="4" name="TextBox 3">
            <a:extLst>
              <a:ext uri="{FF2B5EF4-FFF2-40B4-BE49-F238E27FC236}">
                <a16:creationId xmlns:a16="http://schemas.microsoft.com/office/drawing/2014/main" id="{71FF49BE-45FA-F460-3984-0014FF408A02}"/>
              </a:ext>
            </a:extLst>
          </p:cNvPr>
          <p:cNvSpPr txBox="1"/>
          <p:nvPr/>
        </p:nvSpPr>
        <p:spPr>
          <a:xfrm>
            <a:off x="3789956" y="1936541"/>
            <a:ext cx="8254429" cy="2246769"/>
          </a:xfrm>
          <a:prstGeom prst="rect">
            <a:avLst/>
          </a:prstGeom>
          <a:solidFill>
            <a:schemeClr val="accent6">
              <a:lumMod val="20000"/>
              <a:lumOff val="80000"/>
            </a:schemeClr>
          </a:solidFill>
          <a:ln w="3175">
            <a:solidFill>
              <a:schemeClr val="tx1"/>
            </a:solidFill>
          </a:ln>
        </p:spPr>
        <p:txBody>
          <a:bodyPr wrap="square">
            <a:spAutoFit/>
          </a:bodyPr>
          <a:lstStyle/>
          <a:p>
            <a:pPr algn="just"/>
            <a:r>
              <a:rPr lang="vi-VN" sz="2800" b="1" i="0" dirty="0">
                <a:solidFill>
                  <a:srgbClr val="333333"/>
                </a:solidFill>
                <a:effectLst/>
                <a:latin typeface="+mj-lt"/>
              </a:rPr>
              <a:t>Câu 5:</a:t>
            </a:r>
            <a:r>
              <a:rPr lang="vi-VN" sz="2800" b="0" i="0" dirty="0">
                <a:solidFill>
                  <a:srgbClr val="333333"/>
                </a:solidFill>
                <a:effectLst/>
                <a:latin typeface="+mj-lt"/>
              </a:rPr>
              <a:t> </a:t>
            </a:r>
            <a:r>
              <a:rPr lang="vi-VN" sz="2800" b="1" i="0" dirty="0">
                <a:solidFill>
                  <a:srgbClr val="333333"/>
                </a:solidFill>
                <a:effectLst/>
                <a:latin typeface="+mj-lt"/>
              </a:rPr>
              <a:t>Mặt trái của cách mạng công nghiệp là gì?</a:t>
            </a:r>
          </a:p>
          <a:p>
            <a:pPr algn="just"/>
            <a:r>
              <a:rPr lang="vi-VN" sz="2800" b="0" i="0" dirty="0">
                <a:solidFill>
                  <a:srgbClr val="333333"/>
                </a:solidFill>
                <a:effectLst/>
                <a:latin typeface="+mj-lt"/>
              </a:rPr>
              <a:t>A</a:t>
            </a:r>
            <a:r>
              <a:rPr lang="vi-VN" sz="2800" b="0" i="0" dirty="0" smtClean="0">
                <a:solidFill>
                  <a:srgbClr val="333333"/>
                </a:solidFill>
                <a:effectLst/>
                <a:latin typeface="+mj-lt"/>
              </a:rPr>
              <a:t>.</a:t>
            </a:r>
            <a:r>
              <a:rPr lang="en-US" sz="2800" b="0" i="0" dirty="0" smtClean="0">
                <a:solidFill>
                  <a:srgbClr val="333333"/>
                </a:solidFill>
                <a:effectLst/>
                <a:latin typeface="+mj-lt"/>
              </a:rPr>
              <a:t> </a:t>
            </a:r>
            <a:r>
              <a:rPr lang="vi-VN" sz="2800" b="0" i="0" dirty="0" smtClean="0">
                <a:solidFill>
                  <a:srgbClr val="333333"/>
                </a:solidFill>
                <a:effectLst/>
                <a:latin typeface="+mj-lt"/>
              </a:rPr>
              <a:t>Ô </a:t>
            </a:r>
            <a:r>
              <a:rPr lang="vi-VN" sz="2800" b="0" i="0" dirty="0">
                <a:solidFill>
                  <a:srgbClr val="333333"/>
                </a:solidFill>
                <a:effectLst/>
                <a:latin typeface="+mj-lt"/>
              </a:rPr>
              <a:t>nhiễm môi trường;</a:t>
            </a:r>
          </a:p>
          <a:p>
            <a:pPr algn="just"/>
            <a:r>
              <a:rPr lang="vi-VN" sz="2800" b="0" i="0" dirty="0">
                <a:solidFill>
                  <a:srgbClr val="333333"/>
                </a:solidFill>
                <a:effectLst/>
                <a:latin typeface="+mj-lt"/>
              </a:rPr>
              <a:t>B</a:t>
            </a:r>
            <a:r>
              <a:rPr lang="vi-VN" sz="2800" b="0" i="0" dirty="0" smtClean="0">
                <a:solidFill>
                  <a:srgbClr val="333333"/>
                </a:solidFill>
                <a:effectLst/>
                <a:latin typeface="+mj-lt"/>
              </a:rPr>
              <a:t>.</a:t>
            </a:r>
            <a:r>
              <a:rPr lang="en-US" sz="2800" b="0" i="0" dirty="0" smtClean="0">
                <a:solidFill>
                  <a:srgbClr val="333333"/>
                </a:solidFill>
                <a:effectLst/>
                <a:latin typeface="+mj-lt"/>
              </a:rPr>
              <a:t> </a:t>
            </a:r>
            <a:r>
              <a:rPr lang="vi-VN" sz="2800" b="0" i="0" dirty="0" smtClean="0">
                <a:solidFill>
                  <a:srgbClr val="333333"/>
                </a:solidFill>
                <a:effectLst/>
                <a:latin typeface="+mj-lt"/>
              </a:rPr>
              <a:t>Sự </a:t>
            </a:r>
            <a:r>
              <a:rPr lang="vi-VN" sz="2800" b="0" i="0" dirty="0">
                <a:solidFill>
                  <a:srgbClr val="333333"/>
                </a:solidFill>
                <a:effectLst/>
                <a:latin typeface="+mj-lt"/>
              </a:rPr>
              <a:t>bóc lột sức lao động của phụ nữ và trẻ em; </a:t>
            </a:r>
          </a:p>
          <a:p>
            <a:pPr algn="just"/>
            <a:r>
              <a:rPr lang="vi-VN" sz="2800" b="0" i="0" dirty="0">
                <a:solidFill>
                  <a:srgbClr val="333333"/>
                </a:solidFill>
                <a:effectLst/>
                <a:latin typeface="+mj-lt"/>
              </a:rPr>
              <a:t>C</a:t>
            </a:r>
            <a:r>
              <a:rPr lang="vi-VN" sz="2800" b="0" i="0" dirty="0" smtClean="0">
                <a:solidFill>
                  <a:srgbClr val="333333"/>
                </a:solidFill>
                <a:effectLst/>
                <a:latin typeface="+mj-lt"/>
              </a:rPr>
              <a:t>.</a:t>
            </a:r>
            <a:r>
              <a:rPr lang="en-US" sz="2800" b="0" i="0" dirty="0" smtClean="0">
                <a:solidFill>
                  <a:srgbClr val="333333"/>
                </a:solidFill>
                <a:effectLst/>
                <a:latin typeface="+mj-lt"/>
              </a:rPr>
              <a:t> </a:t>
            </a:r>
            <a:r>
              <a:rPr lang="vi-VN" sz="2800" b="0" i="0" dirty="0" smtClean="0">
                <a:solidFill>
                  <a:srgbClr val="333333"/>
                </a:solidFill>
                <a:effectLst/>
                <a:latin typeface="+mj-lt"/>
              </a:rPr>
              <a:t>Sự </a:t>
            </a:r>
            <a:r>
              <a:rPr lang="vi-VN" sz="2800" b="0" i="0" dirty="0">
                <a:solidFill>
                  <a:srgbClr val="333333"/>
                </a:solidFill>
                <a:effectLst/>
                <a:latin typeface="+mj-lt"/>
              </a:rPr>
              <a:t>xâm chiếm và tranh giành thuộc địa.</a:t>
            </a:r>
          </a:p>
          <a:p>
            <a:pPr algn="just"/>
            <a:r>
              <a:rPr lang="vi-VN" sz="2800" i="0" dirty="0">
                <a:solidFill>
                  <a:schemeClr val="tx1"/>
                </a:solidFill>
                <a:effectLst/>
                <a:latin typeface="+mj-lt"/>
              </a:rPr>
              <a:t>D</a:t>
            </a:r>
            <a:r>
              <a:rPr lang="vi-VN" sz="2800" i="0" dirty="0" smtClean="0">
                <a:solidFill>
                  <a:schemeClr val="tx1"/>
                </a:solidFill>
                <a:effectLst/>
                <a:latin typeface="+mj-lt"/>
              </a:rPr>
              <a:t>.</a:t>
            </a:r>
            <a:r>
              <a:rPr lang="en-US" sz="2800" i="0" dirty="0" smtClean="0">
                <a:solidFill>
                  <a:schemeClr val="tx1"/>
                </a:solidFill>
                <a:effectLst/>
                <a:latin typeface="+mj-lt"/>
              </a:rPr>
              <a:t> </a:t>
            </a:r>
            <a:r>
              <a:rPr lang="vi-VN" sz="2800" i="0" dirty="0" smtClean="0">
                <a:solidFill>
                  <a:schemeClr val="tx1"/>
                </a:solidFill>
                <a:effectLst/>
                <a:latin typeface="+mj-lt"/>
              </a:rPr>
              <a:t>Cả </a:t>
            </a:r>
            <a:r>
              <a:rPr lang="vi-VN" sz="2800" i="0" dirty="0">
                <a:solidFill>
                  <a:schemeClr val="tx1"/>
                </a:solidFill>
                <a:effectLst/>
                <a:latin typeface="+mj-lt"/>
              </a:rPr>
              <a:t>ba đáp án trên đều đúng</a:t>
            </a:r>
          </a:p>
        </p:txBody>
      </p:sp>
      <p:sp>
        <p:nvSpPr>
          <p:cNvPr id="33" name="TextBox 32">
            <a:extLst>
              <a:ext uri="{FF2B5EF4-FFF2-40B4-BE49-F238E27FC236}">
                <a16:creationId xmlns:a16="http://schemas.microsoft.com/office/drawing/2014/main" id="{D7419BA2-6BB2-C2E3-3CEF-C32A23D9FF5D}"/>
              </a:ext>
            </a:extLst>
          </p:cNvPr>
          <p:cNvSpPr txBox="1"/>
          <p:nvPr/>
        </p:nvSpPr>
        <p:spPr>
          <a:xfrm>
            <a:off x="228740" y="4016563"/>
            <a:ext cx="3561216"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400" i="0" u="none" strike="noStrike" kern="0" normalizeH="0" baseline="0" noProof="0" dirty="0">
                <a:ln w="0"/>
                <a:solidFill>
                  <a:schemeClr val="tx1"/>
                </a:solidFill>
                <a:effectLst>
                  <a:outerShdw blurRad="38100" dist="19050" dir="2700000" algn="tl" rotWithShape="0">
                    <a:schemeClr val="dk1">
                      <a:alpha val="40000"/>
                    </a:schemeClr>
                  </a:outerShdw>
                </a:effectLst>
                <a:uLnTx/>
                <a:uFillTx/>
                <a:latin typeface="Times New Roman" panose="02020603050405020304" pitchFamily="18" charset="0"/>
                <a:cs typeface="Arial"/>
                <a:sym typeface="Arial"/>
              </a:rPr>
              <a:t>Học sinh tham gia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400" i="0" u="none" strike="noStrike" kern="0" normalizeH="0" baseline="0" noProof="0" dirty="0">
                <a:ln w="0"/>
                <a:solidFill>
                  <a:schemeClr val="tx1"/>
                </a:solidFill>
                <a:effectLst>
                  <a:outerShdw blurRad="38100" dist="19050" dir="2700000" algn="tl" rotWithShape="0">
                    <a:schemeClr val="dk1">
                      <a:alpha val="40000"/>
                    </a:schemeClr>
                  </a:outerShdw>
                </a:effectLst>
                <a:uLnTx/>
                <a:uFillTx/>
                <a:latin typeface="Times New Roman" panose="02020603050405020304" pitchFamily="18" charset="0"/>
                <a:cs typeface="Arial"/>
                <a:sym typeface="Arial"/>
              </a:rPr>
              <a:t>trả lời câu hỏi trắc</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400" i="0" u="none" strike="noStrike" kern="0" normalizeH="0" baseline="0" noProof="0" dirty="0">
                <a:ln w="0"/>
                <a:solidFill>
                  <a:schemeClr val="tx1"/>
                </a:solidFill>
                <a:effectLst>
                  <a:outerShdw blurRad="38100" dist="19050" dir="2700000" algn="tl" rotWithShape="0">
                    <a:schemeClr val="dk1">
                      <a:alpha val="40000"/>
                    </a:schemeClr>
                  </a:outerShdw>
                </a:effectLst>
                <a:uLnTx/>
                <a:uFillTx/>
                <a:latin typeface="Times New Roman" panose="02020603050405020304" pitchFamily="18" charset="0"/>
                <a:cs typeface="Arial"/>
                <a:sym typeface="Arial"/>
              </a:rPr>
              <a:t> nghiệm. Học sinh chọn một đáp án chính</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400" i="0" u="none" strike="noStrike" kern="0" normalizeH="0" baseline="0" noProof="0" dirty="0">
                <a:ln w="0"/>
                <a:solidFill>
                  <a:schemeClr val="tx1"/>
                </a:solidFill>
                <a:effectLst>
                  <a:outerShdw blurRad="38100" dist="19050" dir="2700000" algn="tl" rotWithShape="0">
                    <a:schemeClr val="dk1">
                      <a:alpha val="40000"/>
                    </a:schemeClr>
                  </a:outerShdw>
                </a:effectLst>
                <a:uLnTx/>
                <a:uFillTx/>
                <a:latin typeface="Times New Roman" panose="02020603050405020304" pitchFamily="18" charset="0"/>
                <a:cs typeface="Arial"/>
                <a:sym typeface="Arial"/>
              </a:rPr>
              <a:t> xác nhất </a:t>
            </a:r>
            <a:endParaRPr kumimoji="0" lang="vi-VN" sz="2400" i="0" u="none" strike="noStrike" kern="0" normalizeH="0" baseline="0" noProof="0" dirty="0">
              <a:ln w="0"/>
              <a:solidFill>
                <a:schemeClr val="tx1"/>
              </a:solidFill>
              <a:effectLst>
                <a:outerShdw blurRad="38100" dist="19050" dir="2700000" algn="tl" rotWithShape="0">
                  <a:schemeClr val="dk1">
                    <a:alpha val="40000"/>
                  </a:schemeClr>
                </a:outerShdw>
              </a:effectLst>
              <a:uLnTx/>
              <a:uFillTx/>
              <a:cs typeface="Arial"/>
              <a:sym typeface="Arial"/>
            </a:endParaRPr>
          </a:p>
        </p:txBody>
      </p:sp>
    </p:spTree>
    <p:extLst>
      <p:ext uri="{BB962C8B-B14F-4D97-AF65-F5344CB8AC3E}">
        <p14:creationId xmlns:p14="http://schemas.microsoft.com/office/powerpoint/2010/main" val="334537148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mph" presetSubtype="0" fill="hold" nodeType="clickEffect">
                                  <p:stCondLst>
                                    <p:cond delay="0"/>
                                  </p:stCondLst>
                                  <p:iterate type="lt">
                                    <p:tmPct val="4000"/>
                                  </p:iterate>
                                  <p:childTnLst>
                                    <p:set>
                                      <p:cBhvr override="childStyle">
                                        <p:cTn id="6" dur="500" fill="hold"/>
                                        <p:tgtEl>
                                          <p:spTgt spid="4">
                                            <p:txEl>
                                              <p:pRg st="4" end="4"/>
                                            </p:txEl>
                                          </p:spTgt>
                                        </p:tgtEl>
                                        <p:attrNameLst>
                                          <p:attrName>style.color</p:attrName>
                                        </p:attrNameLst>
                                      </p:cBhvr>
                                      <p:to>
                                        <p:clrVal>
                                          <a:schemeClr val="accent2"/>
                                        </p:clrVal>
                                      </p:to>
                                    </p:set>
                                    <p:set>
                                      <p:cBhvr>
                                        <p:cTn id="7" dur="500" fill="hold"/>
                                        <p:tgtEl>
                                          <p:spTgt spid="4">
                                            <p:txEl>
                                              <p:pRg st="4" end="4"/>
                                            </p:txEl>
                                          </p:spTgt>
                                        </p:tgtEl>
                                        <p:attrNameLst>
                                          <p:attrName>fillcolor</p:attrName>
                                        </p:attrNameLst>
                                      </p:cBhvr>
                                      <p:to>
                                        <p:clrVal>
                                          <a:schemeClr val="accent2"/>
                                        </p:clrVal>
                                      </p:to>
                                    </p:set>
                                    <p:set>
                                      <p:cBhvr>
                                        <p:cTn id="8" dur="500" fill="hold"/>
                                        <p:tgtEl>
                                          <p:spTgt spid="4">
                                            <p:txEl>
                                              <p:pRg st="4" end="4"/>
                                            </p:txEl>
                                          </p:spTgt>
                                        </p:tgtEl>
                                        <p:attrNameLst>
                                          <p:attrName>fill.type</p:attrName>
                                        </p:attrNameLst>
                                      </p:cBhvr>
                                      <p:to>
                                        <p:strVal val="solid"/>
                                      </p:to>
                                    </p:set>
                                  </p:childTnLst>
                                </p:cTn>
                              </p:par>
                            </p:childTnLst>
                          </p:cTn>
                        </p:par>
                      </p:childTnLst>
                    </p:cTn>
                  </p:par>
                  <p:par>
                    <p:cTn id="9" fill="hold">
                      <p:stCondLst>
                        <p:cond delay="indefinite"/>
                      </p:stCondLst>
                      <p:childTnLst>
                        <p:par>
                          <p:cTn id="10" fill="hold">
                            <p:stCondLst>
                              <p:cond delay="0"/>
                            </p:stCondLst>
                            <p:childTnLst>
                              <p:par>
                                <p:cTn id="11" presetID="16" presetClass="emph" presetSubtype="0" fill="hold" nodeType="clickEffect">
                                  <p:stCondLst>
                                    <p:cond delay="0"/>
                                  </p:stCondLst>
                                  <p:iterate type="lt">
                                    <p:tmPct val="4000"/>
                                  </p:iterate>
                                  <p:childTnLst>
                                    <p:set>
                                      <p:cBhvr override="childStyle">
                                        <p:cTn id="12" dur="500" fill="hold"/>
                                        <p:tgtEl>
                                          <p:spTgt spid="4">
                                            <p:txEl>
                                              <p:pRg st="4" end="4"/>
                                            </p:txEl>
                                          </p:spTgt>
                                        </p:tgtEl>
                                        <p:attrNameLst>
                                          <p:attrName>style.color</p:attrName>
                                        </p:attrNameLst>
                                      </p:cBhvr>
                                      <p:to>
                                        <p:clrVal>
                                          <a:schemeClr val="accent2"/>
                                        </p:clrVal>
                                      </p:to>
                                    </p:set>
                                    <p:set>
                                      <p:cBhvr>
                                        <p:cTn id="13" dur="500" fill="hold"/>
                                        <p:tgtEl>
                                          <p:spTgt spid="4">
                                            <p:txEl>
                                              <p:pRg st="4" end="4"/>
                                            </p:txEl>
                                          </p:spTgt>
                                        </p:tgtEl>
                                        <p:attrNameLst>
                                          <p:attrName>fillcolor</p:attrName>
                                        </p:attrNameLst>
                                      </p:cBhvr>
                                      <p:to>
                                        <p:clrVal>
                                          <a:schemeClr val="accent2"/>
                                        </p:clrVal>
                                      </p:to>
                                    </p:set>
                                    <p:set>
                                      <p:cBhvr>
                                        <p:cTn id="14" dur="500" fill="hold"/>
                                        <p:tgtEl>
                                          <p:spTgt spid="4">
                                            <p:txEl>
                                              <p:pRg st="4" end="4"/>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Tính thời gian trẻ em phải làm việc trong một ngày.">
            <a:extLst>
              <a:ext uri="{FF2B5EF4-FFF2-40B4-BE49-F238E27FC236}">
                <a16:creationId xmlns:a16="http://schemas.microsoft.com/office/drawing/2014/main" id="{FCD2EDAE-E499-B936-B439-41174732950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3769" y="1541123"/>
            <a:ext cx="5546276" cy="421354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C7F2B32B-5C48-E336-ACC4-452CF6D590B6}"/>
              </a:ext>
            </a:extLst>
          </p:cNvPr>
          <p:cNvPicPr>
            <a:picLocks noChangeAspect="1"/>
          </p:cNvPicPr>
          <p:nvPr/>
        </p:nvPicPr>
        <p:blipFill>
          <a:blip r:embed="rId3"/>
          <a:stretch>
            <a:fillRect/>
          </a:stretch>
        </p:blipFill>
        <p:spPr>
          <a:xfrm>
            <a:off x="-92467" y="0"/>
            <a:ext cx="12039600" cy="768177"/>
          </a:xfrm>
          <a:prstGeom prst="rect">
            <a:avLst/>
          </a:prstGeom>
        </p:spPr>
      </p:pic>
      <p:sp>
        <p:nvSpPr>
          <p:cNvPr id="4" name="TextBox 3">
            <a:extLst>
              <a:ext uri="{FF2B5EF4-FFF2-40B4-BE49-F238E27FC236}">
                <a16:creationId xmlns:a16="http://schemas.microsoft.com/office/drawing/2014/main" id="{588C8411-D68C-E9FF-4FE8-40225708C254}"/>
              </a:ext>
            </a:extLst>
          </p:cNvPr>
          <p:cNvSpPr txBox="1"/>
          <p:nvPr/>
        </p:nvSpPr>
        <p:spPr>
          <a:xfrm>
            <a:off x="4900772" y="169524"/>
            <a:ext cx="2691829" cy="523220"/>
          </a:xfrm>
          <a:prstGeom prst="rect">
            <a:avLst/>
          </a:prstGeom>
          <a:noFill/>
        </p:spPr>
        <p:txBody>
          <a:bodyPr wrap="square" rtlCol="0">
            <a:spAutoFit/>
          </a:bodyPr>
          <a:lstStyle/>
          <a:p>
            <a:r>
              <a:rPr lang="vi-VN" sz="2800" b="1" dirty="0">
                <a:solidFill>
                  <a:schemeClr val="bg1"/>
                </a:solidFill>
                <a:latin typeface="+mj-lt"/>
              </a:rPr>
              <a:t>VẬN DỤNG</a:t>
            </a:r>
          </a:p>
        </p:txBody>
      </p:sp>
      <p:sp>
        <p:nvSpPr>
          <p:cNvPr id="10" name="TextBox 9">
            <a:extLst>
              <a:ext uri="{FF2B5EF4-FFF2-40B4-BE49-F238E27FC236}">
                <a16:creationId xmlns:a16="http://schemas.microsoft.com/office/drawing/2014/main" id="{4072B36A-722E-C24C-DE06-E03366870297}"/>
              </a:ext>
            </a:extLst>
          </p:cNvPr>
          <p:cNvSpPr txBox="1"/>
          <p:nvPr/>
        </p:nvSpPr>
        <p:spPr>
          <a:xfrm>
            <a:off x="5871520" y="1541123"/>
            <a:ext cx="6143946" cy="4154984"/>
          </a:xfrm>
          <a:prstGeom prst="rect">
            <a:avLst/>
          </a:prstGeom>
          <a:solidFill>
            <a:schemeClr val="accent2">
              <a:lumMod val="20000"/>
              <a:lumOff val="80000"/>
            </a:schemeClr>
          </a:solidFill>
          <a:ln w="3175">
            <a:solidFill>
              <a:schemeClr val="tx1"/>
            </a:solidFill>
          </a:ln>
        </p:spPr>
        <p:txBody>
          <a:bodyPr wrap="square">
            <a:spAutoFit/>
          </a:bodyPr>
          <a:lstStyle/>
          <a:p>
            <a:pPr algn="just"/>
            <a:r>
              <a:rPr lang="vi-VN" sz="2400" b="0" i="0" dirty="0">
                <a:solidFill>
                  <a:srgbClr val="333333"/>
                </a:solidFill>
                <a:effectLst/>
                <a:latin typeface="+mj-lt"/>
              </a:rPr>
              <a:t>Dưới tác động của Cách mạng công nghiệp, lao động trẻ em trở nên phổ biến trong các đô thị ở châu Âu và Bắc Mỹ từ cuối thế kỉ XVIII. Quan sát lịch làm việc của bé trai 10 tuổi vào năm 1832 ở nước Anh, em hãy:</a:t>
            </a:r>
          </a:p>
          <a:p>
            <a:pPr algn="just"/>
            <a:r>
              <a:rPr lang="vi-VN" sz="2400" b="0" i="0" dirty="0">
                <a:solidFill>
                  <a:srgbClr val="333333"/>
                </a:solidFill>
                <a:effectLst/>
                <a:latin typeface="+mj-lt"/>
              </a:rPr>
              <a:t>-</a:t>
            </a:r>
            <a:r>
              <a:rPr lang="vi-VN" sz="2400" b="1" i="0" dirty="0">
                <a:solidFill>
                  <a:srgbClr val="333333"/>
                </a:solidFill>
                <a:effectLst/>
                <a:latin typeface="+mj-lt"/>
              </a:rPr>
              <a:t> </a:t>
            </a:r>
            <a:r>
              <a:rPr lang="vi-VN" sz="2400" b="0" i="0" dirty="0">
                <a:solidFill>
                  <a:srgbClr val="333333"/>
                </a:solidFill>
                <a:effectLst/>
                <a:latin typeface="+mj-lt"/>
              </a:rPr>
              <a:t>Tính thời gian trẻ em phải làm việc trong một ngày.</a:t>
            </a:r>
          </a:p>
          <a:p>
            <a:pPr algn="just"/>
            <a:r>
              <a:rPr lang="vi-VN" sz="2400" b="0" i="0" dirty="0">
                <a:solidFill>
                  <a:srgbClr val="333333"/>
                </a:solidFill>
                <a:effectLst/>
                <a:latin typeface="+mj-lt"/>
              </a:rPr>
              <a:t>- Lập thời gian biểu của em tương đương với thời gian trong ngày của hai bạn trong câu chuyện để thấy rõ hơn tác động của Cách mạng công nghiệp lên xã hội đương thời.</a:t>
            </a:r>
          </a:p>
        </p:txBody>
      </p:sp>
    </p:spTree>
    <p:extLst>
      <p:ext uri="{BB962C8B-B14F-4D97-AF65-F5344CB8AC3E}">
        <p14:creationId xmlns:p14="http://schemas.microsoft.com/office/powerpoint/2010/main" val="2745537548"/>
      </p:ext>
    </p:extLst>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496"/>
        <p:cNvGrpSpPr/>
        <p:nvPr/>
      </p:nvGrpSpPr>
      <p:grpSpPr>
        <a:xfrm>
          <a:off x="0" y="0"/>
          <a:ext cx="0" cy="0"/>
          <a:chOff x="0" y="0"/>
          <a:chExt cx="0" cy="0"/>
        </a:xfrm>
      </p:grpSpPr>
      <p:sp>
        <p:nvSpPr>
          <p:cNvPr id="2" name="Google Shape;3200;p41">
            <a:extLst>
              <a:ext uri="{FF2B5EF4-FFF2-40B4-BE49-F238E27FC236}">
                <a16:creationId xmlns:a16="http://schemas.microsoft.com/office/drawing/2014/main" id="{892B1720-E0F7-785B-FA37-7DEA47A4210F}"/>
              </a:ext>
            </a:extLst>
          </p:cNvPr>
          <p:cNvSpPr/>
          <p:nvPr/>
        </p:nvSpPr>
        <p:spPr>
          <a:xfrm rot="5400000">
            <a:off x="6892560" y="-1757219"/>
            <a:ext cx="2345420" cy="7722218"/>
          </a:xfrm>
          <a:custGeom>
            <a:avLst/>
            <a:gdLst/>
            <a:ahLst/>
            <a:cxnLst/>
            <a:rect l="l" t="t" r="r" b="b"/>
            <a:pathLst>
              <a:path w="65281" h="97589" extrusionOk="0">
                <a:moveTo>
                  <a:pt x="1" y="1"/>
                </a:moveTo>
                <a:lnTo>
                  <a:pt x="1" y="78824"/>
                </a:lnTo>
                <a:cubicBezTo>
                  <a:pt x="1135" y="79525"/>
                  <a:pt x="2203" y="80358"/>
                  <a:pt x="2603" y="81726"/>
                </a:cubicBezTo>
                <a:cubicBezTo>
                  <a:pt x="2870" y="82427"/>
                  <a:pt x="2469" y="83994"/>
                  <a:pt x="2803" y="84595"/>
                </a:cubicBezTo>
                <a:cubicBezTo>
                  <a:pt x="3237" y="85495"/>
                  <a:pt x="4137" y="84895"/>
                  <a:pt x="4704" y="85596"/>
                </a:cubicBezTo>
                <a:cubicBezTo>
                  <a:pt x="5305" y="86396"/>
                  <a:pt x="5071" y="87597"/>
                  <a:pt x="5271" y="88531"/>
                </a:cubicBezTo>
                <a:cubicBezTo>
                  <a:pt x="5371" y="88998"/>
                  <a:pt x="5405" y="89832"/>
                  <a:pt x="5572" y="90232"/>
                </a:cubicBezTo>
                <a:cubicBezTo>
                  <a:pt x="5838" y="90899"/>
                  <a:pt x="7106" y="91900"/>
                  <a:pt x="7640" y="92334"/>
                </a:cubicBezTo>
                <a:cubicBezTo>
                  <a:pt x="8440" y="92934"/>
                  <a:pt x="9441" y="93334"/>
                  <a:pt x="10442" y="93501"/>
                </a:cubicBezTo>
                <a:cubicBezTo>
                  <a:pt x="10830" y="93568"/>
                  <a:pt x="11234" y="93646"/>
                  <a:pt x="11599" y="93646"/>
                </a:cubicBezTo>
                <a:cubicBezTo>
                  <a:pt x="12142" y="93646"/>
                  <a:pt x="12597" y="93473"/>
                  <a:pt x="12777" y="92834"/>
                </a:cubicBezTo>
                <a:cubicBezTo>
                  <a:pt x="13044" y="91867"/>
                  <a:pt x="12577" y="90999"/>
                  <a:pt x="13144" y="90099"/>
                </a:cubicBezTo>
                <a:cubicBezTo>
                  <a:pt x="13591" y="89428"/>
                  <a:pt x="14298" y="89191"/>
                  <a:pt x="15039" y="89191"/>
                </a:cubicBezTo>
                <a:cubicBezTo>
                  <a:pt x="15514" y="89191"/>
                  <a:pt x="16003" y="89288"/>
                  <a:pt x="16446" y="89432"/>
                </a:cubicBezTo>
                <a:cubicBezTo>
                  <a:pt x="16946" y="89598"/>
                  <a:pt x="17480" y="89765"/>
                  <a:pt x="17847" y="90199"/>
                </a:cubicBezTo>
                <a:cubicBezTo>
                  <a:pt x="18281" y="90666"/>
                  <a:pt x="18247" y="91400"/>
                  <a:pt x="18581" y="91767"/>
                </a:cubicBezTo>
                <a:cubicBezTo>
                  <a:pt x="18748" y="91933"/>
                  <a:pt x="19015" y="91867"/>
                  <a:pt x="19148" y="91933"/>
                </a:cubicBezTo>
                <a:cubicBezTo>
                  <a:pt x="19648" y="92367"/>
                  <a:pt x="19515" y="92434"/>
                  <a:pt x="19815" y="93001"/>
                </a:cubicBezTo>
                <a:cubicBezTo>
                  <a:pt x="20149" y="93668"/>
                  <a:pt x="20115" y="93601"/>
                  <a:pt x="20983" y="93902"/>
                </a:cubicBezTo>
                <a:cubicBezTo>
                  <a:pt x="21950" y="94235"/>
                  <a:pt x="22851" y="94502"/>
                  <a:pt x="23685" y="95102"/>
                </a:cubicBezTo>
                <a:cubicBezTo>
                  <a:pt x="24271" y="95558"/>
                  <a:pt x="24984" y="96873"/>
                  <a:pt x="25763" y="96873"/>
                </a:cubicBezTo>
                <a:cubicBezTo>
                  <a:pt x="25781" y="96873"/>
                  <a:pt x="25800" y="96872"/>
                  <a:pt x="25819" y="96870"/>
                </a:cubicBezTo>
                <a:cubicBezTo>
                  <a:pt x="26120" y="96837"/>
                  <a:pt x="27020" y="95870"/>
                  <a:pt x="27154" y="95736"/>
                </a:cubicBezTo>
                <a:cubicBezTo>
                  <a:pt x="27754" y="95202"/>
                  <a:pt x="27821" y="94769"/>
                  <a:pt x="28154" y="94202"/>
                </a:cubicBezTo>
                <a:cubicBezTo>
                  <a:pt x="28488" y="93668"/>
                  <a:pt x="27821" y="93768"/>
                  <a:pt x="28688" y="93535"/>
                </a:cubicBezTo>
                <a:cubicBezTo>
                  <a:pt x="28817" y="93491"/>
                  <a:pt x="28992" y="93473"/>
                  <a:pt x="29180" y="93473"/>
                </a:cubicBezTo>
                <a:cubicBezTo>
                  <a:pt x="29575" y="93473"/>
                  <a:pt x="30030" y="93555"/>
                  <a:pt x="30256" y="93668"/>
                </a:cubicBezTo>
                <a:cubicBezTo>
                  <a:pt x="30923" y="94062"/>
                  <a:pt x="31479" y="96274"/>
                  <a:pt x="32477" y="96274"/>
                </a:cubicBezTo>
                <a:cubicBezTo>
                  <a:pt x="32577" y="96274"/>
                  <a:pt x="32681" y="96252"/>
                  <a:pt x="32791" y="96203"/>
                </a:cubicBezTo>
                <a:cubicBezTo>
                  <a:pt x="33291" y="96003"/>
                  <a:pt x="33258" y="95369"/>
                  <a:pt x="33492" y="94936"/>
                </a:cubicBezTo>
                <a:cubicBezTo>
                  <a:pt x="33758" y="94535"/>
                  <a:pt x="33992" y="94268"/>
                  <a:pt x="34159" y="93868"/>
                </a:cubicBezTo>
                <a:cubicBezTo>
                  <a:pt x="34440" y="93275"/>
                  <a:pt x="34633" y="92828"/>
                  <a:pt x="35341" y="92828"/>
                </a:cubicBezTo>
                <a:cubicBezTo>
                  <a:pt x="35389" y="92828"/>
                  <a:pt x="35440" y="92830"/>
                  <a:pt x="35493" y="92834"/>
                </a:cubicBezTo>
                <a:cubicBezTo>
                  <a:pt x="35993" y="92867"/>
                  <a:pt x="36494" y="93101"/>
                  <a:pt x="37027" y="93201"/>
                </a:cubicBezTo>
                <a:cubicBezTo>
                  <a:pt x="37995" y="93268"/>
                  <a:pt x="38962" y="93501"/>
                  <a:pt x="39963" y="93535"/>
                </a:cubicBezTo>
                <a:cubicBezTo>
                  <a:pt x="40348" y="93554"/>
                  <a:pt x="40789" y="93573"/>
                  <a:pt x="41221" y="93573"/>
                </a:cubicBezTo>
                <a:cubicBezTo>
                  <a:pt x="41537" y="93573"/>
                  <a:pt x="41849" y="93563"/>
                  <a:pt x="42131" y="93535"/>
                </a:cubicBezTo>
                <a:cubicBezTo>
                  <a:pt x="42832" y="93401"/>
                  <a:pt x="43365" y="93168"/>
                  <a:pt x="44132" y="93168"/>
                </a:cubicBezTo>
                <a:cubicBezTo>
                  <a:pt x="44933" y="93168"/>
                  <a:pt x="45767" y="93334"/>
                  <a:pt x="46501" y="93501"/>
                </a:cubicBezTo>
                <a:cubicBezTo>
                  <a:pt x="47135" y="93601"/>
                  <a:pt x="47702" y="94002"/>
                  <a:pt x="48302" y="94102"/>
                </a:cubicBezTo>
                <a:cubicBezTo>
                  <a:pt x="49303" y="94335"/>
                  <a:pt x="50003" y="93868"/>
                  <a:pt x="50470" y="95069"/>
                </a:cubicBezTo>
                <a:cubicBezTo>
                  <a:pt x="50704" y="95736"/>
                  <a:pt x="50537" y="97004"/>
                  <a:pt x="51271" y="97437"/>
                </a:cubicBezTo>
                <a:cubicBezTo>
                  <a:pt x="51449" y="97556"/>
                  <a:pt x="51752" y="97589"/>
                  <a:pt x="52075" y="97589"/>
                </a:cubicBezTo>
                <a:cubicBezTo>
                  <a:pt x="52478" y="97589"/>
                  <a:pt x="52913" y="97537"/>
                  <a:pt x="53172" y="97537"/>
                </a:cubicBezTo>
                <a:cubicBezTo>
                  <a:pt x="53873" y="97504"/>
                  <a:pt x="54273" y="97271"/>
                  <a:pt x="54773" y="96770"/>
                </a:cubicBezTo>
                <a:cubicBezTo>
                  <a:pt x="55207" y="96337"/>
                  <a:pt x="55207" y="95836"/>
                  <a:pt x="55607" y="95336"/>
                </a:cubicBezTo>
                <a:cubicBezTo>
                  <a:pt x="55839" y="94988"/>
                  <a:pt x="56193" y="94831"/>
                  <a:pt x="56554" y="94831"/>
                </a:cubicBezTo>
                <a:cubicBezTo>
                  <a:pt x="56817" y="94831"/>
                  <a:pt x="57084" y="94914"/>
                  <a:pt x="57309" y="95069"/>
                </a:cubicBezTo>
                <a:cubicBezTo>
                  <a:pt x="57575" y="95236"/>
                  <a:pt x="57609" y="95636"/>
                  <a:pt x="57842" y="95770"/>
                </a:cubicBezTo>
                <a:cubicBezTo>
                  <a:pt x="57972" y="95840"/>
                  <a:pt x="58089" y="95870"/>
                  <a:pt x="58197" y="95870"/>
                </a:cubicBezTo>
                <a:cubicBezTo>
                  <a:pt x="58758" y="95870"/>
                  <a:pt x="59074" y="95065"/>
                  <a:pt x="59577" y="94869"/>
                </a:cubicBezTo>
                <a:cubicBezTo>
                  <a:pt x="60077" y="94669"/>
                  <a:pt x="61078" y="94535"/>
                  <a:pt x="61645" y="94502"/>
                </a:cubicBezTo>
                <a:cubicBezTo>
                  <a:pt x="61951" y="94458"/>
                  <a:pt x="62314" y="94434"/>
                  <a:pt x="62687" y="94434"/>
                </a:cubicBezTo>
                <a:cubicBezTo>
                  <a:pt x="63168" y="94434"/>
                  <a:pt x="63667" y="94475"/>
                  <a:pt x="64080" y="94569"/>
                </a:cubicBezTo>
                <a:cubicBezTo>
                  <a:pt x="64514" y="94669"/>
                  <a:pt x="64847" y="94735"/>
                  <a:pt x="65281" y="94769"/>
                </a:cubicBezTo>
                <a:lnTo>
                  <a:pt x="65281" y="1"/>
                </a:lnTo>
                <a:close/>
              </a:path>
            </a:pathLst>
          </a:custGeom>
          <a:solidFill>
            <a:schemeClr val="bg2"/>
          </a:solidFill>
          <a:ln>
            <a:noFill/>
          </a:ln>
          <a:effectLst>
            <a:outerShdw blurRad="71438" dist="19050" dir="5460000" algn="bl" rotWithShape="0">
              <a:srgbClr val="000000">
                <a:alpha val="28000"/>
              </a:srgbClr>
            </a:outerShdw>
          </a:effectLst>
        </p:spPr>
        <p:txBody>
          <a:bodyPr spcFirstLastPara="1" vert="vert270" wrap="square" lIns="91425" tIns="91425" rIns="91425" bIns="91425" anchor="ctr" anchorCtr="0">
            <a:noAutofit/>
          </a:bodyPr>
          <a:lstStyle/>
          <a:p>
            <a:r>
              <a:rPr lang="en-US" sz="4000" kern="1200" dirty="0">
                <a:solidFill>
                  <a:srgbClr val="002060"/>
                </a:solidFill>
                <a:latin typeface="Times  New Roman"/>
                <a:ea typeface="#9Slide02 Tieu de dai" panose="02000000000000000000" pitchFamily="2" charset="0"/>
                <a:cs typeface="Times New Roman" panose="02020603050405020304" pitchFamily="18" charset="0"/>
              </a:rPr>
              <a:t>1. </a:t>
            </a:r>
            <a:r>
              <a:rPr lang="vi-VN" sz="4000" dirty="0">
                <a:latin typeface="Times  New Roman"/>
                <a:ea typeface="#9Slide02 Tieu de dai" panose="02000000000000000000" pitchFamily="2" charset="0"/>
              </a:rPr>
              <a:t>Trình bày được những thành tựu tiêu biểu của cách mạng công </a:t>
            </a:r>
            <a:r>
              <a:rPr lang="vi-VN" sz="4000" dirty="0" smtClean="0">
                <a:latin typeface="Times  New Roman"/>
                <a:ea typeface="#9Slide02 Tieu de dai" panose="02000000000000000000" pitchFamily="2" charset="0"/>
              </a:rPr>
              <a:t>nghiệp</a:t>
            </a:r>
            <a:endParaRPr lang="en-US" sz="4000" kern="1200" dirty="0">
              <a:solidFill>
                <a:srgbClr val="002060"/>
              </a:solidFill>
              <a:latin typeface="Times  New Roman"/>
              <a:ea typeface="#9Slide02 Tieu de dai" panose="02000000000000000000" pitchFamily="2" charset="0"/>
              <a:cs typeface="Times New Roman" panose="02020603050405020304" pitchFamily="18" charset="0"/>
            </a:endParaRPr>
          </a:p>
        </p:txBody>
      </p:sp>
      <p:sp>
        <p:nvSpPr>
          <p:cNvPr id="14" name="Google Shape;3200;p41">
            <a:extLst>
              <a:ext uri="{FF2B5EF4-FFF2-40B4-BE49-F238E27FC236}">
                <a16:creationId xmlns:a16="http://schemas.microsoft.com/office/drawing/2014/main" id="{94A581FF-E3E5-092A-6B8C-E20228F2BFC2}"/>
              </a:ext>
            </a:extLst>
          </p:cNvPr>
          <p:cNvSpPr/>
          <p:nvPr/>
        </p:nvSpPr>
        <p:spPr>
          <a:xfrm rot="5400000">
            <a:off x="6745941" y="1212451"/>
            <a:ext cx="2620974" cy="7908124"/>
          </a:xfrm>
          <a:custGeom>
            <a:avLst/>
            <a:gdLst/>
            <a:ahLst/>
            <a:cxnLst/>
            <a:rect l="l" t="t" r="r" b="b"/>
            <a:pathLst>
              <a:path w="65281" h="97589" extrusionOk="0">
                <a:moveTo>
                  <a:pt x="1" y="1"/>
                </a:moveTo>
                <a:lnTo>
                  <a:pt x="1" y="78824"/>
                </a:lnTo>
                <a:cubicBezTo>
                  <a:pt x="1135" y="79525"/>
                  <a:pt x="2203" y="80358"/>
                  <a:pt x="2603" y="81726"/>
                </a:cubicBezTo>
                <a:cubicBezTo>
                  <a:pt x="2870" y="82427"/>
                  <a:pt x="2469" y="83994"/>
                  <a:pt x="2803" y="84595"/>
                </a:cubicBezTo>
                <a:cubicBezTo>
                  <a:pt x="3237" y="85495"/>
                  <a:pt x="4137" y="84895"/>
                  <a:pt x="4704" y="85596"/>
                </a:cubicBezTo>
                <a:cubicBezTo>
                  <a:pt x="5305" y="86396"/>
                  <a:pt x="5071" y="87597"/>
                  <a:pt x="5271" y="88531"/>
                </a:cubicBezTo>
                <a:cubicBezTo>
                  <a:pt x="5371" y="88998"/>
                  <a:pt x="5405" y="89832"/>
                  <a:pt x="5572" y="90232"/>
                </a:cubicBezTo>
                <a:cubicBezTo>
                  <a:pt x="5838" y="90899"/>
                  <a:pt x="7106" y="91900"/>
                  <a:pt x="7640" y="92334"/>
                </a:cubicBezTo>
                <a:cubicBezTo>
                  <a:pt x="8440" y="92934"/>
                  <a:pt x="9441" y="93334"/>
                  <a:pt x="10442" y="93501"/>
                </a:cubicBezTo>
                <a:cubicBezTo>
                  <a:pt x="10830" y="93568"/>
                  <a:pt x="11234" y="93646"/>
                  <a:pt x="11599" y="93646"/>
                </a:cubicBezTo>
                <a:cubicBezTo>
                  <a:pt x="12142" y="93646"/>
                  <a:pt x="12597" y="93473"/>
                  <a:pt x="12777" y="92834"/>
                </a:cubicBezTo>
                <a:cubicBezTo>
                  <a:pt x="13044" y="91867"/>
                  <a:pt x="12577" y="90999"/>
                  <a:pt x="13144" y="90099"/>
                </a:cubicBezTo>
                <a:cubicBezTo>
                  <a:pt x="13591" y="89428"/>
                  <a:pt x="14298" y="89191"/>
                  <a:pt x="15039" y="89191"/>
                </a:cubicBezTo>
                <a:cubicBezTo>
                  <a:pt x="15514" y="89191"/>
                  <a:pt x="16003" y="89288"/>
                  <a:pt x="16446" y="89432"/>
                </a:cubicBezTo>
                <a:cubicBezTo>
                  <a:pt x="16946" y="89598"/>
                  <a:pt x="17480" y="89765"/>
                  <a:pt x="17847" y="90199"/>
                </a:cubicBezTo>
                <a:cubicBezTo>
                  <a:pt x="18281" y="90666"/>
                  <a:pt x="18247" y="91400"/>
                  <a:pt x="18581" y="91767"/>
                </a:cubicBezTo>
                <a:cubicBezTo>
                  <a:pt x="18748" y="91933"/>
                  <a:pt x="19015" y="91867"/>
                  <a:pt x="19148" y="91933"/>
                </a:cubicBezTo>
                <a:cubicBezTo>
                  <a:pt x="19648" y="92367"/>
                  <a:pt x="19515" y="92434"/>
                  <a:pt x="19815" y="93001"/>
                </a:cubicBezTo>
                <a:cubicBezTo>
                  <a:pt x="20149" y="93668"/>
                  <a:pt x="20115" y="93601"/>
                  <a:pt x="20983" y="93902"/>
                </a:cubicBezTo>
                <a:cubicBezTo>
                  <a:pt x="21950" y="94235"/>
                  <a:pt x="22851" y="94502"/>
                  <a:pt x="23685" y="95102"/>
                </a:cubicBezTo>
                <a:cubicBezTo>
                  <a:pt x="24271" y="95558"/>
                  <a:pt x="24984" y="96873"/>
                  <a:pt x="25763" y="96873"/>
                </a:cubicBezTo>
                <a:cubicBezTo>
                  <a:pt x="25781" y="96873"/>
                  <a:pt x="25800" y="96872"/>
                  <a:pt x="25819" y="96870"/>
                </a:cubicBezTo>
                <a:cubicBezTo>
                  <a:pt x="26120" y="96837"/>
                  <a:pt x="27020" y="95870"/>
                  <a:pt x="27154" y="95736"/>
                </a:cubicBezTo>
                <a:cubicBezTo>
                  <a:pt x="27754" y="95202"/>
                  <a:pt x="27821" y="94769"/>
                  <a:pt x="28154" y="94202"/>
                </a:cubicBezTo>
                <a:cubicBezTo>
                  <a:pt x="28488" y="93668"/>
                  <a:pt x="27821" y="93768"/>
                  <a:pt x="28688" y="93535"/>
                </a:cubicBezTo>
                <a:cubicBezTo>
                  <a:pt x="28817" y="93491"/>
                  <a:pt x="28992" y="93473"/>
                  <a:pt x="29180" y="93473"/>
                </a:cubicBezTo>
                <a:cubicBezTo>
                  <a:pt x="29575" y="93473"/>
                  <a:pt x="30030" y="93555"/>
                  <a:pt x="30256" y="93668"/>
                </a:cubicBezTo>
                <a:cubicBezTo>
                  <a:pt x="30923" y="94062"/>
                  <a:pt x="31479" y="96274"/>
                  <a:pt x="32477" y="96274"/>
                </a:cubicBezTo>
                <a:cubicBezTo>
                  <a:pt x="32577" y="96274"/>
                  <a:pt x="32681" y="96252"/>
                  <a:pt x="32791" y="96203"/>
                </a:cubicBezTo>
                <a:cubicBezTo>
                  <a:pt x="33291" y="96003"/>
                  <a:pt x="33258" y="95369"/>
                  <a:pt x="33492" y="94936"/>
                </a:cubicBezTo>
                <a:cubicBezTo>
                  <a:pt x="33758" y="94535"/>
                  <a:pt x="33992" y="94268"/>
                  <a:pt x="34159" y="93868"/>
                </a:cubicBezTo>
                <a:cubicBezTo>
                  <a:pt x="34440" y="93275"/>
                  <a:pt x="34633" y="92828"/>
                  <a:pt x="35341" y="92828"/>
                </a:cubicBezTo>
                <a:cubicBezTo>
                  <a:pt x="35389" y="92828"/>
                  <a:pt x="35440" y="92830"/>
                  <a:pt x="35493" y="92834"/>
                </a:cubicBezTo>
                <a:cubicBezTo>
                  <a:pt x="35993" y="92867"/>
                  <a:pt x="36494" y="93101"/>
                  <a:pt x="37027" y="93201"/>
                </a:cubicBezTo>
                <a:cubicBezTo>
                  <a:pt x="37995" y="93268"/>
                  <a:pt x="38962" y="93501"/>
                  <a:pt x="39963" y="93535"/>
                </a:cubicBezTo>
                <a:cubicBezTo>
                  <a:pt x="40348" y="93554"/>
                  <a:pt x="40789" y="93573"/>
                  <a:pt x="41221" y="93573"/>
                </a:cubicBezTo>
                <a:cubicBezTo>
                  <a:pt x="41537" y="93573"/>
                  <a:pt x="41849" y="93563"/>
                  <a:pt x="42131" y="93535"/>
                </a:cubicBezTo>
                <a:cubicBezTo>
                  <a:pt x="42832" y="93401"/>
                  <a:pt x="43365" y="93168"/>
                  <a:pt x="44132" y="93168"/>
                </a:cubicBezTo>
                <a:cubicBezTo>
                  <a:pt x="44933" y="93168"/>
                  <a:pt x="45767" y="93334"/>
                  <a:pt x="46501" y="93501"/>
                </a:cubicBezTo>
                <a:cubicBezTo>
                  <a:pt x="47135" y="93601"/>
                  <a:pt x="47702" y="94002"/>
                  <a:pt x="48302" y="94102"/>
                </a:cubicBezTo>
                <a:cubicBezTo>
                  <a:pt x="49303" y="94335"/>
                  <a:pt x="50003" y="93868"/>
                  <a:pt x="50470" y="95069"/>
                </a:cubicBezTo>
                <a:cubicBezTo>
                  <a:pt x="50704" y="95736"/>
                  <a:pt x="50537" y="97004"/>
                  <a:pt x="51271" y="97437"/>
                </a:cubicBezTo>
                <a:cubicBezTo>
                  <a:pt x="51449" y="97556"/>
                  <a:pt x="51752" y="97589"/>
                  <a:pt x="52075" y="97589"/>
                </a:cubicBezTo>
                <a:cubicBezTo>
                  <a:pt x="52478" y="97589"/>
                  <a:pt x="52913" y="97537"/>
                  <a:pt x="53172" y="97537"/>
                </a:cubicBezTo>
                <a:cubicBezTo>
                  <a:pt x="53873" y="97504"/>
                  <a:pt x="54273" y="97271"/>
                  <a:pt x="54773" y="96770"/>
                </a:cubicBezTo>
                <a:cubicBezTo>
                  <a:pt x="55207" y="96337"/>
                  <a:pt x="55207" y="95836"/>
                  <a:pt x="55607" y="95336"/>
                </a:cubicBezTo>
                <a:cubicBezTo>
                  <a:pt x="55839" y="94988"/>
                  <a:pt x="56193" y="94831"/>
                  <a:pt x="56554" y="94831"/>
                </a:cubicBezTo>
                <a:cubicBezTo>
                  <a:pt x="56817" y="94831"/>
                  <a:pt x="57084" y="94914"/>
                  <a:pt x="57309" y="95069"/>
                </a:cubicBezTo>
                <a:cubicBezTo>
                  <a:pt x="57575" y="95236"/>
                  <a:pt x="57609" y="95636"/>
                  <a:pt x="57842" y="95770"/>
                </a:cubicBezTo>
                <a:cubicBezTo>
                  <a:pt x="57972" y="95840"/>
                  <a:pt x="58089" y="95870"/>
                  <a:pt x="58197" y="95870"/>
                </a:cubicBezTo>
                <a:cubicBezTo>
                  <a:pt x="58758" y="95870"/>
                  <a:pt x="59074" y="95065"/>
                  <a:pt x="59577" y="94869"/>
                </a:cubicBezTo>
                <a:cubicBezTo>
                  <a:pt x="60077" y="94669"/>
                  <a:pt x="61078" y="94535"/>
                  <a:pt x="61645" y="94502"/>
                </a:cubicBezTo>
                <a:cubicBezTo>
                  <a:pt x="61951" y="94458"/>
                  <a:pt x="62314" y="94434"/>
                  <a:pt x="62687" y="94434"/>
                </a:cubicBezTo>
                <a:cubicBezTo>
                  <a:pt x="63168" y="94434"/>
                  <a:pt x="63667" y="94475"/>
                  <a:pt x="64080" y="94569"/>
                </a:cubicBezTo>
                <a:cubicBezTo>
                  <a:pt x="64514" y="94669"/>
                  <a:pt x="64847" y="94735"/>
                  <a:pt x="65281" y="94769"/>
                </a:cubicBezTo>
                <a:lnTo>
                  <a:pt x="65281" y="1"/>
                </a:lnTo>
                <a:close/>
              </a:path>
            </a:pathLst>
          </a:custGeom>
          <a:solidFill>
            <a:srgbClr val="E4F6FC"/>
          </a:solidFill>
          <a:ln>
            <a:noFill/>
          </a:ln>
          <a:effectLst>
            <a:outerShdw blurRad="71438" dist="19050" dir="5460000" algn="bl" rotWithShape="0">
              <a:srgbClr val="000000">
                <a:alpha val="28000"/>
              </a:srgbClr>
            </a:outerShdw>
          </a:effectLst>
        </p:spPr>
        <p:txBody>
          <a:bodyPr spcFirstLastPara="1" vert="vert270" wrap="square" lIns="91425" tIns="91425" rIns="91425" bIns="91425" anchor="ctr" anchorCtr="0">
            <a:noAutofit/>
          </a:bodyPr>
          <a:lstStyle/>
          <a:p>
            <a:r>
              <a:rPr lang="en-US" sz="4000" kern="1200" dirty="0">
                <a:solidFill>
                  <a:srgbClr val="002060"/>
                </a:solidFill>
                <a:latin typeface="Times  New Roman"/>
                <a:ea typeface="#9Slide02 Tieu de dai" panose="02000000000000000000" pitchFamily="2" charset="0"/>
                <a:cs typeface="Times New Roman" panose="02020603050405020304" pitchFamily="18" charset="0"/>
              </a:rPr>
              <a:t>2. </a:t>
            </a:r>
            <a:r>
              <a:rPr lang="vi-VN" sz="4000" dirty="0">
                <a:latin typeface="Times  New Roman"/>
                <a:ea typeface="#9Slide02 Tieu de dai" panose="02000000000000000000" pitchFamily="2" charset="0"/>
              </a:rPr>
              <a:t>Nêu được những tác động quan trọng của cách mạng công nghiệp đối với sản xuất và đời sống xã hội</a:t>
            </a:r>
            <a:r>
              <a:rPr lang="vi-VN" sz="4000" dirty="0" smtClean="0">
                <a:latin typeface="Times  New Roman"/>
                <a:ea typeface="#9Slide02 Tieu de dai" panose="02000000000000000000" pitchFamily="2" charset="0"/>
              </a:rPr>
              <a:t>.</a:t>
            </a:r>
            <a:endParaRPr lang="vi-VN" sz="4000" dirty="0"/>
          </a:p>
        </p:txBody>
      </p:sp>
      <p:grpSp>
        <p:nvGrpSpPr>
          <p:cNvPr id="27" name="Group 2">
            <a:extLst>
              <a:ext uri="{FF2B5EF4-FFF2-40B4-BE49-F238E27FC236}">
                <a16:creationId xmlns:a16="http://schemas.microsoft.com/office/drawing/2014/main" id="{49B596DB-2D65-DF6F-6FC3-8A6476FF6DD6}"/>
              </a:ext>
            </a:extLst>
          </p:cNvPr>
          <p:cNvGrpSpPr/>
          <p:nvPr/>
        </p:nvGrpSpPr>
        <p:grpSpPr>
          <a:xfrm rot="-5400000">
            <a:off x="2391933" y="701247"/>
            <a:ext cx="7543802" cy="6141309"/>
            <a:chOff x="0" y="-9525"/>
            <a:chExt cx="5654003" cy="822325"/>
          </a:xfrm>
          <a:solidFill>
            <a:schemeClr val="accent2">
              <a:lumMod val="40000"/>
              <a:lumOff val="60000"/>
            </a:schemeClr>
          </a:solidFill>
        </p:grpSpPr>
        <p:sp>
          <p:nvSpPr>
            <p:cNvPr id="28" name="Freeform 3">
              <a:extLst>
                <a:ext uri="{FF2B5EF4-FFF2-40B4-BE49-F238E27FC236}">
                  <a16:creationId xmlns:a16="http://schemas.microsoft.com/office/drawing/2014/main" id="{8D503D7D-3DC3-4235-3964-922558FCC8EF}"/>
                </a:ext>
              </a:extLst>
            </p:cNvPr>
            <p:cNvSpPr/>
            <p:nvPr/>
          </p:nvSpPr>
          <p:spPr>
            <a:xfrm>
              <a:off x="0" y="0"/>
              <a:ext cx="5654003" cy="98053"/>
            </a:xfrm>
            <a:custGeom>
              <a:avLst/>
              <a:gdLst/>
              <a:ahLst/>
              <a:cxnLst/>
              <a:rect l="l" t="t" r="r" b="b"/>
              <a:pathLst>
                <a:path w="5654003" h="98053">
                  <a:moveTo>
                    <a:pt x="0" y="0"/>
                  </a:moveTo>
                  <a:lnTo>
                    <a:pt x="5654003" y="0"/>
                  </a:lnTo>
                  <a:lnTo>
                    <a:pt x="5654003" y="98053"/>
                  </a:lnTo>
                  <a:lnTo>
                    <a:pt x="0" y="98053"/>
                  </a:lnTo>
                  <a:close/>
                </a:path>
              </a:pathLst>
            </a:custGeom>
            <a:grpFill/>
          </p:spPr>
        </p:sp>
        <p:sp>
          <p:nvSpPr>
            <p:cNvPr id="29" name="TextBox 4">
              <a:extLst>
                <a:ext uri="{FF2B5EF4-FFF2-40B4-BE49-F238E27FC236}">
                  <a16:creationId xmlns:a16="http://schemas.microsoft.com/office/drawing/2014/main" id="{39518CFC-289D-7004-BB62-20F01646E8E2}"/>
                </a:ext>
              </a:extLst>
            </p:cNvPr>
            <p:cNvSpPr txBox="1"/>
            <p:nvPr/>
          </p:nvSpPr>
          <p:spPr>
            <a:xfrm>
              <a:off x="1" y="-9525"/>
              <a:ext cx="456889" cy="822325"/>
            </a:xfrm>
            <a:prstGeom prst="rect">
              <a:avLst/>
            </a:prstGeom>
            <a:grpFill/>
          </p:spPr>
          <p:txBody>
            <a:bodyPr lIns="194553" tIns="194553" rIns="194553" bIns="194553" rtlCol="0" anchor="ctr"/>
            <a:lstStyle/>
            <a:p>
              <a:pPr marL="0" marR="0" lvl="0" indent="0" algn="ctr" defTabSz="914400" rtl="0" eaLnBrk="1" fontAlgn="auto" latinLnBrk="0" hangingPunct="1">
                <a:lnSpc>
                  <a:spcPts val="1605"/>
                </a:lnSpc>
                <a:spcBef>
                  <a:spcPct val="0"/>
                </a:spcBef>
                <a:spcAft>
                  <a:spcPts val="0"/>
                </a:spcAft>
                <a:buClrTx/>
                <a:buSzTx/>
                <a:buFontTx/>
                <a:buNone/>
                <a:tabLst/>
                <a:defRPr/>
              </a:pPr>
              <a:endParaRPr kumimoji="0" sz="6894"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30" name="Group 5">
            <a:extLst>
              <a:ext uri="{FF2B5EF4-FFF2-40B4-BE49-F238E27FC236}">
                <a16:creationId xmlns:a16="http://schemas.microsoft.com/office/drawing/2014/main" id="{77E36FCD-E68E-E20E-63B9-7EC3A1AC5A67}"/>
              </a:ext>
            </a:extLst>
          </p:cNvPr>
          <p:cNvGrpSpPr/>
          <p:nvPr/>
        </p:nvGrpSpPr>
        <p:grpSpPr>
          <a:xfrm rot="-5400000">
            <a:off x="-1575353" y="1575354"/>
            <a:ext cx="6858002" cy="3707295"/>
            <a:chOff x="0" y="0"/>
            <a:chExt cx="5654003" cy="2976916"/>
          </a:xfrm>
          <a:solidFill>
            <a:schemeClr val="tx2">
              <a:lumMod val="40000"/>
              <a:lumOff val="60000"/>
            </a:schemeClr>
          </a:solidFill>
        </p:grpSpPr>
        <p:sp>
          <p:nvSpPr>
            <p:cNvPr id="31" name="Freeform 6">
              <a:extLst>
                <a:ext uri="{FF2B5EF4-FFF2-40B4-BE49-F238E27FC236}">
                  <a16:creationId xmlns:a16="http://schemas.microsoft.com/office/drawing/2014/main" id="{85B08C03-FAA9-787A-88DF-8C73026D3046}"/>
                </a:ext>
              </a:extLst>
            </p:cNvPr>
            <p:cNvSpPr/>
            <p:nvPr/>
          </p:nvSpPr>
          <p:spPr>
            <a:xfrm>
              <a:off x="0" y="0"/>
              <a:ext cx="5654003" cy="2976916"/>
            </a:xfrm>
            <a:custGeom>
              <a:avLst/>
              <a:gdLst/>
              <a:ahLst/>
              <a:cxnLst/>
              <a:rect l="l" t="t" r="r" b="b"/>
              <a:pathLst>
                <a:path w="5654003" h="2976916">
                  <a:moveTo>
                    <a:pt x="0" y="0"/>
                  </a:moveTo>
                  <a:lnTo>
                    <a:pt x="5654003" y="0"/>
                  </a:lnTo>
                  <a:lnTo>
                    <a:pt x="5654003" y="2976916"/>
                  </a:lnTo>
                  <a:lnTo>
                    <a:pt x="0" y="2976916"/>
                  </a:lnTo>
                  <a:close/>
                </a:path>
              </a:pathLst>
            </a:custGeom>
            <a:grpFill/>
            <a:ln>
              <a:noFill/>
            </a:ln>
          </p:spPr>
          <p:txBody>
            <a:bodyPr/>
            <a:lstStyle/>
            <a:p>
              <a:pPr>
                <a:buClrTx/>
                <a:buFontTx/>
                <a:buNone/>
                <a:defRPr/>
              </a:pPr>
              <a:r>
                <a:rPr lang="en-US" sz="1800" kern="1200" dirty="0">
                  <a:solidFill>
                    <a:prstClr val="black"/>
                  </a:solidFill>
                  <a:latin typeface="Calibri" panose="020F0502020204030204"/>
                  <a:ea typeface="+mn-ea"/>
                </a:rPr>
                <a:t>    </a:t>
              </a:r>
            </a:p>
          </p:txBody>
        </p:sp>
        <p:sp>
          <p:nvSpPr>
            <p:cNvPr id="32" name="TextBox 7">
              <a:extLst>
                <a:ext uri="{FF2B5EF4-FFF2-40B4-BE49-F238E27FC236}">
                  <a16:creationId xmlns:a16="http://schemas.microsoft.com/office/drawing/2014/main" id="{AD394F9B-A918-9B7E-BCE9-4910AA094FB4}"/>
                </a:ext>
              </a:extLst>
            </p:cNvPr>
            <p:cNvSpPr txBox="1"/>
            <p:nvPr/>
          </p:nvSpPr>
          <p:spPr>
            <a:xfrm>
              <a:off x="0" y="-9525"/>
              <a:ext cx="812800" cy="822325"/>
            </a:xfrm>
            <a:prstGeom prst="rect">
              <a:avLst/>
            </a:prstGeom>
            <a:grpFill/>
            <a:ln>
              <a:noFill/>
            </a:ln>
          </p:spPr>
          <p:txBody>
            <a:bodyPr lIns="194553" tIns="194553" rIns="194553" bIns="194553" rtlCol="0" anchor="ctr"/>
            <a:lstStyle/>
            <a:p>
              <a:pPr algn="ctr">
                <a:lnSpc>
                  <a:spcPts val="1605"/>
                </a:lnSpc>
                <a:spcBef>
                  <a:spcPct val="0"/>
                </a:spcBef>
                <a:buClrTx/>
                <a:buFontTx/>
                <a:buNone/>
                <a:defRPr/>
              </a:pPr>
              <a:endParaRPr sz="6894" kern="1200">
                <a:solidFill>
                  <a:prstClr val="black"/>
                </a:solidFill>
                <a:latin typeface="Calibri" panose="020F0502020204030204"/>
                <a:ea typeface="+mn-ea"/>
              </a:endParaRPr>
            </a:p>
          </p:txBody>
        </p:sp>
      </p:grpSp>
      <p:pic>
        <p:nvPicPr>
          <p:cNvPr id="33" name="Picture 32">
            <a:extLst>
              <a:ext uri="{FF2B5EF4-FFF2-40B4-BE49-F238E27FC236}">
                <a16:creationId xmlns:a16="http://schemas.microsoft.com/office/drawing/2014/main" id="{58575185-0ED0-09FE-FEA5-6652C0CF7EFE}"/>
              </a:ext>
            </a:extLst>
          </p:cNvPr>
          <p:cNvPicPr>
            <a:picLocks noChangeAspect="1"/>
          </p:cNvPicPr>
          <p:nvPr/>
        </p:nvPicPr>
        <p:blipFill>
          <a:blip r:embed="rId3"/>
          <a:stretch>
            <a:fillRect/>
          </a:stretch>
        </p:blipFill>
        <p:spPr>
          <a:xfrm>
            <a:off x="500178" y="190561"/>
            <a:ext cx="2017951" cy="2017951"/>
          </a:xfrm>
          <a:prstGeom prst="rect">
            <a:avLst/>
          </a:prstGeom>
        </p:spPr>
      </p:pic>
      <p:sp>
        <p:nvSpPr>
          <p:cNvPr id="34" name="Freeform 9">
            <a:extLst>
              <a:ext uri="{FF2B5EF4-FFF2-40B4-BE49-F238E27FC236}">
                <a16:creationId xmlns:a16="http://schemas.microsoft.com/office/drawing/2014/main" id="{9D1A8D8E-064E-3E47-7B24-2315C6EB4203}"/>
              </a:ext>
            </a:extLst>
          </p:cNvPr>
          <p:cNvSpPr/>
          <p:nvPr/>
        </p:nvSpPr>
        <p:spPr>
          <a:xfrm rot="16200000">
            <a:off x="304368" y="3066380"/>
            <a:ext cx="5514894" cy="788733"/>
          </a:xfrm>
          <a:custGeom>
            <a:avLst/>
            <a:gdLst/>
            <a:ahLst/>
            <a:cxnLst/>
            <a:rect l="l" t="t" r="r" b="b"/>
            <a:pathLst>
              <a:path w="1976174" h="282630">
                <a:moveTo>
                  <a:pt x="141315" y="0"/>
                </a:moveTo>
                <a:lnTo>
                  <a:pt x="1834859" y="0"/>
                </a:lnTo>
                <a:cubicBezTo>
                  <a:pt x="1872338" y="0"/>
                  <a:pt x="1908282" y="14889"/>
                  <a:pt x="1934783" y="41390"/>
                </a:cubicBezTo>
                <a:cubicBezTo>
                  <a:pt x="1961285" y="67892"/>
                  <a:pt x="1976174" y="103836"/>
                  <a:pt x="1976174" y="141315"/>
                </a:cubicBezTo>
                <a:lnTo>
                  <a:pt x="1976174" y="141315"/>
                </a:lnTo>
                <a:cubicBezTo>
                  <a:pt x="1976174" y="219361"/>
                  <a:pt x="1912905" y="282630"/>
                  <a:pt x="1834859" y="282630"/>
                </a:cubicBezTo>
                <a:lnTo>
                  <a:pt x="141315" y="282630"/>
                </a:lnTo>
                <a:cubicBezTo>
                  <a:pt x="63269" y="282630"/>
                  <a:pt x="0" y="219361"/>
                  <a:pt x="0" y="141315"/>
                </a:cubicBezTo>
                <a:lnTo>
                  <a:pt x="0" y="141315"/>
                </a:lnTo>
                <a:cubicBezTo>
                  <a:pt x="0" y="63269"/>
                  <a:pt x="63269" y="0"/>
                  <a:pt x="141315" y="0"/>
                </a:cubicBezTo>
                <a:close/>
              </a:path>
            </a:pathLst>
          </a:custGeom>
          <a:solidFill>
            <a:srgbClr val="00B0F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894"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5" name="Picture 13">
            <a:extLst>
              <a:ext uri="{FF2B5EF4-FFF2-40B4-BE49-F238E27FC236}">
                <a16:creationId xmlns:a16="http://schemas.microsoft.com/office/drawing/2014/main" id="{12D4A51B-D21C-FAAE-4027-9DF8703C24A4}"/>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2791541" y="1584950"/>
            <a:ext cx="519109" cy="674966"/>
          </a:xfrm>
          <a:prstGeom prst="rect">
            <a:avLst/>
          </a:prstGeom>
        </p:spPr>
      </p:pic>
      <p:pic>
        <p:nvPicPr>
          <p:cNvPr id="36" name="Picture 15">
            <a:extLst>
              <a:ext uri="{FF2B5EF4-FFF2-40B4-BE49-F238E27FC236}">
                <a16:creationId xmlns:a16="http://schemas.microsoft.com/office/drawing/2014/main" id="{E6B8E1DB-59B0-18CF-BAC8-996640F308BD}"/>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2789757" y="4903038"/>
            <a:ext cx="606845" cy="606845"/>
          </a:xfrm>
          <a:prstGeom prst="rect">
            <a:avLst/>
          </a:prstGeom>
        </p:spPr>
      </p:pic>
      <p:sp>
        <p:nvSpPr>
          <p:cNvPr id="37" name="TextBox 36">
            <a:extLst>
              <a:ext uri="{FF2B5EF4-FFF2-40B4-BE49-F238E27FC236}">
                <a16:creationId xmlns:a16="http://schemas.microsoft.com/office/drawing/2014/main" id="{E7E2E21A-1D00-0E72-A771-64D7AA486AA9}"/>
              </a:ext>
            </a:extLst>
          </p:cNvPr>
          <p:cNvSpPr txBox="1"/>
          <p:nvPr/>
        </p:nvSpPr>
        <p:spPr>
          <a:xfrm>
            <a:off x="-11862" y="2675454"/>
            <a:ext cx="2656706" cy="193899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0000"/>
                </a:solidFill>
                <a:effectLst/>
                <a:uLnTx/>
                <a:uFillTx/>
                <a:latin typeface="Times  New Roman"/>
                <a:cs typeface="Times New Roman" panose="02020603050405020304" pitchFamily="18" charset="0"/>
              </a:rPr>
              <a:t>Mục</a:t>
            </a:r>
            <a:r>
              <a:rPr kumimoji="0" lang="en-US" sz="4000" b="0" i="0" u="none" strike="noStrike" kern="1200" cap="none" spc="0" normalizeH="0" baseline="0" noProof="0" dirty="0">
                <a:ln>
                  <a:noFill/>
                </a:ln>
                <a:solidFill>
                  <a:srgbClr val="FF0000"/>
                </a:solidFill>
                <a:effectLst/>
                <a:uLnTx/>
                <a:uFillTx/>
                <a:latin typeface="Times  New Roman"/>
                <a:cs typeface="Times New Roman" panose="02020603050405020304" pitchFamily="18"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0000"/>
                </a:solidFill>
                <a:effectLst/>
                <a:uLnTx/>
                <a:uFillTx/>
                <a:latin typeface="Times  New Roman"/>
                <a:cs typeface="Times New Roman" panose="02020603050405020304" pitchFamily="18" charset="0"/>
              </a:rPr>
              <a:t>tiêu</a:t>
            </a:r>
            <a:r>
              <a:rPr kumimoji="0" lang="en-US" sz="4000" b="0" i="0" u="none" strike="noStrike" kern="1200" cap="none" spc="0" normalizeH="0" baseline="0" noProof="0" dirty="0">
                <a:ln>
                  <a:noFill/>
                </a:ln>
                <a:solidFill>
                  <a:srgbClr val="FF0000"/>
                </a:solidFill>
                <a:effectLst/>
                <a:uLnTx/>
                <a:uFillTx/>
                <a:latin typeface="Times  New Roman"/>
                <a:cs typeface="Times New Roman" panose="02020603050405020304" pitchFamily="18" charset="0"/>
              </a:rPr>
              <a:t> </a:t>
            </a:r>
            <a:r>
              <a:rPr kumimoji="0" lang="en-US" sz="4000" b="0" i="0" u="none" strike="noStrike" kern="1200" cap="none" spc="0" normalizeH="0" baseline="0" noProof="0" dirty="0" err="1">
                <a:ln>
                  <a:noFill/>
                </a:ln>
                <a:solidFill>
                  <a:srgbClr val="FF0000"/>
                </a:solidFill>
                <a:effectLst/>
                <a:uLnTx/>
                <a:uFillTx/>
                <a:latin typeface="Times  New Roman"/>
                <a:cs typeface="Times New Roman" panose="02020603050405020304" pitchFamily="18" charset="0"/>
              </a:rPr>
              <a:t>bài</a:t>
            </a:r>
            <a:r>
              <a:rPr kumimoji="0" lang="en-US" sz="4000" b="0" i="0" u="none" strike="noStrike" kern="1200" cap="none" spc="0" normalizeH="0" baseline="0" noProof="0" dirty="0">
                <a:ln>
                  <a:noFill/>
                </a:ln>
                <a:solidFill>
                  <a:srgbClr val="FF0000"/>
                </a:solidFill>
                <a:effectLst/>
                <a:uLnTx/>
                <a:uFillTx/>
                <a:latin typeface="Times  New Roman"/>
                <a:cs typeface="Times New Roman" panose="02020603050405020304" pitchFamily="18"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0000"/>
                </a:solidFill>
                <a:effectLst/>
                <a:uLnTx/>
                <a:uFillTx/>
                <a:latin typeface="Times  New Roman"/>
                <a:cs typeface="Times New Roman" panose="02020603050405020304" pitchFamily="18" charset="0"/>
              </a:rPr>
              <a:t>học</a:t>
            </a:r>
            <a:endParaRPr kumimoji="0" lang="en-US" sz="4000" b="0" i="0" u="none" strike="noStrike" kern="1200" cap="none" spc="0" normalizeH="0" baseline="0" noProof="0" dirty="0">
              <a:ln>
                <a:noFill/>
              </a:ln>
              <a:solidFill>
                <a:srgbClr val="FF0000"/>
              </a:solidFill>
              <a:effectLst/>
              <a:uLnTx/>
              <a:uFillTx/>
              <a:latin typeface="Times  New Roman"/>
              <a:cs typeface="Times New Roman" panose="02020603050405020304" pitchFamily="18" charset="0"/>
            </a:endParaRPr>
          </a:p>
        </p:txBody>
      </p:sp>
    </p:spTree>
    <p:extLst>
      <p:ext uri="{BB962C8B-B14F-4D97-AF65-F5344CB8AC3E}">
        <p14:creationId xmlns:p14="http://schemas.microsoft.com/office/powerpoint/2010/main" val="2588861010"/>
      </p:ext>
    </p:extLst>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2C2EB3DB-99A6-4B04-8AF3-1B137F7AC5BF}"/>
              </a:ext>
            </a:extLst>
          </p:cNvPr>
          <p:cNvPicPr>
            <a:picLocks noChangeAspect="1"/>
          </p:cNvPicPr>
          <p:nvPr/>
        </p:nvPicPr>
        <p:blipFill>
          <a:blip r:embed="rId4"/>
          <a:stretch>
            <a:fillRect/>
          </a:stretch>
        </p:blipFill>
        <p:spPr>
          <a:xfrm>
            <a:off x="12830175" y="-2570792"/>
            <a:ext cx="7807404" cy="5848350"/>
          </a:xfrm>
          <a:prstGeom prst="rect">
            <a:avLst/>
          </a:prstGeom>
        </p:spPr>
      </p:pic>
      <p:pic>
        <p:nvPicPr>
          <p:cNvPr id="2" name="Picture 1">
            <a:extLst>
              <a:ext uri="{FF2B5EF4-FFF2-40B4-BE49-F238E27FC236}">
                <a16:creationId xmlns:a16="http://schemas.microsoft.com/office/drawing/2014/main" id="{3C2851A2-02B4-F7F6-8172-E0C13032A759}"/>
              </a:ext>
            </a:extLst>
          </p:cNvPr>
          <p:cNvPicPr>
            <a:picLocks noChangeAspect="1"/>
          </p:cNvPicPr>
          <p:nvPr/>
        </p:nvPicPr>
        <p:blipFill>
          <a:blip r:embed="rId5"/>
          <a:stretch>
            <a:fillRect/>
          </a:stretch>
        </p:blipFill>
        <p:spPr>
          <a:xfrm>
            <a:off x="935939" y="1567647"/>
            <a:ext cx="1919752" cy="1919752"/>
          </a:xfrm>
          <a:prstGeom prst="ellipse">
            <a:avLst/>
          </a:prstGeom>
          <a:ln>
            <a:noFill/>
          </a:ln>
          <a:effectLst>
            <a:softEdge rad="112500"/>
          </a:effectLst>
        </p:spPr>
      </p:pic>
      <p:sp>
        <p:nvSpPr>
          <p:cNvPr id="5" name="Google Shape;651;p38">
            <a:extLst>
              <a:ext uri="{FF2B5EF4-FFF2-40B4-BE49-F238E27FC236}">
                <a16:creationId xmlns:a16="http://schemas.microsoft.com/office/drawing/2014/main" id="{6DFE3D62-5B7C-17B9-A575-389B449522F0}"/>
              </a:ext>
            </a:extLst>
          </p:cNvPr>
          <p:cNvSpPr txBox="1">
            <a:spLocks/>
          </p:cNvSpPr>
          <p:nvPr/>
        </p:nvSpPr>
        <p:spPr>
          <a:xfrm>
            <a:off x="397947" y="1370397"/>
            <a:ext cx="2945100" cy="394500"/>
          </a:xfrm>
          <a:prstGeom prst="rect">
            <a:avLst/>
          </a:prstGeom>
        </p:spPr>
        <p:txBody>
          <a:bodyPr spcFirstLastPara="1" wrap="square" lIns="91425" tIns="91425" rIns="91425" bIns="91425" anchor="b"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ClrTx/>
              <a:buFont typeface="Arial" panose="020B0604020202020204" pitchFamily="34" charset="0"/>
              <a:buNone/>
            </a:pPr>
            <a:r>
              <a:rPr lang="en-US" b="1" u="sng" dirty="0" err="1">
                <a:solidFill>
                  <a:srgbClr val="C00000"/>
                </a:solidFill>
                <a:latin typeface="Times New Roman" panose="02020603050405020304" pitchFamily="18" charset="0"/>
                <a:cs typeface="Times New Roman" panose="02020603050405020304" pitchFamily="18" charset="0"/>
              </a:rPr>
              <a:t>Thử</a:t>
            </a:r>
            <a:r>
              <a:rPr lang="en-US" b="1" u="sng" dirty="0">
                <a:solidFill>
                  <a:srgbClr val="C00000"/>
                </a:solidFill>
                <a:latin typeface="Times New Roman" panose="02020603050405020304" pitchFamily="18" charset="0"/>
                <a:cs typeface="Times New Roman" panose="02020603050405020304" pitchFamily="18" charset="0"/>
              </a:rPr>
              <a:t> </a:t>
            </a:r>
            <a:r>
              <a:rPr lang="en-US" b="1" u="sng" dirty="0" err="1">
                <a:solidFill>
                  <a:srgbClr val="C00000"/>
                </a:solidFill>
                <a:latin typeface="Times New Roman" panose="02020603050405020304" pitchFamily="18" charset="0"/>
                <a:cs typeface="Times New Roman" panose="02020603050405020304" pitchFamily="18" charset="0"/>
              </a:rPr>
              <a:t>thách</a:t>
            </a:r>
            <a:r>
              <a:rPr lang="en-US" b="1" u="sng" dirty="0">
                <a:solidFill>
                  <a:srgbClr val="C00000"/>
                </a:solidFill>
                <a:latin typeface="Times New Roman" panose="02020603050405020304" pitchFamily="18" charset="0"/>
                <a:cs typeface="Times New Roman" panose="02020603050405020304" pitchFamily="18" charset="0"/>
              </a:rPr>
              <a:t> 1 </a:t>
            </a:r>
            <a:r>
              <a:rPr lang="en-US" b="1" u="sng" dirty="0" err="1">
                <a:solidFill>
                  <a:srgbClr val="C00000"/>
                </a:solidFill>
                <a:latin typeface="Times New Roman" panose="02020603050405020304" pitchFamily="18" charset="0"/>
                <a:cs typeface="Times New Roman" panose="02020603050405020304" pitchFamily="18" charset="0"/>
              </a:rPr>
              <a:t>phút</a:t>
            </a:r>
            <a:endParaRPr lang="en-US" b="1" u="sng" dirty="0">
              <a:solidFill>
                <a:srgbClr val="C00000"/>
              </a:solidFill>
              <a:latin typeface="Times New Roman" panose="02020603050405020304" pitchFamily="18" charset="0"/>
              <a:cs typeface="Times New Roman" panose="02020603050405020304" pitchFamily="18" charset="0"/>
            </a:endParaRPr>
          </a:p>
        </p:txBody>
      </p:sp>
      <p:pic>
        <p:nvPicPr>
          <p:cNvPr id="27" name="1 Minute timer (Đồng hồ đếm ngược 1 phút)">
            <a:hlinkClick r:id="" action="ppaction://media"/>
            <a:extLst>
              <a:ext uri="{FF2B5EF4-FFF2-40B4-BE49-F238E27FC236}">
                <a16:creationId xmlns:a16="http://schemas.microsoft.com/office/drawing/2014/main" id="{8FFE1145-81EA-13D7-F10C-86D1C7FD243A}"/>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3615287" y="1172275"/>
            <a:ext cx="1301759" cy="639168"/>
          </a:xfrm>
          <a:prstGeom prst="rect">
            <a:avLst/>
          </a:prstGeom>
        </p:spPr>
      </p:pic>
      <p:pic>
        <p:nvPicPr>
          <p:cNvPr id="3" name="Picture 2">
            <a:extLst>
              <a:ext uri="{FF2B5EF4-FFF2-40B4-BE49-F238E27FC236}">
                <a16:creationId xmlns:a16="http://schemas.microsoft.com/office/drawing/2014/main" id="{B3FB2A89-ADED-3B18-F17F-BCC421CD4C1B}"/>
              </a:ext>
            </a:extLst>
          </p:cNvPr>
          <p:cNvPicPr>
            <a:picLocks noChangeAspect="1"/>
          </p:cNvPicPr>
          <p:nvPr/>
        </p:nvPicPr>
        <p:blipFill>
          <a:blip r:embed="rId7">
            <a:extLst>
              <a:ext uri="{BEBA8EAE-BF5A-486C-A8C5-ECC9F3942E4B}">
                <a14:imgProps xmlns:a14="http://schemas.microsoft.com/office/drawing/2010/main">
                  <a14:imgLayer r:embed="rId8">
                    <a14:imgEffect>
                      <a14:artisticPhotocopy/>
                    </a14:imgEffect>
                  </a14:imgLayer>
                </a14:imgProps>
              </a:ext>
            </a:extLst>
          </a:blip>
          <a:stretch>
            <a:fillRect/>
          </a:stretch>
        </p:blipFill>
        <p:spPr>
          <a:xfrm>
            <a:off x="-76568" y="32226"/>
            <a:ext cx="12268568" cy="887917"/>
          </a:xfrm>
          <a:prstGeom prst="rect">
            <a:avLst/>
          </a:prstGeom>
          <a:scene3d>
            <a:camera prst="orthographicFront"/>
            <a:lightRig rig="threePt" dir="t"/>
          </a:scene3d>
          <a:sp3d>
            <a:bevelT prst="slope"/>
          </a:sp3d>
        </p:spPr>
      </p:pic>
      <p:sp>
        <p:nvSpPr>
          <p:cNvPr id="7" name="TextBox 6">
            <a:extLst>
              <a:ext uri="{FF2B5EF4-FFF2-40B4-BE49-F238E27FC236}">
                <a16:creationId xmlns:a16="http://schemas.microsoft.com/office/drawing/2014/main" id="{CDA47FB7-E159-8E07-C925-EBB568578740}"/>
              </a:ext>
            </a:extLst>
          </p:cNvPr>
          <p:cNvSpPr txBox="1"/>
          <p:nvPr/>
        </p:nvSpPr>
        <p:spPr>
          <a:xfrm>
            <a:off x="487688" y="202975"/>
            <a:ext cx="11704311" cy="55399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3000" b="1" i="0" dirty="0">
                <a:solidFill>
                  <a:schemeClr val="tx1"/>
                </a:solidFill>
                <a:effectLst/>
                <a:latin typeface="Times  New Roman"/>
              </a:rPr>
              <a:t>1. Những thành tựu tiêu biểu trong Cách mạng công nghiệp</a:t>
            </a:r>
            <a:endParaRPr kumimoji="0" lang="en-US" sz="3000" b="1" i="0" u="none" strike="noStrike" kern="1200" cap="none" spc="0" normalizeH="0" baseline="0" noProof="0" dirty="0">
              <a:ln>
                <a:noFill/>
              </a:ln>
              <a:solidFill>
                <a:schemeClr val="tx1"/>
              </a:solidFill>
              <a:effectLst/>
              <a:uLnTx/>
              <a:uFillTx/>
              <a:latin typeface="Times  New Roman"/>
              <a:ea typeface="+mn-ea"/>
              <a:cs typeface="Times New Roman" panose="02020603050405020304" pitchFamily="18" charset="0"/>
            </a:endParaRPr>
          </a:p>
        </p:txBody>
      </p:sp>
      <p:sp>
        <p:nvSpPr>
          <p:cNvPr id="8" name="Arrow: Right 7">
            <a:extLst>
              <a:ext uri="{FF2B5EF4-FFF2-40B4-BE49-F238E27FC236}">
                <a16:creationId xmlns:a16="http://schemas.microsoft.com/office/drawing/2014/main" id="{CB6C6DD7-7435-A599-9470-6C9B08D26B68}"/>
              </a:ext>
            </a:extLst>
          </p:cNvPr>
          <p:cNvSpPr/>
          <p:nvPr/>
        </p:nvSpPr>
        <p:spPr>
          <a:xfrm>
            <a:off x="4651095" y="3337509"/>
            <a:ext cx="797427" cy="514097"/>
          </a:xfrm>
          <a:prstGeom prst="rightArrow">
            <a:avLst/>
          </a:prstGeom>
          <a:solidFill>
            <a:srgbClr val="FF0066"/>
          </a:solid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40FE2F8A-CB6B-C91E-D622-880461BB01E0}"/>
              </a:ext>
            </a:extLst>
          </p:cNvPr>
          <p:cNvPicPr>
            <a:picLocks noChangeAspect="1"/>
          </p:cNvPicPr>
          <p:nvPr/>
        </p:nvPicPr>
        <p:blipFill rotWithShape="1">
          <a:blip r:embed="rId9"/>
          <a:srcRect l="15789" t="32463" r="15547"/>
          <a:stretch/>
        </p:blipFill>
        <p:spPr>
          <a:xfrm>
            <a:off x="5399031" y="1065541"/>
            <a:ext cx="6508024" cy="4260153"/>
          </a:xfrm>
          <a:prstGeom prst="rect">
            <a:avLst/>
          </a:prstGeom>
          <a:ln w="3175">
            <a:solidFill>
              <a:srgbClr val="002060"/>
            </a:solidFill>
          </a:ln>
        </p:spPr>
      </p:pic>
      <p:sp>
        <p:nvSpPr>
          <p:cNvPr id="10" name="TextBox 9">
            <a:extLst>
              <a:ext uri="{FF2B5EF4-FFF2-40B4-BE49-F238E27FC236}">
                <a16:creationId xmlns:a16="http://schemas.microsoft.com/office/drawing/2014/main" id="{81C12CEB-B08E-8F72-4929-DE1FB400A345}"/>
              </a:ext>
            </a:extLst>
          </p:cNvPr>
          <p:cNvSpPr txBox="1"/>
          <p:nvPr/>
        </p:nvSpPr>
        <p:spPr>
          <a:xfrm>
            <a:off x="296633" y="3277558"/>
            <a:ext cx="3415624" cy="2553891"/>
          </a:xfrm>
          <a:prstGeom prst="wedgeRoundRectCallout">
            <a:avLst>
              <a:gd name="adj1" fmla="val 77924"/>
              <a:gd name="adj2" fmla="val -50106"/>
              <a:gd name="adj3" fmla="val 16667"/>
            </a:avLst>
          </a:prstGeom>
          <a:ln>
            <a:solidFill>
              <a:schemeClr val="bg2">
                <a:lumMod val="50000"/>
              </a:schemeClr>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2400" b="1" dirty="0">
                <a:ln/>
                <a:solidFill>
                  <a:srgbClr val="C00000"/>
                </a:solidFill>
                <a:latin typeface="Times New Roman" panose="02020603050405020304" pitchFamily="18" charset="0"/>
                <a:ea typeface="+mn-ea"/>
                <a:cs typeface="Times New Roman" panose="02020603050405020304" pitchFamily="18" charset="0"/>
                <a:sym typeface="PT Serif"/>
              </a:rPr>
              <a:t>THẢO LUẬN </a:t>
            </a:r>
            <a:endParaRPr lang="en-US" sz="2400" b="1" dirty="0" smtClean="0">
              <a:ln/>
              <a:solidFill>
                <a:srgbClr val="C00000"/>
              </a:solidFill>
              <a:latin typeface="Times New Roman" panose="02020603050405020304" pitchFamily="18" charset="0"/>
              <a:ea typeface="+mn-ea"/>
              <a:cs typeface="Times New Roman" panose="02020603050405020304" pitchFamily="18" charset="0"/>
              <a:sym typeface="PT Serif"/>
            </a:endParaRPr>
          </a:p>
          <a:p>
            <a:pPr algn="ctr"/>
            <a:r>
              <a:rPr lang="en-US" sz="2400" b="1" dirty="0" smtClean="0">
                <a:ln/>
                <a:solidFill>
                  <a:srgbClr val="C00000"/>
                </a:solidFill>
                <a:latin typeface="Times New Roman" panose="02020603050405020304" pitchFamily="18" charset="0"/>
                <a:ea typeface="+mn-ea"/>
                <a:cs typeface="Times New Roman" panose="02020603050405020304" pitchFamily="18" charset="0"/>
                <a:sym typeface="PT Serif"/>
              </a:rPr>
              <a:t>CẶP </a:t>
            </a:r>
            <a:r>
              <a:rPr lang="vi-VN" sz="2400" b="1" dirty="0">
                <a:ln/>
                <a:solidFill>
                  <a:srgbClr val="C00000"/>
                </a:solidFill>
                <a:latin typeface="Times New Roman" panose="02020603050405020304" pitchFamily="18" charset="0"/>
                <a:ea typeface="+mn-ea"/>
                <a:cs typeface="Times New Roman" panose="02020603050405020304" pitchFamily="18" charset="0"/>
                <a:sym typeface="PT Serif"/>
              </a:rPr>
              <a:t>Đ</a:t>
            </a:r>
            <a:r>
              <a:rPr lang="en-US" sz="2400" b="1" dirty="0">
                <a:ln/>
                <a:solidFill>
                  <a:srgbClr val="C00000"/>
                </a:solidFill>
                <a:latin typeface="Times New Roman" panose="02020603050405020304" pitchFamily="18" charset="0"/>
                <a:ea typeface="+mn-ea"/>
                <a:cs typeface="Times New Roman" panose="02020603050405020304" pitchFamily="18" charset="0"/>
                <a:sym typeface="PT Serif"/>
              </a:rPr>
              <a:t>ÔI</a:t>
            </a:r>
            <a:endParaRPr lang="en-US" sz="2400" b="1" dirty="0">
              <a:solidFill>
                <a:schemeClr val="tx1"/>
              </a:solidFill>
              <a:latin typeface="Times  New Roman"/>
              <a:ea typeface="Roboto" pitchFamily="2" charset="0"/>
              <a:cs typeface="Arial" panose="020B0604020202020204" pitchFamily="34" charset="0"/>
            </a:endParaRPr>
          </a:p>
          <a:p>
            <a:pPr algn="ctr"/>
            <a:r>
              <a:rPr lang="en-US" sz="2400" b="1" dirty="0" err="1">
                <a:solidFill>
                  <a:schemeClr val="tx1"/>
                </a:solidFill>
                <a:latin typeface="Times  New Roman"/>
                <a:ea typeface="Roboto" pitchFamily="2" charset="0"/>
                <a:cs typeface="Arial" panose="020B0604020202020204" pitchFamily="34" charset="0"/>
              </a:rPr>
              <a:t>Dựa</a:t>
            </a:r>
            <a:r>
              <a:rPr lang="en-US" sz="2400" b="1" dirty="0">
                <a:solidFill>
                  <a:schemeClr val="tx1"/>
                </a:solidFill>
                <a:latin typeface="Times  New Roman"/>
                <a:ea typeface="Roboto" pitchFamily="2" charset="0"/>
                <a:cs typeface="Arial" panose="020B0604020202020204" pitchFamily="34" charset="0"/>
              </a:rPr>
              <a:t> </a:t>
            </a:r>
            <a:r>
              <a:rPr lang="en-US" sz="2400" b="1" dirty="0" err="1">
                <a:solidFill>
                  <a:schemeClr val="tx1"/>
                </a:solidFill>
                <a:latin typeface="Times  New Roman"/>
                <a:ea typeface="Roboto" pitchFamily="2" charset="0"/>
                <a:cs typeface="Arial" panose="020B0604020202020204" pitchFamily="34" charset="0"/>
              </a:rPr>
              <a:t>vào</a:t>
            </a:r>
            <a:r>
              <a:rPr lang="en-US" sz="2400" b="1" dirty="0">
                <a:solidFill>
                  <a:schemeClr val="tx1"/>
                </a:solidFill>
                <a:latin typeface="Times  New Roman"/>
                <a:ea typeface="Roboto" pitchFamily="2" charset="0"/>
                <a:cs typeface="Arial" panose="020B0604020202020204" pitchFamily="34" charset="0"/>
              </a:rPr>
              <a:t> </a:t>
            </a:r>
            <a:r>
              <a:rPr lang="en-US" sz="2400" b="1" dirty="0" err="1">
                <a:solidFill>
                  <a:schemeClr val="tx1"/>
                </a:solidFill>
                <a:latin typeface="Times  New Roman"/>
                <a:ea typeface="Roboto" pitchFamily="2" charset="0"/>
                <a:cs typeface="Arial" panose="020B0604020202020204" pitchFamily="34" charset="0"/>
              </a:rPr>
              <a:t>sơ</a:t>
            </a:r>
            <a:r>
              <a:rPr lang="en-US" sz="2400" b="1" dirty="0">
                <a:solidFill>
                  <a:schemeClr val="tx1"/>
                </a:solidFill>
                <a:latin typeface="Times  New Roman"/>
                <a:ea typeface="Roboto" pitchFamily="2" charset="0"/>
                <a:cs typeface="Arial" panose="020B0604020202020204" pitchFamily="34" charset="0"/>
              </a:rPr>
              <a:t> </a:t>
            </a:r>
            <a:r>
              <a:rPr lang="en-US" sz="2400" b="1" dirty="0" err="1">
                <a:solidFill>
                  <a:schemeClr val="tx1"/>
                </a:solidFill>
                <a:latin typeface="Times  New Roman"/>
                <a:ea typeface="Roboto" pitchFamily="2" charset="0"/>
                <a:cs typeface="Arial" panose="020B0604020202020204" pitchFamily="34" charset="0"/>
              </a:rPr>
              <a:t>đồ</a:t>
            </a:r>
            <a:r>
              <a:rPr lang="en-US" sz="2400" b="1" dirty="0">
                <a:solidFill>
                  <a:schemeClr val="tx1"/>
                </a:solidFill>
                <a:latin typeface="Times  New Roman"/>
                <a:ea typeface="Roboto" pitchFamily="2" charset="0"/>
                <a:cs typeface="Arial" panose="020B0604020202020204" pitchFamily="34" charset="0"/>
              </a:rPr>
              <a:t> </a:t>
            </a:r>
            <a:r>
              <a:rPr lang="en-US" sz="2400" b="1" dirty="0" err="1">
                <a:solidFill>
                  <a:schemeClr val="tx1"/>
                </a:solidFill>
                <a:latin typeface="Times  New Roman"/>
                <a:ea typeface="Roboto" pitchFamily="2" charset="0"/>
                <a:cs typeface="Arial" panose="020B0604020202020204" pitchFamily="34" charset="0"/>
              </a:rPr>
              <a:t>sau</a:t>
            </a:r>
            <a:r>
              <a:rPr lang="en-US" sz="2400" b="1" dirty="0">
                <a:solidFill>
                  <a:schemeClr val="tx1"/>
                </a:solidFill>
                <a:latin typeface="Times  New Roman"/>
                <a:ea typeface="Roboto" pitchFamily="2" charset="0"/>
                <a:cs typeface="Arial" panose="020B0604020202020204" pitchFamily="34" charset="0"/>
              </a:rPr>
              <a:t> </a:t>
            </a:r>
            <a:r>
              <a:rPr lang="en-US" sz="2400" b="1" dirty="0" err="1">
                <a:solidFill>
                  <a:schemeClr val="tx1"/>
                </a:solidFill>
                <a:latin typeface="Times  New Roman"/>
                <a:ea typeface="Roboto" pitchFamily="2" charset="0"/>
                <a:cs typeface="Arial" panose="020B0604020202020204" pitchFamily="34" charset="0"/>
              </a:rPr>
              <a:t>hãy</a:t>
            </a:r>
            <a:r>
              <a:rPr lang="en-US" sz="2400" b="1" dirty="0">
                <a:solidFill>
                  <a:schemeClr val="tx1"/>
                </a:solidFill>
                <a:latin typeface="Times  New Roman"/>
                <a:ea typeface="Roboto" pitchFamily="2" charset="0"/>
                <a:cs typeface="Arial" panose="020B0604020202020204" pitchFamily="34" charset="0"/>
              </a:rPr>
              <a:t> </a:t>
            </a:r>
            <a:r>
              <a:rPr lang="en-US" sz="2400" b="1" dirty="0" err="1">
                <a:solidFill>
                  <a:schemeClr val="tx1"/>
                </a:solidFill>
                <a:latin typeface="Times  New Roman"/>
                <a:ea typeface="Roboto" pitchFamily="2" charset="0"/>
                <a:cs typeface="Arial" panose="020B0604020202020204" pitchFamily="34" charset="0"/>
              </a:rPr>
              <a:t>cho</a:t>
            </a:r>
            <a:r>
              <a:rPr lang="en-US" sz="2400" b="1" dirty="0">
                <a:solidFill>
                  <a:schemeClr val="tx1"/>
                </a:solidFill>
                <a:latin typeface="Times  New Roman"/>
                <a:ea typeface="Roboto" pitchFamily="2" charset="0"/>
                <a:cs typeface="Arial" panose="020B0604020202020204" pitchFamily="34" charset="0"/>
              </a:rPr>
              <a:t> </a:t>
            </a:r>
            <a:r>
              <a:rPr lang="en-US" sz="2400" b="1" dirty="0" err="1">
                <a:solidFill>
                  <a:schemeClr val="tx1"/>
                </a:solidFill>
                <a:latin typeface="Times  New Roman"/>
                <a:ea typeface="Roboto" pitchFamily="2" charset="0"/>
                <a:cs typeface="Arial" panose="020B0604020202020204" pitchFamily="34" charset="0"/>
              </a:rPr>
              <a:t>biết</a:t>
            </a:r>
            <a:r>
              <a:rPr lang="en-US" sz="2400" b="1" dirty="0">
                <a:solidFill>
                  <a:schemeClr val="tx1"/>
                </a:solidFill>
                <a:latin typeface="Times  New Roman"/>
                <a:ea typeface="Roboto" pitchFamily="2" charset="0"/>
                <a:cs typeface="Arial" panose="020B0604020202020204" pitchFamily="34" charset="0"/>
              </a:rPr>
              <a:t> </a:t>
            </a:r>
            <a:r>
              <a:rPr lang="en-US" sz="2400" b="1" dirty="0" err="1">
                <a:solidFill>
                  <a:schemeClr val="tx1"/>
                </a:solidFill>
                <a:latin typeface="Times  New Roman"/>
                <a:ea typeface="Roboto" pitchFamily="2" charset="0"/>
                <a:cs typeface="Arial" panose="020B0604020202020204" pitchFamily="34" charset="0"/>
              </a:rPr>
              <a:t>tiền</a:t>
            </a:r>
            <a:r>
              <a:rPr lang="en-US" sz="2400" b="1" dirty="0">
                <a:solidFill>
                  <a:schemeClr val="tx1"/>
                </a:solidFill>
                <a:latin typeface="Times  New Roman"/>
                <a:ea typeface="Roboto" pitchFamily="2" charset="0"/>
                <a:cs typeface="Arial" panose="020B0604020202020204" pitchFamily="34" charset="0"/>
              </a:rPr>
              <a:t> </a:t>
            </a:r>
            <a:r>
              <a:rPr lang="en-US" sz="2400" b="1" dirty="0" err="1">
                <a:solidFill>
                  <a:schemeClr val="tx1"/>
                </a:solidFill>
                <a:latin typeface="Times  New Roman"/>
                <a:ea typeface="Roboto" pitchFamily="2" charset="0"/>
                <a:cs typeface="Arial" panose="020B0604020202020204" pitchFamily="34" charset="0"/>
              </a:rPr>
              <a:t>đề</a:t>
            </a:r>
            <a:r>
              <a:rPr lang="en-US" sz="2400" b="1" dirty="0">
                <a:solidFill>
                  <a:schemeClr val="tx1"/>
                </a:solidFill>
                <a:latin typeface="Times  New Roman"/>
                <a:ea typeface="Roboto" pitchFamily="2" charset="0"/>
                <a:cs typeface="Arial" panose="020B0604020202020204" pitchFamily="34" charset="0"/>
              </a:rPr>
              <a:t> </a:t>
            </a:r>
            <a:r>
              <a:rPr lang="en-US" sz="2400" b="1" dirty="0" err="1">
                <a:solidFill>
                  <a:schemeClr val="tx1"/>
                </a:solidFill>
                <a:latin typeface="Times  New Roman"/>
                <a:ea typeface="Roboto" pitchFamily="2" charset="0"/>
                <a:cs typeface="Arial" panose="020B0604020202020204" pitchFamily="34" charset="0"/>
              </a:rPr>
              <a:t>dẫn</a:t>
            </a:r>
            <a:r>
              <a:rPr lang="en-US" sz="2400" b="1" dirty="0">
                <a:solidFill>
                  <a:schemeClr val="tx1"/>
                </a:solidFill>
                <a:latin typeface="Times  New Roman"/>
                <a:ea typeface="Roboto" pitchFamily="2" charset="0"/>
                <a:cs typeface="Arial" panose="020B0604020202020204" pitchFamily="34" charset="0"/>
              </a:rPr>
              <a:t> </a:t>
            </a:r>
            <a:r>
              <a:rPr lang="en-US" sz="2400" b="1" dirty="0" err="1">
                <a:solidFill>
                  <a:schemeClr val="tx1"/>
                </a:solidFill>
                <a:latin typeface="Times  New Roman"/>
                <a:ea typeface="Roboto" pitchFamily="2" charset="0"/>
                <a:cs typeface="Arial" panose="020B0604020202020204" pitchFamily="34" charset="0"/>
              </a:rPr>
              <a:t>tới</a:t>
            </a:r>
            <a:r>
              <a:rPr lang="en-US" sz="2400" b="1" dirty="0">
                <a:solidFill>
                  <a:schemeClr val="tx1"/>
                </a:solidFill>
                <a:latin typeface="Times  New Roman"/>
                <a:ea typeface="Roboto" pitchFamily="2" charset="0"/>
                <a:cs typeface="Arial" panose="020B0604020202020204" pitchFamily="34" charset="0"/>
              </a:rPr>
              <a:t> </a:t>
            </a:r>
            <a:r>
              <a:rPr lang="en-US" sz="2400" b="1" dirty="0" err="1">
                <a:solidFill>
                  <a:schemeClr val="tx1"/>
                </a:solidFill>
                <a:latin typeface="Times  New Roman"/>
                <a:ea typeface="Roboto" pitchFamily="2" charset="0"/>
                <a:cs typeface="Arial" panose="020B0604020202020204" pitchFamily="34" charset="0"/>
              </a:rPr>
              <a:t>cách</a:t>
            </a:r>
            <a:r>
              <a:rPr lang="en-US" sz="2400" b="1" dirty="0">
                <a:solidFill>
                  <a:schemeClr val="tx1"/>
                </a:solidFill>
                <a:latin typeface="Times  New Roman"/>
                <a:ea typeface="Roboto" pitchFamily="2" charset="0"/>
                <a:cs typeface="Arial" panose="020B0604020202020204" pitchFamily="34" charset="0"/>
              </a:rPr>
              <a:t> </a:t>
            </a:r>
            <a:r>
              <a:rPr lang="en-US" sz="2400" b="1" dirty="0" err="1">
                <a:solidFill>
                  <a:schemeClr val="tx1"/>
                </a:solidFill>
                <a:latin typeface="Times  New Roman"/>
                <a:ea typeface="Roboto" pitchFamily="2" charset="0"/>
                <a:cs typeface="Arial" panose="020B0604020202020204" pitchFamily="34" charset="0"/>
              </a:rPr>
              <a:t>mạng</a:t>
            </a:r>
            <a:r>
              <a:rPr lang="en-US" sz="2400" b="1" dirty="0">
                <a:solidFill>
                  <a:schemeClr val="tx1"/>
                </a:solidFill>
                <a:latin typeface="Times  New Roman"/>
                <a:ea typeface="Roboto" pitchFamily="2" charset="0"/>
                <a:cs typeface="Arial" panose="020B0604020202020204" pitchFamily="34" charset="0"/>
              </a:rPr>
              <a:t> </a:t>
            </a:r>
            <a:r>
              <a:rPr lang="en-US" sz="2400" b="1" dirty="0" err="1">
                <a:solidFill>
                  <a:schemeClr val="tx1"/>
                </a:solidFill>
                <a:latin typeface="Times  New Roman"/>
                <a:ea typeface="Roboto" pitchFamily="2" charset="0"/>
                <a:cs typeface="Arial" panose="020B0604020202020204" pitchFamily="34" charset="0"/>
              </a:rPr>
              <a:t>công</a:t>
            </a:r>
            <a:r>
              <a:rPr lang="en-US" sz="2400" b="1" dirty="0">
                <a:solidFill>
                  <a:schemeClr val="tx1"/>
                </a:solidFill>
                <a:latin typeface="Times  New Roman"/>
                <a:ea typeface="Roboto" pitchFamily="2" charset="0"/>
                <a:cs typeface="Arial" panose="020B0604020202020204" pitchFamily="34" charset="0"/>
              </a:rPr>
              <a:t> </a:t>
            </a:r>
            <a:r>
              <a:rPr lang="en-US" sz="2400" b="1" dirty="0" err="1">
                <a:solidFill>
                  <a:schemeClr val="tx1"/>
                </a:solidFill>
                <a:latin typeface="Times  New Roman"/>
                <a:ea typeface="Roboto" pitchFamily="2" charset="0"/>
                <a:cs typeface="Arial" panose="020B0604020202020204" pitchFamily="34" charset="0"/>
              </a:rPr>
              <a:t>nghiệp</a:t>
            </a:r>
            <a:r>
              <a:rPr lang="en-US" sz="2400" b="1" dirty="0">
                <a:solidFill>
                  <a:schemeClr val="tx1"/>
                </a:solidFill>
                <a:latin typeface="Times  New Roman"/>
                <a:ea typeface="Roboto" pitchFamily="2" charset="0"/>
                <a:cs typeface="Arial" panose="020B0604020202020204" pitchFamily="34" charset="0"/>
              </a:rPr>
              <a:t> </a:t>
            </a:r>
            <a:r>
              <a:rPr lang="en-US" sz="2400" b="1" dirty="0" err="1">
                <a:solidFill>
                  <a:schemeClr val="tx1"/>
                </a:solidFill>
                <a:latin typeface="Times  New Roman"/>
                <a:ea typeface="Roboto" pitchFamily="2" charset="0"/>
                <a:cs typeface="Arial" panose="020B0604020202020204" pitchFamily="34" charset="0"/>
              </a:rPr>
              <a:t>là</a:t>
            </a:r>
            <a:r>
              <a:rPr lang="en-US" sz="2400" b="1" dirty="0">
                <a:solidFill>
                  <a:schemeClr val="tx1"/>
                </a:solidFill>
                <a:latin typeface="Times  New Roman"/>
                <a:ea typeface="Roboto" pitchFamily="2" charset="0"/>
                <a:cs typeface="Arial" panose="020B0604020202020204" pitchFamily="34" charset="0"/>
              </a:rPr>
              <a:t> </a:t>
            </a:r>
            <a:r>
              <a:rPr lang="en-US" sz="2400" b="1" dirty="0" err="1" smtClean="0">
                <a:solidFill>
                  <a:schemeClr val="tx1"/>
                </a:solidFill>
                <a:latin typeface="Times  New Roman"/>
                <a:ea typeface="Roboto" pitchFamily="2" charset="0"/>
                <a:cs typeface="Arial" panose="020B0604020202020204" pitchFamily="34" charset="0"/>
              </a:rPr>
              <a:t>gì</a:t>
            </a:r>
            <a:endParaRPr lang="en-US" sz="2400" b="1" dirty="0">
              <a:solidFill>
                <a:srgbClr val="002060"/>
              </a:solidFill>
              <a:latin typeface="Times  New Roman"/>
              <a:cs typeface="Times New Roman" panose="02020603050405020304" pitchFamily="18" charset="0"/>
            </a:endParaRPr>
          </a:p>
        </p:txBody>
      </p:sp>
      <p:sp>
        <p:nvSpPr>
          <p:cNvPr id="11" name="TextBox 10">
            <a:extLst>
              <a:ext uri="{FF2B5EF4-FFF2-40B4-BE49-F238E27FC236}">
                <a16:creationId xmlns:a16="http://schemas.microsoft.com/office/drawing/2014/main" id="{2A0C51F1-865F-0565-5049-E6ABC32004FD}"/>
              </a:ext>
            </a:extLst>
          </p:cNvPr>
          <p:cNvSpPr txBox="1"/>
          <p:nvPr/>
        </p:nvSpPr>
        <p:spPr>
          <a:xfrm>
            <a:off x="397947" y="6123574"/>
            <a:ext cx="11509108" cy="492443"/>
          </a:xfrm>
          <a:prstGeom prst="rect">
            <a:avLst/>
          </a:prstGeom>
          <a:solidFill>
            <a:schemeClr val="accent1">
              <a:lumMod val="20000"/>
              <a:lumOff val="80000"/>
            </a:schemeClr>
          </a:solidFill>
          <a:ln>
            <a:solidFill>
              <a:schemeClr val="tx1"/>
            </a:solidFill>
          </a:ln>
          <a:scene3d>
            <a:camera prst="orthographicFront"/>
            <a:lightRig rig="threePt" dir="t"/>
          </a:scene3d>
          <a:sp3d>
            <a:bevelT w="101600" prst="riblet"/>
          </a:sp3d>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i="0" u="none" strike="noStrike" kern="1200" normalizeH="0" baseline="0" noProof="0" dirty="0" err="1">
                <a:ln w="0"/>
                <a:solidFill>
                  <a:schemeClr val="tx1"/>
                </a:solidFill>
                <a:effectLst>
                  <a:outerShdw blurRad="38100" dist="19050" dir="2700000" algn="tl" rotWithShape="0">
                    <a:schemeClr val="dk1">
                      <a:alpha val="40000"/>
                    </a:schemeClr>
                  </a:outerShdw>
                </a:effectLst>
                <a:uLnTx/>
                <a:uFillTx/>
                <a:latin typeface="Times  New Roman"/>
                <a:ea typeface="+mn-ea"/>
                <a:cs typeface="+mn-cs"/>
              </a:rPr>
              <a:t>Nước</a:t>
            </a:r>
            <a:r>
              <a:rPr kumimoji="0" lang="en-US" sz="3200" i="0" u="none" strike="noStrike" kern="1200" normalizeH="0" baseline="0" noProof="0" dirty="0">
                <a:ln w="0"/>
                <a:solidFill>
                  <a:schemeClr val="tx1"/>
                </a:solidFill>
                <a:effectLst>
                  <a:outerShdw blurRad="38100" dist="19050" dir="2700000" algn="tl" rotWithShape="0">
                    <a:schemeClr val="dk1">
                      <a:alpha val="40000"/>
                    </a:schemeClr>
                  </a:outerShdw>
                </a:effectLst>
                <a:uLnTx/>
                <a:uFillTx/>
                <a:latin typeface="Times  New Roman"/>
                <a:ea typeface="+mn-ea"/>
                <a:cs typeface="+mn-cs"/>
              </a:rPr>
              <a:t> Anh </a:t>
            </a:r>
            <a:r>
              <a:rPr kumimoji="0" lang="en-US" sz="3200" i="0" u="none" strike="noStrike" kern="1200" normalizeH="0" baseline="0" noProof="0" dirty="0" err="1">
                <a:ln w="0"/>
                <a:solidFill>
                  <a:schemeClr val="tx1"/>
                </a:solidFill>
                <a:effectLst>
                  <a:outerShdw blurRad="38100" dist="19050" dir="2700000" algn="tl" rotWithShape="0">
                    <a:schemeClr val="dk1">
                      <a:alpha val="40000"/>
                    </a:schemeClr>
                  </a:outerShdw>
                </a:effectLst>
                <a:uLnTx/>
                <a:uFillTx/>
                <a:latin typeface="Times  New Roman"/>
                <a:ea typeface="+mn-ea"/>
                <a:cs typeface="+mn-cs"/>
              </a:rPr>
              <a:t>là</a:t>
            </a:r>
            <a:r>
              <a:rPr kumimoji="0" lang="en-US" sz="3200" i="0" u="none" strike="noStrike" kern="1200" normalizeH="0" baseline="0" noProof="0" dirty="0">
                <a:ln w="0"/>
                <a:solidFill>
                  <a:schemeClr val="tx1"/>
                </a:solidFill>
                <a:effectLst>
                  <a:outerShdw blurRad="38100" dist="19050" dir="2700000" algn="tl" rotWithShape="0">
                    <a:schemeClr val="dk1">
                      <a:alpha val="40000"/>
                    </a:schemeClr>
                  </a:outerShdw>
                </a:effectLst>
                <a:uLnTx/>
                <a:uFillTx/>
                <a:latin typeface="Times  New Roman"/>
                <a:ea typeface="+mn-ea"/>
                <a:cs typeface="+mn-cs"/>
              </a:rPr>
              <a:t> </a:t>
            </a:r>
            <a:r>
              <a:rPr kumimoji="0" lang="en-US" sz="3200" i="0" u="none" strike="noStrike" kern="1200" normalizeH="0" baseline="0" noProof="0" dirty="0" err="1" smtClean="0">
                <a:ln w="0"/>
                <a:solidFill>
                  <a:schemeClr val="tx1"/>
                </a:solidFill>
                <a:effectLst>
                  <a:outerShdw blurRad="38100" dist="19050" dir="2700000" algn="tl" rotWithShape="0">
                    <a:schemeClr val="dk1">
                      <a:alpha val="40000"/>
                    </a:schemeClr>
                  </a:outerShdw>
                </a:effectLst>
                <a:uLnTx/>
                <a:uFillTx/>
                <a:latin typeface="Times  New Roman"/>
                <a:ea typeface="+mn-ea"/>
                <a:cs typeface="+mn-cs"/>
              </a:rPr>
              <a:t>nơi</a:t>
            </a:r>
            <a:r>
              <a:rPr kumimoji="0" lang="en-US" sz="3200" i="0" u="none" strike="noStrike" kern="1200" normalizeH="0" baseline="0" noProof="0" dirty="0" smtClean="0">
                <a:ln w="0"/>
                <a:solidFill>
                  <a:schemeClr val="tx1"/>
                </a:solidFill>
                <a:effectLst>
                  <a:outerShdw blurRad="38100" dist="19050" dir="2700000" algn="tl" rotWithShape="0">
                    <a:schemeClr val="dk1">
                      <a:alpha val="40000"/>
                    </a:schemeClr>
                  </a:outerShdw>
                </a:effectLst>
                <a:uLnTx/>
                <a:uFillTx/>
                <a:latin typeface="Times  New Roman"/>
                <a:ea typeface="+mn-ea"/>
                <a:cs typeface="+mn-cs"/>
              </a:rPr>
              <a:t> </a:t>
            </a:r>
            <a:r>
              <a:rPr kumimoji="0" lang="en-US" sz="3200" i="0" u="none" strike="noStrike" kern="1200" normalizeH="0" baseline="0" noProof="0" dirty="0" err="1" smtClean="0">
                <a:ln w="0"/>
                <a:solidFill>
                  <a:schemeClr val="tx1"/>
                </a:solidFill>
                <a:effectLst>
                  <a:outerShdw blurRad="38100" dist="19050" dir="2700000" algn="tl" rotWithShape="0">
                    <a:schemeClr val="dk1">
                      <a:alpha val="40000"/>
                    </a:schemeClr>
                  </a:outerShdw>
                </a:effectLst>
                <a:uLnTx/>
                <a:uFillTx/>
                <a:latin typeface="Times  New Roman"/>
                <a:ea typeface="+mn-ea"/>
                <a:cs typeface="+mn-cs"/>
              </a:rPr>
              <a:t>khởi</a:t>
            </a:r>
            <a:r>
              <a:rPr kumimoji="0" lang="en-US" sz="3200" i="0" u="none" strike="noStrike" kern="1200" normalizeH="0" noProof="0" dirty="0" smtClean="0">
                <a:ln w="0"/>
                <a:solidFill>
                  <a:schemeClr val="tx1"/>
                </a:solidFill>
                <a:effectLst>
                  <a:outerShdw blurRad="38100" dist="19050" dir="2700000" algn="tl" rotWithShape="0">
                    <a:schemeClr val="dk1">
                      <a:alpha val="40000"/>
                    </a:schemeClr>
                  </a:outerShdw>
                </a:effectLst>
                <a:uLnTx/>
                <a:uFillTx/>
                <a:latin typeface="Times  New Roman"/>
                <a:ea typeface="+mn-ea"/>
                <a:cs typeface="+mn-cs"/>
              </a:rPr>
              <a:t> </a:t>
            </a:r>
            <a:r>
              <a:rPr kumimoji="0" lang="en-US" sz="3200" i="0" u="none" strike="noStrike" kern="1200" normalizeH="0" noProof="0" dirty="0" err="1" smtClean="0">
                <a:ln w="0"/>
                <a:solidFill>
                  <a:schemeClr val="tx1"/>
                </a:solidFill>
                <a:effectLst>
                  <a:outerShdw blurRad="38100" dist="19050" dir="2700000" algn="tl" rotWithShape="0">
                    <a:schemeClr val="dk1">
                      <a:alpha val="40000"/>
                    </a:schemeClr>
                  </a:outerShdw>
                </a:effectLst>
                <a:uLnTx/>
                <a:uFillTx/>
                <a:latin typeface="Times  New Roman"/>
                <a:ea typeface="+mn-ea"/>
                <a:cs typeface="+mn-cs"/>
              </a:rPr>
              <a:t>đầu</a:t>
            </a:r>
            <a:r>
              <a:rPr kumimoji="0" lang="en-US" sz="3200" i="0" u="none" strike="noStrike" kern="1200" normalizeH="0" noProof="0" dirty="0" smtClean="0">
                <a:ln w="0"/>
                <a:solidFill>
                  <a:schemeClr val="tx1"/>
                </a:solidFill>
                <a:effectLst>
                  <a:outerShdw blurRad="38100" dist="19050" dir="2700000" algn="tl" rotWithShape="0">
                    <a:schemeClr val="dk1">
                      <a:alpha val="40000"/>
                    </a:schemeClr>
                  </a:outerShdw>
                </a:effectLst>
                <a:uLnTx/>
                <a:uFillTx/>
                <a:latin typeface="Times  New Roman"/>
                <a:ea typeface="+mn-ea"/>
                <a:cs typeface="+mn-cs"/>
              </a:rPr>
              <a:t> </a:t>
            </a:r>
            <a:r>
              <a:rPr kumimoji="0" lang="en-US" sz="3200" i="0" u="none" strike="noStrike" kern="1200" normalizeH="0" baseline="0" noProof="0" dirty="0" err="1" smtClean="0">
                <a:ln w="0"/>
                <a:solidFill>
                  <a:schemeClr val="tx1"/>
                </a:solidFill>
                <a:effectLst>
                  <a:outerShdw blurRad="38100" dist="19050" dir="2700000" algn="tl" rotWithShape="0">
                    <a:schemeClr val="dk1">
                      <a:alpha val="40000"/>
                    </a:schemeClr>
                  </a:outerShdw>
                </a:effectLst>
                <a:uLnTx/>
                <a:uFillTx/>
                <a:latin typeface="Times  New Roman"/>
                <a:ea typeface="+mn-ea"/>
                <a:cs typeface="+mn-cs"/>
              </a:rPr>
              <a:t>của</a:t>
            </a:r>
            <a:r>
              <a:rPr kumimoji="0" lang="en-US" sz="3200" i="0" u="none" strike="noStrike" kern="1200" normalizeH="0" baseline="0" noProof="0" dirty="0" smtClean="0">
                <a:ln w="0"/>
                <a:solidFill>
                  <a:schemeClr val="tx1"/>
                </a:solidFill>
                <a:effectLst>
                  <a:outerShdw blurRad="38100" dist="19050" dir="2700000" algn="tl" rotWithShape="0">
                    <a:schemeClr val="dk1">
                      <a:alpha val="40000"/>
                    </a:schemeClr>
                  </a:outerShdw>
                </a:effectLst>
                <a:uLnTx/>
                <a:uFillTx/>
                <a:latin typeface="Times  New Roman"/>
                <a:ea typeface="+mn-ea"/>
                <a:cs typeface="+mn-cs"/>
              </a:rPr>
              <a:t> </a:t>
            </a:r>
            <a:r>
              <a:rPr kumimoji="0" lang="en-US" sz="3200" i="0" u="none" strike="noStrike" kern="1200" normalizeH="0" baseline="0" noProof="0" dirty="0" err="1">
                <a:ln w="0"/>
                <a:solidFill>
                  <a:schemeClr val="tx1"/>
                </a:solidFill>
                <a:effectLst>
                  <a:outerShdw blurRad="38100" dist="19050" dir="2700000" algn="tl" rotWithShape="0">
                    <a:schemeClr val="dk1">
                      <a:alpha val="40000"/>
                    </a:schemeClr>
                  </a:outerShdw>
                </a:effectLst>
                <a:uLnTx/>
                <a:uFillTx/>
                <a:latin typeface="Times  New Roman"/>
                <a:ea typeface="+mn-ea"/>
                <a:cs typeface="+mn-cs"/>
              </a:rPr>
              <a:t>cách</a:t>
            </a:r>
            <a:r>
              <a:rPr kumimoji="0" lang="en-US" sz="3200" i="0" u="none" strike="noStrike" kern="1200" normalizeH="0" baseline="0" noProof="0" dirty="0">
                <a:ln w="0"/>
                <a:solidFill>
                  <a:schemeClr val="tx1"/>
                </a:solidFill>
                <a:effectLst>
                  <a:outerShdw blurRad="38100" dist="19050" dir="2700000" algn="tl" rotWithShape="0">
                    <a:schemeClr val="dk1">
                      <a:alpha val="40000"/>
                    </a:schemeClr>
                  </a:outerShdw>
                </a:effectLst>
                <a:uLnTx/>
                <a:uFillTx/>
                <a:latin typeface="Times  New Roman"/>
                <a:ea typeface="+mn-ea"/>
                <a:cs typeface="+mn-cs"/>
              </a:rPr>
              <a:t> </a:t>
            </a:r>
            <a:r>
              <a:rPr kumimoji="0" lang="en-US" sz="3200" i="0" u="none" strike="noStrike" kern="1200" normalizeH="0" baseline="0" noProof="0" dirty="0" err="1">
                <a:ln w="0"/>
                <a:solidFill>
                  <a:schemeClr val="tx1"/>
                </a:solidFill>
                <a:effectLst>
                  <a:outerShdw blurRad="38100" dist="19050" dir="2700000" algn="tl" rotWithShape="0">
                    <a:schemeClr val="dk1">
                      <a:alpha val="40000"/>
                    </a:schemeClr>
                  </a:outerShdw>
                </a:effectLst>
                <a:uLnTx/>
                <a:uFillTx/>
                <a:latin typeface="Times  New Roman"/>
                <a:ea typeface="+mn-ea"/>
                <a:cs typeface="+mn-cs"/>
              </a:rPr>
              <a:t>mạng</a:t>
            </a:r>
            <a:r>
              <a:rPr kumimoji="0" lang="en-US" sz="3200" i="0" u="none" strike="noStrike" kern="1200" normalizeH="0" baseline="0" noProof="0" dirty="0">
                <a:ln w="0"/>
                <a:solidFill>
                  <a:schemeClr val="tx1"/>
                </a:solidFill>
                <a:effectLst>
                  <a:outerShdw blurRad="38100" dist="19050" dir="2700000" algn="tl" rotWithShape="0">
                    <a:schemeClr val="dk1">
                      <a:alpha val="40000"/>
                    </a:schemeClr>
                  </a:outerShdw>
                </a:effectLst>
                <a:uLnTx/>
                <a:uFillTx/>
                <a:latin typeface="Times  New Roman"/>
                <a:ea typeface="+mn-ea"/>
                <a:cs typeface="+mn-cs"/>
              </a:rPr>
              <a:t> </a:t>
            </a:r>
            <a:r>
              <a:rPr kumimoji="0" lang="en-US" sz="3200" i="0" u="none" strike="noStrike" kern="1200" normalizeH="0" baseline="0" noProof="0" dirty="0" err="1">
                <a:ln w="0"/>
                <a:solidFill>
                  <a:schemeClr val="tx1"/>
                </a:solidFill>
                <a:effectLst>
                  <a:outerShdw blurRad="38100" dist="19050" dir="2700000" algn="tl" rotWithShape="0">
                    <a:schemeClr val="dk1">
                      <a:alpha val="40000"/>
                    </a:schemeClr>
                  </a:outerShdw>
                </a:effectLst>
                <a:uLnTx/>
                <a:uFillTx/>
                <a:latin typeface="Times  New Roman"/>
                <a:ea typeface="+mn-ea"/>
                <a:cs typeface="+mn-cs"/>
              </a:rPr>
              <a:t>công</a:t>
            </a:r>
            <a:r>
              <a:rPr kumimoji="0" lang="en-US" sz="3200" i="0" u="none" strike="noStrike" kern="1200" normalizeH="0" baseline="0" noProof="0" dirty="0">
                <a:ln w="0"/>
                <a:solidFill>
                  <a:schemeClr val="tx1"/>
                </a:solidFill>
                <a:effectLst>
                  <a:outerShdw blurRad="38100" dist="19050" dir="2700000" algn="tl" rotWithShape="0">
                    <a:schemeClr val="dk1">
                      <a:alpha val="40000"/>
                    </a:schemeClr>
                  </a:outerShdw>
                </a:effectLst>
                <a:uLnTx/>
                <a:uFillTx/>
                <a:latin typeface="Times  New Roman"/>
                <a:ea typeface="+mn-ea"/>
                <a:cs typeface="+mn-cs"/>
              </a:rPr>
              <a:t> </a:t>
            </a:r>
            <a:r>
              <a:rPr kumimoji="0" lang="en-US" sz="3200" i="0" u="none" strike="noStrike" kern="1200" normalizeH="0" baseline="0" noProof="0" dirty="0" err="1">
                <a:ln w="0"/>
                <a:solidFill>
                  <a:schemeClr val="tx1"/>
                </a:solidFill>
                <a:effectLst>
                  <a:outerShdw blurRad="38100" dist="19050" dir="2700000" algn="tl" rotWithShape="0">
                    <a:schemeClr val="dk1">
                      <a:alpha val="40000"/>
                    </a:schemeClr>
                  </a:outerShdw>
                </a:effectLst>
                <a:uLnTx/>
                <a:uFillTx/>
                <a:latin typeface="Times  New Roman"/>
                <a:ea typeface="+mn-ea"/>
                <a:cs typeface="+mn-cs"/>
              </a:rPr>
              <a:t>nghiệp</a:t>
            </a:r>
            <a:endParaRPr kumimoji="0" lang="en-US" sz="3200" i="0" u="none" strike="noStrike" kern="1200" normalizeH="0" baseline="0" noProof="0" dirty="0">
              <a:ln w="0"/>
              <a:solidFill>
                <a:schemeClr val="tx1"/>
              </a:solidFill>
              <a:effectLst>
                <a:outerShdw blurRad="38100" dist="19050" dir="2700000" algn="tl" rotWithShape="0">
                  <a:schemeClr val="dk1">
                    <a:alpha val="40000"/>
                  </a:schemeClr>
                </a:outerShdw>
              </a:effectLst>
              <a:uLnTx/>
              <a:uFillTx/>
              <a:latin typeface="Times  New Roman"/>
              <a:ea typeface="+mn-ea"/>
              <a:cs typeface="+mn-cs"/>
            </a:endParaRPr>
          </a:p>
        </p:txBody>
      </p:sp>
    </p:spTree>
    <p:extLst>
      <p:ext uri="{BB962C8B-B14F-4D97-AF65-F5344CB8AC3E}">
        <p14:creationId xmlns:p14="http://schemas.microsoft.com/office/powerpoint/2010/main" val="27883271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0976" fill="hold"/>
                                        <p:tgtEl>
                                          <p:spTgt spid="27"/>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27"/>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27"/>
                                        </p:tgtEl>
                                      </p:cBhvr>
                                    </p:cmd>
                                  </p:childTnLst>
                                </p:cTn>
                              </p:par>
                            </p:childTnLst>
                          </p:cTn>
                        </p:par>
                      </p:childTnLst>
                    </p:cTn>
                  </p:par>
                </p:childTnLst>
              </p:cTn>
              <p:nextCondLst>
                <p:cond evt="onClick" delay="0">
                  <p:tgtEl>
                    <p:spTgt spid="27"/>
                  </p:tgtEl>
                </p:cond>
              </p:nextCondLst>
            </p:seq>
            <p:video>
              <p:cMediaNode vol="80000">
                <p:cTn id="18" fill="hold" display="0">
                  <p:stCondLst>
                    <p:cond delay="indefinite"/>
                  </p:stCondLst>
                </p:cTn>
                <p:tgtEl>
                  <p:spTgt spid="27"/>
                </p:tgtEl>
              </p:cMediaNode>
            </p:video>
          </p:childTnLst>
        </p:cTn>
      </p:par>
    </p:tnLst>
    <p:bldLst>
      <p:bldP spid="1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359"/>
        <p:cNvGrpSpPr/>
        <p:nvPr/>
      </p:nvGrpSpPr>
      <p:grpSpPr>
        <a:xfrm>
          <a:off x="0" y="0"/>
          <a:ext cx="0" cy="0"/>
          <a:chOff x="0" y="0"/>
          <a:chExt cx="0" cy="0"/>
        </a:xfrm>
      </p:grpSpPr>
      <p:grpSp>
        <p:nvGrpSpPr>
          <p:cNvPr id="3361" name="Google Shape;3361;p51"/>
          <p:cNvGrpSpPr/>
          <p:nvPr/>
        </p:nvGrpSpPr>
        <p:grpSpPr>
          <a:xfrm>
            <a:off x="357188" y="1768500"/>
            <a:ext cx="2979570" cy="4003698"/>
            <a:chOff x="2125025" y="665925"/>
            <a:chExt cx="3251500" cy="4300600"/>
          </a:xfrm>
          <a:solidFill>
            <a:schemeClr val="accent2"/>
          </a:solidFill>
        </p:grpSpPr>
        <p:sp>
          <p:nvSpPr>
            <p:cNvPr id="3362" name="Google Shape;3362;p51"/>
            <p:cNvSpPr/>
            <p:nvPr/>
          </p:nvSpPr>
          <p:spPr>
            <a:xfrm>
              <a:off x="2325575" y="3611900"/>
              <a:ext cx="52975" cy="27625"/>
            </a:xfrm>
            <a:custGeom>
              <a:avLst/>
              <a:gdLst/>
              <a:ahLst/>
              <a:cxnLst/>
              <a:rect l="l" t="t" r="r" b="b"/>
              <a:pathLst>
                <a:path w="2119" h="1105" extrusionOk="0">
                  <a:moveTo>
                    <a:pt x="278" y="1"/>
                  </a:moveTo>
                  <a:cubicBezTo>
                    <a:pt x="163" y="1"/>
                    <a:pt x="77" y="50"/>
                    <a:pt x="51" y="179"/>
                  </a:cubicBezTo>
                  <a:cubicBezTo>
                    <a:pt x="1" y="329"/>
                    <a:pt x="82" y="348"/>
                    <a:pt x="168" y="348"/>
                  </a:cubicBezTo>
                  <a:cubicBezTo>
                    <a:pt x="197" y="348"/>
                    <a:pt x="226" y="346"/>
                    <a:pt x="251" y="346"/>
                  </a:cubicBezTo>
                  <a:cubicBezTo>
                    <a:pt x="618" y="479"/>
                    <a:pt x="951" y="646"/>
                    <a:pt x="1285" y="846"/>
                  </a:cubicBezTo>
                  <a:cubicBezTo>
                    <a:pt x="1318" y="846"/>
                    <a:pt x="1418" y="846"/>
                    <a:pt x="1452" y="880"/>
                  </a:cubicBezTo>
                  <a:cubicBezTo>
                    <a:pt x="1552" y="946"/>
                    <a:pt x="1619" y="1013"/>
                    <a:pt x="1719" y="1046"/>
                  </a:cubicBezTo>
                  <a:cubicBezTo>
                    <a:pt x="1752" y="1080"/>
                    <a:pt x="1802" y="1105"/>
                    <a:pt x="1852" y="1105"/>
                  </a:cubicBezTo>
                  <a:cubicBezTo>
                    <a:pt x="1902" y="1105"/>
                    <a:pt x="1952" y="1080"/>
                    <a:pt x="1986" y="1013"/>
                  </a:cubicBezTo>
                  <a:cubicBezTo>
                    <a:pt x="2052" y="980"/>
                    <a:pt x="2119" y="846"/>
                    <a:pt x="2086" y="813"/>
                  </a:cubicBezTo>
                  <a:cubicBezTo>
                    <a:pt x="2072" y="759"/>
                    <a:pt x="2043" y="749"/>
                    <a:pt x="2006" y="749"/>
                  </a:cubicBezTo>
                  <a:cubicBezTo>
                    <a:pt x="1982" y="749"/>
                    <a:pt x="1954" y="754"/>
                    <a:pt x="1925" y="754"/>
                  </a:cubicBezTo>
                  <a:cubicBezTo>
                    <a:pt x="1889" y="754"/>
                    <a:pt x="1852" y="746"/>
                    <a:pt x="1819" y="713"/>
                  </a:cubicBezTo>
                  <a:cubicBezTo>
                    <a:pt x="1785" y="679"/>
                    <a:pt x="1719" y="713"/>
                    <a:pt x="1652" y="646"/>
                  </a:cubicBezTo>
                  <a:cubicBezTo>
                    <a:pt x="1652" y="579"/>
                    <a:pt x="1885" y="613"/>
                    <a:pt x="1885" y="446"/>
                  </a:cubicBezTo>
                  <a:cubicBezTo>
                    <a:pt x="1752" y="346"/>
                    <a:pt x="1552" y="379"/>
                    <a:pt x="1485" y="246"/>
                  </a:cubicBezTo>
                  <a:cubicBezTo>
                    <a:pt x="1374" y="246"/>
                    <a:pt x="1263" y="216"/>
                    <a:pt x="1152" y="216"/>
                  </a:cubicBezTo>
                  <a:cubicBezTo>
                    <a:pt x="1096" y="216"/>
                    <a:pt x="1040" y="224"/>
                    <a:pt x="985" y="246"/>
                  </a:cubicBezTo>
                  <a:cubicBezTo>
                    <a:pt x="962" y="250"/>
                    <a:pt x="942" y="252"/>
                    <a:pt x="923" y="252"/>
                  </a:cubicBezTo>
                  <a:cubicBezTo>
                    <a:pt x="801" y="252"/>
                    <a:pt x="747" y="166"/>
                    <a:pt x="718" y="79"/>
                  </a:cubicBezTo>
                  <a:cubicBezTo>
                    <a:pt x="585" y="79"/>
                    <a:pt x="451" y="79"/>
                    <a:pt x="384" y="12"/>
                  </a:cubicBezTo>
                  <a:cubicBezTo>
                    <a:pt x="347" y="5"/>
                    <a:pt x="311" y="1"/>
                    <a:pt x="278" y="1"/>
                  </a:cubicBezTo>
                  <a:close/>
                </a:path>
              </a:pathLst>
            </a:custGeom>
            <a:grpFill/>
            <a:ln>
              <a:solidFill>
                <a:schemeClr val="tx1"/>
              </a:solidFill>
            </a:ln>
            <a:effectLst>
              <a:outerShdw blurRad="57150" dist="19050" dir="5400000" algn="bl" rotWithShape="0">
                <a:srgbClr val="000000">
                  <a:alpha val="33000"/>
                </a:srgbClr>
              </a:outerShdw>
            </a:effectLst>
          </p:spPr>
          <p:txBody>
            <a:bodyPr spcFirstLastPara="1" wrap="square" lIns="121900" tIns="121900" rIns="121900" bIns="121900" anchor="ctr" anchorCtr="0">
              <a:noAutofit/>
            </a:bodyPr>
            <a:lstStyle/>
            <a:p>
              <a:endParaRPr sz="1867"/>
            </a:p>
          </p:txBody>
        </p:sp>
        <p:sp>
          <p:nvSpPr>
            <p:cNvPr id="3363" name="Google Shape;3363;p51"/>
            <p:cNvSpPr/>
            <p:nvPr/>
          </p:nvSpPr>
          <p:spPr>
            <a:xfrm>
              <a:off x="2265125" y="3314300"/>
              <a:ext cx="33375" cy="18775"/>
            </a:xfrm>
            <a:custGeom>
              <a:avLst/>
              <a:gdLst/>
              <a:ahLst/>
              <a:cxnLst/>
              <a:rect l="l" t="t" r="r" b="b"/>
              <a:pathLst>
                <a:path w="1335" h="751" extrusionOk="0">
                  <a:moveTo>
                    <a:pt x="895" y="1"/>
                  </a:moveTo>
                  <a:cubicBezTo>
                    <a:pt x="877" y="1"/>
                    <a:pt x="857" y="13"/>
                    <a:pt x="834" y="41"/>
                  </a:cubicBezTo>
                  <a:cubicBezTo>
                    <a:pt x="634" y="241"/>
                    <a:pt x="301" y="241"/>
                    <a:pt x="67" y="475"/>
                  </a:cubicBezTo>
                  <a:cubicBezTo>
                    <a:pt x="0" y="541"/>
                    <a:pt x="0" y="608"/>
                    <a:pt x="0" y="742"/>
                  </a:cubicBezTo>
                  <a:cubicBezTo>
                    <a:pt x="134" y="742"/>
                    <a:pt x="276" y="750"/>
                    <a:pt x="419" y="750"/>
                  </a:cubicBezTo>
                  <a:cubicBezTo>
                    <a:pt x="669" y="750"/>
                    <a:pt x="922" y="723"/>
                    <a:pt x="1135" y="575"/>
                  </a:cubicBezTo>
                  <a:cubicBezTo>
                    <a:pt x="1168" y="541"/>
                    <a:pt x="1335" y="375"/>
                    <a:pt x="1235" y="341"/>
                  </a:cubicBezTo>
                  <a:cubicBezTo>
                    <a:pt x="1041" y="286"/>
                    <a:pt x="985" y="1"/>
                    <a:pt x="895" y="1"/>
                  </a:cubicBezTo>
                  <a:close/>
                </a:path>
              </a:pathLst>
            </a:custGeom>
            <a:grpFill/>
            <a:ln>
              <a:solidFill>
                <a:schemeClr val="tx1"/>
              </a:solidFill>
            </a:ln>
            <a:effectLst>
              <a:outerShdw blurRad="57150" dist="19050" dir="5400000" algn="bl" rotWithShape="0">
                <a:srgbClr val="000000">
                  <a:alpha val="33000"/>
                </a:srgbClr>
              </a:outerShdw>
            </a:effectLst>
          </p:spPr>
          <p:txBody>
            <a:bodyPr spcFirstLastPara="1" wrap="square" lIns="121900" tIns="121900" rIns="121900" bIns="121900" anchor="ctr" anchorCtr="0">
              <a:noAutofit/>
            </a:bodyPr>
            <a:lstStyle/>
            <a:p>
              <a:endParaRPr sz="1867"/>
            </a:p>
          </p:txBody>
        </p:sp>
        <p:sp>
          <p:nvSpPr>
            <p:cNvPr id="3364" name="Google Shape;3364;p51"/>
            <p:cNvSpPr/>
            <p:nvPr/>
          </p:nvSpPr>
          <p:spPr>
            <a:xfrm>
              <a:off x="2200075" y="3398500"/>
              <a:ext cx="34225" cy="15725"/>
            </a:xfrm>
            <a:custGeom>
              <a:avLst/>
              <a:gdLst/>
              <a:ahLst/>
              <a:cxnLst/>
              <a:rect l="l" t="t" r="r" b="b"/>
              <a:pathLst>
                <a:path w="1369" h="629" extrusionOk="0">
                  <a:moveTo>
                    <a:pt x="1072" y="0"/>
                  </a:moveTo>
                  <a:cubicBezTo>
                    <a:pt x="993" y="0"/>
                    <a:pt x="918" y="26"/>
                    <a:pt x="868" y="76"/>
                  </a:cubicBezTo>
                  <a:cubicBezTo>
                    <a:pt x="838" y="126"/>
                    <a:pt x="804" y="143"/>
                    <a:pt x="770" y="143"/>
                  </a:cubicBezTo>
                  <a:cubicBezTo>
                    <a:pt x="699" y="143"/>
                    <a:pt x="624" y="72"/>
                    <a:pt x="559" y="72"/>
                  </a:cubicBezTo>
                  <a:cubicBezTo>
                    <a:pt x="550" y="72"/>
                    <a:pt x="542" y="73"/>
                    <a:pt x="534" y="76"/>
                  </a:cubicBezTo>
                  <a:cubicBezTo>
                    <a:pt x="501" y="376"/>
                    <a:pt x="167" y="209"/>
                    <a:pt x="101" y="376"/>
                  </a:cubicBezTo>
                  <a:cubicBezTo>
                    <a:pt x="67" y="442"/>
                    <a:pt x="67" y="476"/>
                    <a:pt x="1" y="543"/>
                  </a:cubicBezTo>
                  <a:cubicBezTo>
                    <a:pt x="97" y="603"/>
                    <a:pt x="189" y="628"/>
                    <a:pt x="278" y="628"/>
                  </a:cubicBezTo>
                  <a:cubicBezTo>
                    <a:pt x="436" y="628"/>
                    <a:pt x="585" y="549"/>
                    <a:pt x="734" y="442"/>
                  </a:cubicBezTo>
                  <a:cubicBezTo>
                    <a:pt x="768" y="476"/>
                    <a:pt x="801" y="476"/>
                    <a:pt x="834" y="509"/>
                  </a:cubicBezTo>
                  <a:cubicBezTo>
                    <a:pt x="911" y="548"/>
                    <a:pt x="1000" y="586"/>
                    <a:pt x="1086" y="586"/>
                  </a:cubicBezTo>
                  <a:cubicBezTo>
                    <a:pt x="1149" y="586"/>
                    <a:pt x="1212" y="566"/>
                    <a:pt x="1268" y="509"/>
                  </a:cubicBezTo>
                  <a:cubicBezTo>
                    <a:pt x="1368" y="376"/>
                    <a:pt x="1368" y="209"/>
                    <a:pt x="1301" y="76"/>
                  </a:cubicBezTo>
                  <a:cubicBezTo>
                    <a:pt x="1235" y="26"/>
                    <a:pt x="1151" y="0"/>
                    <a:pt x="1072" y="0"/>
                  </a:cubicBezTo>
                  <a:close/>
                </a:path>
              </a:pathLst>
            </a:custGeom>
            <a:grpFill/>
            <a:ln>
              <a:solidFill>
                <a:schemeClr val="tx1"/>
              </a:solidFill>
            </a:ln>
            <a:effectLst>
              <a:outerShdw blurRad="57150" dist="19050" dir="5400000" algn="bl" rotWithShape="0">
                <a:srgbClr val="000000">
                  <a:alpha val="33000"/>
                </a:srgbClr>
              </a:outerShdw>
            </a:effectLst>
          </p:spPr>
          <p:txBody>
            <a:bodyPr spcFirstLastPara="1" wrap="square" lIns="121900" tIns="121900" rIns="121900" bIns="121900" anchor="ctr" anchorCtr="0">
              <a:noAutofit/>
            </a:bodyPr>
            <a:lstStyle/>
            <a:p>
              <a:endParaRPr sz="1867"/>
            </a:p>
          </p:txBody>
        </p:sp>
        <p:sp>
          <p:nvSpPr>
            <p:cNvPr id="3365" name="Google Shape;3365;p51"/>
            <p:cNvSpPr/>
            <p:nvPr/>
          </p:nvSpPr>
          <p:spPr>
            <a:xfrm>
              <a:off x="2260125" y="3363675"/>
              <a:ext cx="25" cy="875"/>
            </a:xfrm>
            <a:custGeom>
              <a:avLst/>
              <a:gdLst/>
              <a:ahLst/>
              <a:cxnLst/>
              <a:rect l="l" t="t" r="r" b="b"/>
              <a:pathLst>
                <a:path w="1" h="35" extrusionOk="0">
                  <a:moveTo>
                    <a:pt x="0" y="1"/>
                  </a:moveTo>
                  <a:lnTo>
                    <a:pt x="0" y="34"/>
                  </a:lnTo>
                  <a:lnTo>
                    <a:pt x="0" y="34"/>
                  </a:lnTo>
                  <a:lnTo>
                    <a:pt x="0" y="34"/>
                  </a:lnTo>
                  <a:close/>
                </a:path>
              </a:pathLst>
            </a:custGeom>
            <a:grpFill/>
            <a:ln>
              <a:solidFill>
                <a:schemeClr val="tx1"/>
              </a:solidFill>
            </a:ln>
            <a:effectLst>
              <a:outerShdw blurRad="57150" dist="19050" dir="5400000" algn="bl" rotWithShape="0">
                <a:srgbClr val="000000">
                  <a:alpha val="33000"/>
                </a:srgbClr>
              </a:outerShdw>
            </a:effectLst>
          </p:spPr>
          <p:txBody>
            <a:bodyPr spcFirstLastPara="1" wrap="square" lIns="121900" tIns="121900" rIns="121900" bIns="121900" anchor="ctr" anchorCtr="0">
              <a:noAutofit/>
            </a:bodyPr>
            <a:lstStyle/>
            <a:p>
              <a:endParaRPr sz="1867"/>
            </a:p>
          </p:txBody>
        </p:sp>
        <p:sp>
          <p:nvSpPr>
            <p:cNvPr id="3366" name="Google Shape;3366;p51"/>
            <p:cNvSpPr/>
            <p:nvPr/>
          </p:nvSpPr>
          <p:spPr>
            <a:xfrm>
              <a:off x="2245100" y="3364525"/>
              <a:ext cx="15875" cy="11700"/>
            </a:xfrm>
            <a:custGeom>
              <a:avLst/>
              <a:gdLst/>
              <a:ahLst/>
              <a:cxnLst/>
              <a:rect l="l" t="t" r="r" b="b"/>
              <a:pathLst>
                <a:path w="635" h="468" extrusionOk="0">
                  <a:moveTo>
                    <a:pt x="601" y="0"/>
                  </a:moveTo>
                  <a:cubicBezTo>
                    <a:pt x="334" y="34"/>
                    <a:pt x="1" y="34"/>
                    <a:pt x="1" y="467"/>
                  </a:cubicBezTo>
                  <a:cubicBezTo>
                    <a:pt x="334" y="467"/>
                    <a:pt x="635" y="467"/>
                    <a:pt x="601" y="0"/>
                  </a:cubicBezTo>
                  <a:close/>
                </a:path>
              </a:pathLst>
            </a:custGeom>
            <a:grpFill/>
            <a:ln>
              <a:solidFill>
                <a:schemeClr val="tx1"/>
              </a:solidFill>
            </a:ln>
            <a:effectLst>
              <a:outerShdw blurRad="57150" dist="19050" dir="5400000" algn="bl" rotWithShape="0">
                <a:srgbClr val="000000">
                  <a:alpha val="33000"/>
                </a:srgbClr>
              </a:outerShdw>
            </a:effectLst>
          </p:spPr>
          <p:txBody>
            <a:bodyPr spcFirstLastPara="1" wrap="square" lIns="121900" tIns="121900" rIns="121900" bIns="121900" anchor="ctr" anchorCtr="0">
              <a:noAutofit/>
            </a:bodyPr>
            <a:lstStyle/>
            <a:p>
              <a:endParaRPr sz="1867"/>
            </a:p>
          </p:txBody>
        </p:sp>
        <p:sp>
          <p:nvSpPr>
            <p:cNvPr id="3367" name="Google Shape;3367;p51"/>
            <p:cNvSpPr/>
            <p:nvPr/>
          </p:nvSpPr>
          <p:spPr>
            <a:xfrm>
              <a:off x="4088100" y="665925"/>
              <a:ext cx="80075" cy="80075"/>
            </a:xfrm>
            <a:custGeom>
              <a:avLst/>
              <a:gdLst/>
              <a:ahLst/>
              <a:cxnLst/>
              <a:rect l="l" t="t" r="r" b="b"/>
              <a:pathLst>
                <a:path w="3203" h="3203" extrusionOk="0">
                  <a:moveTo>
                    <a:pt x="1501" y="0"/>
                  </a:moveTo>
                  <a:cubicBezTo>
                    <a:pt x="1301" y="67"/>
                    <a:pt x="1201" y="234"/>
                    <a:pt x="1134" y="401"/>
                  </a:cubicBezTo>
                  <a:lnTo>
                    <a:pt x="1101" y="501"/>
                  </a:lnTo>
                  <a:lnTo>
                    <a:pt x="1101" y="534"/>
                  </a:lnTo>
                  <a:lnTo>
                    <a:pt x="967" y="534"/>
                  </a:lnTo>
                  <a:cubicBezTo>
                    <a:pt x="867" y="534"/>
                    <a:pt x="834" y="534"/>
                    <a:pt x="767" y="567"/>
                  </a:cubicBezTo>
                  <a:lnTo>
                    <a:pt x="701" y="567"/>
                  </a:lnTo>
                  <a:cubicBezTo>
                    <a:pt x="634" y="534"/>
                    <a:pt x="534" y="534"/>
                    <a:pt x="500" y="534"/>
                  </a:cubicBezTo>
                  <a:cubicBezTo>
                    <a:pt x="434" y="534"/>
                    <a:pt x="200" y="567"/>
                    <a:pt x="134" y="868"/>
                  </a:cubicBezTo>
                  <a:lnTo>
                    <a:pt x="134" y="934"/>
                  </a:lnTo>
                  <a:cubicBezTo>
                    <a:pt x="0" y="1101"/>
                    <a:pt x="134" y="1201"/>
                    <a:pt x="200" y="1234"/>
                  </a:cubicBezTo>
                  <a:lnTo>
                    <a:pt x="334" y="1368"/>
                  </a:lnTo>
                  <a:cubicBezTo>
                    <a:pt x="367" y="1468"/>
                    <a:pt x="500" y="1535"/>
                    <a:pt x="601" y="1568"/>
                  </a:cubicBezTo>
                  <a:lnTo>
                    <a:pt x="601" y="1668"/>
                  </a:lnTo>
                  <a:lnTo>
                    <a:pt x="601" y="1902"/>
                  </a:lnTo>
                  <a:cubicBezTo>
                    <a:pt x="601" y="2002"/>
                    <a:pt x="634" y="2202"/>
                    <a:pt x="834" y="2269"/>
                  </a:cubicBezTo>
                  <a:cubicBezTo>
                    <a:pt x="967" y="2435"/>
                    <a:pt x="1134" y="2502"/>
                    <a:pt x="1268" y="2502"/>
                  </a:cubicBezTo>
                  <a:cubicBezTo>
                    <a:pt x="1434" y="2502"/>
                    <a:pt x="1601" y="2402"/>
                    <a:pt x="1701" y="2335"/>
                  </a:cubicBezTo>
                  <a:lnTo>
                    <a:pt x="1768" y="2269"/>
                  </a:lnTo>
                  <a:cubicBezTo>
                    <a:pt x="1801" y="2235"/>
                    <a:pt x="1835" y="2202"/>
                    <a:pt x="1868" y="2202"/>
                  </a:cubicBezTo>
                  <a:lnTo>
                    <a:pt x="2002" y="2302"/>
                  </a:lnTo>
                  <a:cubicBezTo>
                    <a:pt x="2135" y="2435"/>
                    <a:pt x="2168" y="2602"/>
                    <a:pt x="2135" y="2736"/>
                  </a:cubicBezTo>
                  <a:cubicBezTo>
                    <a:pt x="2102" y="2869"/>
                    <a:pt x="2102" y="3036"/>
                    <a:pt x="2168" y="3102"/>
                  </a:cubicBezTo>
                  <a:lnTo>
                    <a:pt x="2368" y="3203"/>
                  </a:lnTo>
                  <a:cubicBezTo>
                    <a:pt x="2469" y="3203"/>
                    <a:pt x="2535" y="3136"/>
                    <a:pt x="2669" y="3069"/>
                  </a:cubicBezTo>
                  <a:cubicBezTo>
                    <a:pt x="2835" y="2936"/>
                    <a:pt x="2936" y="2836"/>
                    <a:pt x="3036" y="2736"/>
                  </a:cubicBezTo>
                  <a:lnTo>
                    <a:pt x="3102" y="2702"/>
                  </a:lnTo>
                  <a:cubicBezTo>
                    <a:pt x="3202" y="2435"/>
                    <a:pt x="3102" y="2269"/>
                    <a:pt x="3002" y="2168"/>
                  </a:cubicBezTo>
                  <a:cubicBezTo>
                    <a:pt x="3002" y="2102"/>
                    <a:pt x="2969" y="2068"/>
                    <a:pt x="2969" y="2068"/>
                  </a:cubicBezTo>
                  <a:lnTo>
                    <a:pt x="2702" y="1902"/>
                  </a:lnTo>
                  <a:lnTo>
                    <a:pt x="2702" y="1735"/>
                  </a:lnTo>
                  <a:cubicBezTo>
                    <a:pt x="2702" y="1568"/>
                    <a:pt x="2669" y="1268"/>
                    <a:pt x="2335" y="1168"/>
                  </a:cubicBezTo>
                  <a:lnTo>
                    <a:pt x="2202" y="1168"/>
                  </a:lnTo>
                  <a:cubicBezTo>
                    <a:pt x="2168" y="1101"/>
                    <a:pt x="2135" y="1101"/>
                    <a:pt x="2102" y="1068"/>
                  </a:cubicBezTo>
                  <a:lnTo>
                    <a:pt x="2002" y="1001"/>
                  </a:lnTo>
                  <a:cubicBezTo>
                    <a:pt x="2002" y="934"/>
                    <a:pt x="2002" y="901"/>
                    <a:pt x="2035" y="868"/>
                  </a:cubicBezTo>
                  <a:lnTo>
                    <a:pt x="2035" y="767"/>
                  </a:lnTo>
                  <a:lnTo>
                    <a:pt x="2035" y="601"/>
                  </a:lnTo>
                  <a:cubicBezTo>
                    <a:pt x="2035" y="534"/>
                    <a:pt x="2102" y="501"/>
                    <a:pt x="2102" y="401"/>
                  </a:cubicBezTo>
                  <a:lnTo>
                    <a:pt x="2102" y="334"/>
                  </a:lnTo>
                  <a:cubicBezTo>
                    <a:pt x="2035" y="100"/>
                    <a:pt x="1868" y="0"/>
                    <a:pt x="1668" y="0"/>
                  </a:cubicBezTo>
                  <a:close/>
                </a:path>
              </a:pathLst>
            </a:custGeom>
            <a:grpFill/>
            <a:ln>
              <a:solidFill>
                <a:schemeClr val="tx1"/>
              </a:solidFill>
            </a:ln>
            <a:effectLst>
              <a:outerShdw blurRad="57150" dist="19050" dir="5400000" algn="bl" rotWithShape="0">
                <a:srgbClr val="000000">
                  <a:alpha val="33000"/>
                </a:srgbClr>
              </a:outerShdw>
            </a:effectLst>
          </p:spPr>
          <p:txBody>
            <a:bodyPr spcFirstLastPara="1" wrap="square" lIns="121900" tIns="121900" rIns="121900" bIns="121900" anchor="ctr" anchorCtr="0">
              <a:noAutofit/>
            </a:bodyPr>
            <a:lstStyle/>
            <a:p>
              <a:endParaRPr sz="1867"/>
            </a:p>
          </p:txBody>
        </p:sp>
        <p:sp>
          <p:nvSpPr>
            <p:cNvPr id="3368" name="Google Shape;3368;p51"/>
            <p:cNvSpPr/>
            <p:nvPr/>
          </p:nvSpPr>
          <p:spPr>
            <a:xfrm>
              <a:off x="3116575" y="1010325"/>
              <a:ext cx="2259950" cy="3956200"/>
            </a:xfrm>
            <a:custGeom>
              <a:avLst/>
              <a:gdLst/>
              <a:ahLst/>
              <a:cxnLst/>
              <a:rect l="l" t="t" r="r" b="b"/>
              <a:pathLst>
                <a:path w="90398" h="158248" extrusionOk="0">
                  <a:moveTo>
                    <a:pt x="8806" y="25881"/>
                  </a:moveTo>
                  <a:cubicBezTo>
                    <a:pt x="8806" y="25883"/>
                    <a:pt x="8806" y="25884"/>
                    <a:pt x="8806" y="25886"/>
                  </a:cubicBezTo>
                  <a:cubicBezTo>
                    <a:pt x="8806" y="25884"/>
                    <a:pt x="8806" y="25883"/>
                    <a:pt x="8806" y="25881"/>
                  </a:cubicBezTo>
                  <a:close/>
                  <a:moveTo>
                    <a:pt x="43331" y="130861"/>
                  </a:moveTo>
                  <a:cubicBezTo>
                    <a:pt x="43331" y="130861"/>
                    <a:pt x="43331" y="130885"/>
                    <a:pt x="43291" y="130892"/>
                  </a:cubicBezTo>
                  <a:lnTo>
                    <a:pt x="43291" y="130892"/>
                  </a:lnTo>
                  <a:cubicBezTo>
                    <a:pt x="43304" y="130882"/>
                    <a:pt x="43318" y="130872"/>
                    <a:pt x="43331" y="130861"/>
                  </a:cubicBezTo>
                  <a:close/>
                  <a:moveTo>
                    <a:pt x="36059" y="1"/>
                  </a:moveTo>
                  <a:cubicBezTo>
                    <a:pt x="35992" y="1"/>
                    <a:pt x="35892" y="1"/>
                    <a:pt x="35759" y="101"/>
                  </a:cubicBezTo>
                  <a:cubicBezTo>
                    <a:pt x="35659" y="168"/>
                    <a:pt x="35525" y="301"/>
                    <a:pt x="35492" y="434"/>
                  </a:cubicBezTo>
                  <a:cubicBezTo>
                    <a:pt x="35259" y="735"/>
                    <a:pt x="35425" y="968"/>
                    <a:pt x="35492" y="1135"/>
                  </a:cubicBezTo>
                  <a:cubicBezTo>
                    <a:pt x="35525" y="1168"/>
                    <a:pt x="35525" y="1235"/>
                    <a:pt x="35559" y="1268"/>
                  </a:cubicBezTo>
                  <a:cubicBezTo>
                    <a:pt x="35592" y="1302"/>
                    <a:pt x="35592" y="1335"/>
                    <a:pt x="35659" y="1402"/>
                  </a:cubicBezTo>
                  <a:cubicBezTo>
                    <a:pt x="35559" y="1302"/>
                    <a:pt x="35492" y="1302"/>
                    <a:pt x="35359" y="1302"/>
                  </a:cubicBezTo>
                  <a:cubicBezTo>
                    <a:pt x="35259" y="1302"/>
                    <a:pt x="35192" y="1335"/>
                    <a:pt x="35092" y="1335"/>
                  </a:cubicBezTo>
                  <a:cubicBezTo>
                    <a:pt x="35058" y="1335"/>
                    <a:pt x="35025" y="1402"/>
                    <a:pt x="34992" y="1402"/>
                  </a:cubicBezTo>
                  <a:cubicBezTo>
                    <a:pt x="34925" y="1402"/>
                    <a:pt x="34892" y="1335"/>
                    <a:pt x="34858" y="1335"/>
                  </a:cubicBezTo>
                  <a:cubicBezTo>
                    <a:pt x="34825" y="1335"/>
                    <a:pt x="34758" y="1335"/>
                    <a:pt x="34725" y="1402"/>
                  </a:cubicBezTo>
                  <a:cubicBezTo>
                    <a:pt x="34591" y="1168"/>
                    <a:pt x="34391" y="1068"/>
                    <a:pt x="34158" y="1068"/>
                  </a:cubicBezTo>
                  <a:cubicBezTo>
                    <a:pt x="34058" y="1068"/>
                    <a:pt x="34024" y="1068"/>
                    <a:pt x="33891" y="1102"/>
                  </a:cubicBezTo>
                  <a:cubicBezTo>
                    <a:pt x="33824" y="1135"/>
                    <a:pt x="33724" y="1135"/>
                    <a:pt x="33657" y="1135"/>
                  </a:cubicBezTo>
                  <a:cubicBezTo>
                    <a:pt x="33557" y="1135"/>
                    <a:pt x="33524" y="1135"/>
                    <a:pt x="33424" y="1102"/>
                  </a:cubicBezTo>
                  <a:lnTo>
                    <a:pt x="33391" y="1102"/>
                  </a:lnTo>
                  <a:lnTo>
                    <a:pt x="33391" y="1302"/>
                  </a:lnTo>
                  <a:lnTo>
                    <a:pt x="33357" y="1102"/>
                  </a:lnTo>
                  <a:cubicBezTo>
                    <a:pt x="33257" y="1102"/>
                    <a:pt x="33024" y="1102"/>
                    <a:pt x="32924" y="1335"/>
                  </a:cubicBezTo>
                  <a:lnTo>
                    <a:pt x="32924" y="1402"/>
                  </a:lnTo>
                  <a:cubicBezTo>
                    <a:pt x="32924" y="1402"/>
                    <a:pt x="32890" y="1435"/>
                    <a:pt x="32857" y="1435"/>
                  </a:cubicBezTo>
                  <a:cubicBezTo>
                    <a:pt x="32823" y="1435"/>
                    <a:pt x="32757" y="1468"/>
                    <a:pt x="32723" y="1468"/>
                  </a:cubicBezTo>
                  <a:cubicBezTo>
                    <a:pt x="32390" y="1502"/>
                    <a:pt x="32223" y="1702"/>
                    <a:pt x="32056" y="1869"/>
                  </a:cubicBezTo>
                  <a:lnTo>
                    <a:pt x="32023" y="1935"/>
                  </a:lnTo>
                  <a:lnTo>
                    <a:pt x="31923" y="2002"/>
                  </a:lnTo>
                  <a:cubicBezTo>
                    <a:pt x="31856" y="2102"/>
                    <a:pt x="31856" y="2102"/>
                    <a:pt x="31823" y="2102"/>
                  </a:cubicBezTo>
                  <a:lnTo>
                    <a:pt x="31556" y="2102"/>
                  </a:lnTo>
                  <a:cubicBezTo>
                    <a:pt x="31389" y="2102"/>
                    <a:pt x="31256" y="2136"/>
                    <a:pt x="31156" y="2169"/>
                  </a:cubicBezTo>
                  <a:cubicBezTo>
                    <a:pt x="31056" y="2202"/>
                    <a:pt x="30989" y="2202"/>
                    <a:pt x="30889" y="2202"/>
                  </a:cubicBezTo>
                  <a:lnTo>
                    <a:pt x="30655" y="2202"/>
                  </a:lnTo>
                  <a:cubicBezTo>
                    <a:pt x="30655" y="2202"/>
                    <a:pt x="30589" y="2202"/>
                    <a:pt x="30589" y="2169"/>
                  </a:cubicBezTo>
                  <a:cubicBezTo>
                    <a:pt x="30555" y="2136"/>
                    <a:pt x="30522" y="2136"/>
                    <a:pt x="30488" y="2102"/>
                  </a:cubicBezTo>
                  <a:cubicBezTo>
                    <a:pt x="30422" y="2102"/>
                    <a:pt x="30355" y="2069"/>
                    <a:pt x="30322" y="2069"/>
                  </a:cubicBezTo>
                  <a:lnTo>
                    <a:pt x="29755" y="2069"/>
                  </a:lnTo>
                  <a:lnTo>
                    <a:pt x="29755" y="1969"/>
                  </a:lnTo>
                  <a:cubicBezTo>
                    <a:pt x="29721" y="1835"/>
                    <a:pt x="29688" y="1635"/>
                    <a:pt x="29421" y="1502"/>
                  </a:cubicBezTo>
                  <a:lnTo>
                    <a:pt x="29354" y="1502"/>
                  </a:lnTo>
                  <a:cubicBezTo>
                    <a:pt x="29054" y="1502"/>
                    <a:pt x="28921" y="1735"/>
                    <a:pt x="28854" y="1902"/>
                  </a:cubicBezTo>
                  <a:cubicBezTo>
                    <a:pt x="28821" y="1969"/>
                    <a:pt x="28821" y="2069"/>
                    <a:pt x="28821" y="2102"/>
                  </a:cubicBezTo>
                  <a:lnTo>
                    <a:pt x="28821" y="2136"/>
                  </a:lnTo>
                  <a:cubicBezTo>
                    <a:pt x="28754" y="2169"/>
                    <a:pt x="28721" y="2169"/>
                    <a:pt x="28687" y="2236"/>
                  </a:cubicBezTo>
                  <a:cubicBezTo>
                    <a:pt x="28587" y="2169"/>
                    <a:pt x="28520" y="2136"/>
                    <a:pt x="28354" y="2102"/>
                  </a:cubicBezTo>
                  <a:lnTo>
                    <a:pt x="28187" y="2102"/>
                  </a:lnTo>
                  <a:cubicBezTo>
                    <a:pt x="28087" y="2136"/>
                    <a:pt x="28020" y="2136"/>
                    <a:pt x="27920" y="2169"/>
                  </a:cubicBezTo>
                  <a:lnTo>
                    <a:pt x="27887" y="2236"/>
                  </a:lnTo>
                  <a:lnTo>
                    <a:pt x="27753" y="2336"/>
                  </a:lnTo>
                  <a:cubicBezTo>
                    <a:pt x="27720" y="2402"/>
                    <a:pt x="27720" y="2436"/>
                    <a:pt x="27686" y="2436"/>
                  </a:cubicBezTo>
                  <a:lnTo>
                    <a:pt x="27586" y="2436"/>
                  </a:lnTo>
                  <a:cubicBezTo>
                    <a:pt x="27486" y="2436"/>
                    <a:pt x="27320" y="2469"/>
                    <a:pt x="27186" y="2603"/>
                  </a:cubicBezTo>
                  <a:lnTo>
                    <a:pt x="27153" y="2636"/>
                  </a:lnTo>
                  <a:cubicBezTo>
                    <a:pt x="27153" y="2636"/>
                    <a:pt x="27086" y="2669"/>
                    <a:pt x="27053" y="2669"/>
                  </a:cubicBezTo>
                  <a:lnTo>
                    <a:pt x="26986" y="2703"/>
                  </a:lnTo>
                  <a:lnTo>
                    <a:pt x="26886" y="2636"/>
                  </a:lnTo>
                  <a:lnTo>
                    <a:pt x="26752" y="2603"/>
                  </a:lnTo>
                  <a:lnTo>
                    <a:pt x="26586" y="2603"/>
                  </a:lnTo>
                  <a:cubicBezTo>
                    <a:pt x="26319" y="2603"/>
                    <a:pt x="26052" y="2636"/>
                    <a:pt x="25818" y="2669"/>
                  </a:cubicBezTo>
                  <a:cubicBezTo>
                    <a:pt x="25685" y="2703"/>
                    <a:pt x="25552" y="2803"/>
                    <a:pt x="25485" y="2936"/>
                  </a:cubicBezTo>
                  <a:cubicBezTo>
                    <a:pt x="25485" y="2903"/>
                    <a:pt x="25485" y="2836"/>
                    <a:pt x="25418" y="2803"/>
                  </a:cubicBezTo>
                  <a:cubicBezTo>
                    <a:pt x="25418" y="2703"/>
                    <a:pt x="25385" y="2669"/>
                    <a:pt x="25385" y="2603"/>
                  </a:cubicBezTo>
                  <a:cubicBezTo>
                    <a:pt x="25318" y="2402"/>
                    <a:pt x="25151" y="2269"/>
                    <a:pt x="24985" y="2136"/>
                  </a:cubicBezTo>
                  <a:lnTo>
                    <a:pt x="24918" y="2102"/>
                  </a:lnTo>
                  <a:cubicBezTo>
                    <a:pt x="24884" y="2102"/>
                    <a:pt x="24884" y="2069"/>
                    <a:pt x="24851" y="2069"/>
                  </a:cubicBezTo>
                  <a:cubicBezTo>
                    <a:pt x="24751" y="2002"/>
                    <a:pt x="24684" y="1969"/>
                    <a:pt x="24551" y="1969"/>
                  </a:cubicBezTo>
                  <a:cubicBezTo>
                    <a:pt x="24351" y="1902"/>
                    <a:pt x="24084" y="1802"/>
                    <a:pt x="23817" y="1802"/>
                  </a:cubicBezTo>
                  <a:cubicBezTo>
                    <a:pt x="23650" y="1802"/>
                    <a:pt x="23483" y="1835"/>
                    <a:pt x="23317" y="1902"/>
                  </a:cubicBezTo>
                  <a:lnTo>
                    <a:pt x="23250" y="1935"/>
                  </a:lnTo>
                  <a:cubicBezTo>
                    <a:pt x="23083" y="2069"/>
                    <a:pt x="23016" y="2236"/>
                    <a:pt x="23016" y="2436"/>
                  </a:cubicBezTo>
                  <a:cubicBezTo>
                    <a:pt x="22916" y="2336"/>
                    <a:pt x="22850" y="2302"/>
                    <a:pt x="22716" y="2236"/>
                  </a:cubicBezTo>
                  <a:cubicBezTo>
                    <a:pt x="22583" y="2136"/>
                    <a:pt x="22516" y="2102"/>
                    <a:pt x="22416" y="2002"/>
                  </a:cubicBezTo>
                  <a:cubicBezTo>
                    <a:pt x="22349" y="1935"/>
                    <a:pt x="22249" y="1902"/>
                    <a:pt x="22216" y="1835"/>
                  </a:cubicBezTo>
                  <a:lnTo>
                    <a:pt x="22183" y="1802"/>
                  </a:lnTo>
                  <a:cubicBezTo>
                    <a:pt x="22149" y="1802"/>
                    <a:pt x="22149" y="1769"/>
                    <a:pt x="22082" y="1669"/>
                  </a:cubicBezTo>
                  <a:cubicBezTo>
                    <a:pt x="22082" y="1635"/>
                    <a:pt x="22049" y="1635"/>
                    <a:pt x="22049" y="1602"/>
                  </a:cubicBezTo>
                  <a:cubicBezTo>
                    <a:pt x="22016" y="1502"/>
                    <a:pt x="21916" y="1402"/>
                    <a:pt x="21749" y="1302"/>
                  </a:cubicBezTo>
                  <a:lnTo>
                    <a:pt x="21716" y="1268"/>
                  </a:lnTo>
                  <a:lnTo>
                    <a:pt x="21682" y="1235"/>
                  </a:lnTo>
                  <a:cubicBezTo>
                    <a:pt x="21582" y="1168"/>
                    <a:pt x="21515" y="1168"/>
                    <a:pt x="21415" y="1168"/>
                  </a:cubicBezTo>
                  <a:cubicBezTo>
                    <a:pt x="21315" y="1168"/>
                    <a:pt x="21215" y="1235"/>
                    <a:pt x="21148" y="1302"/>
                  </a:cubicBezTo>
                  <a:lnTo>
                    <a:pt x="21082" y="1335"/>
                  </a:lnTo>
                  <a:cubicBezTo>
                    <a:pt x="21015" y="1268"/>
                    <a:pt x="20882" y="1235"/>
                    <a:pt x="20748" y="1135"/>
                  </a:cubicBezTo>
                  <a:cubicBezTo>
                    <a:pt x="20715" y="1135"/>
                    <a:pt x="20715" y="1102"/>
                    <a:pt x="20715" y="1102"/>
                  </a:cubicBezTo>
                  <a:lnTo>
                    <a:pt x="20681" y="1068"/>
                  </a:lnTo>
                  <a:cubicBezTo>
                    <a:pt x="20415" y="935"/>
                    <a:pt x="20214" y="901"/>
                    <a:pt x="20014" y="901"/>
                  </a:cubicBezTo>
                  <a:lnTo>
                    <a:pt x="19747" y="901"/>
                  </a:lnTo>
                  <a:cubicBezTo>
                    <a:pt x="19681" y="901"/>
                    <a:pt x="19681" y="901"/>
                    <a:pt x="19647" y="835"/>
                  </a:cubicBezTo>
                  <a:lnTo>
                    <a:pt x="19581" y="801"/>
                  </a:lnTo>
                  <a:lnTo>
                    <a:pt x="19547" y="768"/>
                  </a:lnTo>
                  <a:cubicBezTo>
                    <a:pt x="19481" y="735"/>
                    <a:pt x="19381" y="635"/>
                    <a:pt x="19247" y="635"/>
                  </a:cubicBezTo>
                  <a:cubicBezTo>
                    <a:pt x="19147" y="635"/>
                    <a:pt x="19014" y="668"/>
                    <a:pt x="18914" y="801"/>
                  </a:cubicBezTo>
                  <a:lnTo>
                    <a:pt x="18914" y="835"/>
                  </a:lnTo>
                  <a:lnTo>
                    <a:pt x="18980" y="801"/>
                  </a:lnTo>
                  <a:lnTo>
                    <a:pt x="18914" y="901"/>
                  </a:lnTo>
                  <a:lnTo>
                    <a:pt x="18880" y="1001"/>
                  </a:lnTo>
                  <a:lnTo>
                    <a:pt x="18880" y="901"/>
                  </a:lnTo>
                  <a:lnTo>
                    <a:pt x="18847" y="935"/>
                  </a:lnTo>
                  <a:cubicBezTo>
                    <a:pt x="18813" y="1102"/>
                    <a:pt x="18813" y="1235"/>
                    <a:pt x="18813" y="1335"/>
                  </a:cubicBezTo>
                  <a:lnTo>
                    <a:pt x="18813" y="1635"/>
                  </a:lnTo>
                  <a:lnTo>
                    <a:pt x="18747" y="1735"/>
                  </a:lnTo>
                  <a:lnTo>
                    <a:pt x="18747" y="1802"/>
                  </a:lnTo>
                  <a:cubicBezTo>
                    <a:pt x="18713" y="1902"/>
                    <a:pt x="18680" y="1969"/>
                    <a:pt x="18580" y="2069"/>
                  </a:cubicBezTo>
                  <a:cubicBezTo>
                    <a:pt x="18547" y="2169"/>
                    <a:pt x="18480" y="2269"/>
                    <a:pt x="18380" y="2336"/>
                  </a:cubicBezTo>
                  <a:lnTo>
                    <a:pt x="18346" y="2402"/>
                  </a:lnTo>
                  <a:cubicBezTo>
                    <a:pt x="18313" y="2436"/>
                    <a:pt x="18246" y="2436"/>
                    <a:pt x="18180" y="2469"/>
                  </a:cubicBezTo>
                  <a:cubicBezTo>
                    <a:pt x="18146" y="2469"/>
                    <a:pt x="18080" y="2503"/>
                    <a:pt x="18046" y="2503"/>
                  </a:cubicBezTo>
                  <a:cubicBezTo>
                    <a:pt x="17813" y="2669"/>
                    <a:pt x="17513" y="2970"/>
                    <a:pt x="17646" y="3503"/>
                  </a:cubicBezTo>
                  <a:lnTo>
                    <a:pt x="17646" y="3570"/>
                  </a:lnTo>
                  <a:lnTo>
                    <a:pt x="17646" y="3804"/>
                  </a:lnTo>
                  <a:cubicBezTo>
                    <a:pt x="17679" y="4004"/>
                    <a:pt x="17813" y="4170"/>
                    <a:pt x="18046" y="4271"/>
                  </a:cubicBezTo>
                  <a:cubicBezTo>
                    <a:pt x="18046" y="4304"/>
                    <a:pt x="18013" y="4337"/>
                    <a:pt x="17980" y="4404"/>
                  </a:cubicBezTo>
                  <a:cubicBezTo>
                    <a:pt x="17913" y="4437"/>
                    <a:pt x="17879" y="4471"/>
                    <a:pt x="17813" y="4504"/>
                  </a:cubicBezTo>
                  <a:cubicBezTo>
                    <a:pt x="17679" y="4571"/>
                    <a:pt x="17646" y="4637"/>
                    <a:pt x="17579" y="4771"/>
                  </a:cubicBezTo>
                  <a:lnTo>
                    <a:pt x="17579" y="4804"/>
                  </a:lnTo>
                  <a:cubicBezTo>
                    <a:pt x="17546" y="4838"/>
                    <a:pt x="17546" y="4938"/>
                    <a:pt x="17546" y="5004"/>
                  </a:cubicBezTo>
                  <a:cubicBezTo>
                    <a:pt x="17412" y="5104"/>
                    <a:pt x="17346" y="5138"/>
                    <a:pt x="17212" y="5271"/>
                  </a:cubicBezTo>
                  <a:lnTo>
                    <a:pt x="16979" y="5505"/>
                  </a:lnTo>
                  <a:lnTo>
                    <a:pt x="16912" y="5571"/>
                  </a:lnTo>
                  <a:lnTo>
                    <a:pt x="16812" y="5638"/>
                  </a:lnTo>
                  <a:lnTo>
                    <a:pt x="16745" y="5672"/>
                  </a:lnTo>
                  <a:cubicBezTo>
                    <a:pt x="16579" y="5872"/>
                    <a:pt x="16645" y="6105"/>
                    <a:pt x="16845" y="6272"/>
                  </a:cubicBezTo>
                  <a:lnTo>
                    <a:pt x="16879" y="6305"/>
                  </a:lnTo>
                  <a:cubicBezTo>
                    <a:pt x="16912" y="6339"/>
                    <a:pt x="16979" y="6405"/>
                    <a:pt x="17012" y="6405"/>
                  </a:cubicBezTo>
                  <a:lnTo>
                    <a:pt x="17046" y="6405"/>
                  </a:lnTo>
                  <a:cubicBezTo>
                    <a:pt x="17046" y="6472"/>
                    <a:pt x="17046" y="6606"/>
                    <a:pt x="17146" y="6672"/>
                  </a:cubicBezTo>
                  <a:cubicBezTo>
                    <a:pt x="17146" y="6706"/>
                    <a:pt x="17179" y="6772"/>
                    <a:pt x="17212" y="6806"/>
                  </a:cubicBezTo>
                  <a:cubicBezTo>
                    <a:pt x="17246" y="6906"/>
                    <a:pt x="17312" y="7039"/>
                    <a:pt x="17312" y="7173"/>
                  </a:cubicBezTo>
                  <a:cubicBezTo>
                    <a:pt x="17212" y="7239"/>
                    <a:pt x="17179" y="7306"/>
                    <a:pt x="17146" y="7339"/>
                  </a:cubicBezTo>
                  <a:cubicBezTo>
                    <a:pt x="17079" y="7439"/>
                    <a:pt x="17079" y="7573"/>
                    <a:pt x="17179" y="7740"/>
                  </a:cubicBezTo>
                  <a:cubicBezTo>
                    <a:pt x="17246" y="7840"/>
                    <a:pt x="17346" y="7906"/>
                    <a:pt x="17412" y="7973"/>
                  </a:cubicBezTo>
                  <a:cubicBezTo>
                    <a:pt x="17379" y="7973"/>
                    <a:pt x="17379" y="8007"/>
                    <a:pt x="17346" y="8007"/>
                  </a:cubicBezTo>
                  <a:lnTo>
                    <a:pt x="17312" y="8073"/>
                  </a:lnTo>
                  <a:cubicBezTo>
                    <a:pt x="17246" y="8073"/>
                    <a:pt x="17212" y="8073"/>
                    <a:pt x="17146" y="8007"/>
                  </a:cubicBezTo>
                  <a:cubicBezTo>
                    <a:pt x="17046" y="8007"/>
                    <a:pt x="16979" y="7940"/>
                    <a:pt x="16845" y="7906"/>
                  </a:cubicBezTo>
                  <a:cubicBezTo>
                    <a:pt x="16812" y="7840"/>
                    <a:pt x="16745" y="7840"/>
                    <a:pt x="16712" y="7806"/>
                  </a:cubicBezTo>
                  <a:lnTo>
                    <a:pt x="16645" y="7773"/>
                  </a:lnTo>
                  <a:cubicBezTo>
                    <a:pt x="16545" y="7773"/>
                    <a:pt x="16512" y="7740"/>
                    <a:pt x="16412" y="7740"/>
                  </a:cubicBezTo>
                  <a:cubicBezTo>
                    <a:pt x="16245" y="7740"/>
                    <a:pt x="16145" y="7773"/>
                    <a:pt x="16045" y="7840"/>
                  </a:cubicBezTo>
                  <a:cubicBezTo>
                    <a:pt x="15978" y="7940"/>
                    <a:pt x="15911" y="8073"/>
                    <a:pt x="15911" y="8173"/>
                  </a:cubicBezTo>
                  <a:cubicBezTo>
                    <a:pt x="15878" y="8173"/>
                    <a:pt x="15845" y="8107"/>
                    <a:pt x="15811" y="8107"/>
                  </a:cubicBezTo>
                  <a:cubicBezTo>
                    <a:pt x="15678" y="8007"/>
                    <a:pt x="15544" y="7840"/>
                    <a:pt x="15311" y="7840"/>
                  </a:cubicBezTo>
                  <a:cubicBezTo>
                    <a:pt x="15211" y="7840"/>
                    <a:pt x="15178" y="7840"/>
                    <a:pt x="15077" y="7906"/>
                  </a:cubicBezTo>
                  <a:lnTo>
                    <a:pt x="14977" y="7973"/>
                  </a:lnTo>
                  <a:lnTo>
                    <a:pt x="14677" y="8740"/>
                  </a:lnTo>
                  <a:cubicBezTo>
                    <a:pt x="14544" y="8840"/>
                    <a:pt x="14510" y="9007"/>
                    <a:pt x="14510" y="9107"/>
                  </a:cubicBezTo>
                  <a:cubicBezTo>
                    <a:pt x="14510" y="9174"/>
                    <a:pt x="14477" y="9408"/>
                    <a:pt x="14677" y="9508"/>
                  </a:cubicBezTo>
                  <a:cubicBezTo>
                    <a:pt x="14711" y="9574"/>
                    <a:pt x="14777" y="9608"/>
                    <a:pt x="14844" y="9608"/>
                  </a:cubicBezTo>
                  <a:cubicBezTo>
                    <a:pt x="14877" y="9608"/>
                    <a:pt x="14877" y="9641"/>
                    <a:pt x="14944" y="9641"/>
                  </a:cubicBezTo>
                  <a:cubicBezTo>
                    <a:pt x="14877" y="9808"/>
                    <a:pt x="14977" y="9941"/>
                    <a:pt x="15044" y="10008"/>
                  </a:cubicBezTo>
                  <a:lnTo>
                    <a:pt x="15044" y="10075"/>
                  </a:lnTo>
                  <a:cubicBezTo>
                    <a:pt x="15144" y="10175"/>
                    <a:pt x="15211" y="10342"/>
                    <a:pt x="15378" y="10508"/>
                  </a:cubicBezTo>
                  <a:lnTo>
                    <a:pt x="15444" y="10575"/>
                  </a:lnTo>
                  <a:lnTo>
                    <a:pt x="15444" y="10608"/>
                  </a:lnTo>
                  <a:lnTo>
                    <a:pt x="15444" y="10675"/>
                  </a:lnTo>
                  <a:cubicBezTo>
                    <a:pt x="15478" y="10775"/>
                    <a:pt x="15511" y="10875"/>
                    <a:pt x="15544" y="10975"/>
                  </a:cubicBezTo>
                  <a:cubicBezTo>
                    <a:pt x="15611" y="11009"/>
                    <a:pt x="15611" y="11075"/>
                    <a:pt x="15645" y="11075"/>
                  </a:cubicBezTo>
                  <a:cubicBezTo>
                    <a:pt x="15611" y="11175"/>
                    <a:pt x="15611" y="11309"/>
                    <a:pt x="15678" y="11409"/>
                  </a:cubicBezTo>
                  <a:cubicBezTo>
                    <a:pt x="15678" y="11442"/>
                    <a:pt x="15645" y="11442"/>
                    <a:pt x="15645" y="11476"/>
                  </a:cubicBezTo>
                  <a:cubicBezTo>
                    <a:pt x="15645" y="11476"/>
                    <a:pt x="15645" y="11509"/>
                    <a:pt x="15611" y="11576"/>
                  </a:cubicBezTo>
                  <a:cubicBezTo>
                    <a:pt x="15544" y="11609"/>
                    <a:pt x="15544" y="11676"/>
                    <a:pt x="15511" y="11743"/>
                  </a:cubicBezTo>
                  <a:cubicBezTo>
                    <a:pt x="15511" y="11809"/>
                    <a:pt x="15511" y="11943"/>
                    <a:pt x="15544" y="12009"/>
                  </a:cubicBezTo>
                  <a:lnTo>
                    <a:pt x="15511" y="12009"/>
                  </a:lnTo>
                  <a:cubicBezTo>
                    <a:pt x="15478" y="12009"/>
                    <a:pt x="15444" y="12009"/>
                    <a:pt x="15378" y="12076"/>
                  </a:cubicBezTo>
                  <a:cubicBezTo>
                    <a:pt x="15311" y="11976"/>
                    <a:pt x="15211" y="11909"/>
                    <a:pt x="15144" y="11909"/>
                  </a:cubicBezTo>
                  <a:cubicBezTo>
                    <a:pt x="15111" y="11776"/>
                    <a:pt x="14944" y="11576"/>
                    <a:pt x="14677" y="11576"/>
                  </a:cubicBezTo>
                  <a:cubicBezTo>
                    <a:pt x="14610" y="11576"/>
                    <a:pt x="14477" y="11609"/>
                    <a:pt x="14344" y="11676"/>
                  </a:cubicBezTo>
                  <a:lnTo>
                    <a:pt x="14277" y="11776"/>
                  </a:lnTo>
                  <a:cubicBezTo>
                    <a:pt x="14143" y="12009"/>
                    <a:pt x="14143" y="12276"/>
                    <a:pt x="14143" y="12476"/>
                  </a:cubicBezTo>
                  <a:lnTo>
                    <a:pt x="14143" y="12677"/>
                  </a:lnTo>
                  <a:cubicBezTo>
                    <a:pt x="14110" y="12677"/>
                    <a:pt x="14043" y="12743"/>
                    <a:pt x="14010" y="12743"/>
                  </a:cubicBezTo>
                  <a:lnTo>
                    <a:pt x="13943" y="12777"/>
                  </a:lnTo>
                  <a:cubicBezTo>
                    <a:pt x="13610" y="13077"/>
                    <a:pt x="13710" y="13377"/>
                    <a:pt x="13810" y="13644"/>
                  </a:cubicBezTo>
                  <a:lnTo>
                    <a:pt x="13810" y="13677"/>
                  </a:lnTo>
                  <a:cubicBezTo>
                    <a:pt x="13877" y="13844"/>
                    <a:pt x="14010" y="13977"/>
                    <a:pt x="14143" y="14044"/>
                  </a:cubicBezTo>
                  <a:lnTo>
                    <a:pt x="14277" y="14144"/>
                  </a:lnTo>
                  <a:cubicBezTo>
                    <a:pt x="14377" y="14211"/>
                    <a:pt x="14510" y="14278"/>
                    <a:pt x="14644" y="14278"/>
                  </a:cubicBezTo>
                  <a:cubicBezTo>
                    <a:pt x="14777" y="14278"/>
                    <a:pt x="14877" y="14211"/>
                    <a:pt x="14977" y="14178"/>
                  </a:cubicBezTo>
                  <a:lnTo>
                    <a:pt x="15144" y="14111"/>
                  </a:lnTo>
                  <a:cubicBezTo>
                    <a:pt x="15211" y="14178"/>
                    <a:pt x="15311" y="14178"/>
                    <a:pt x="15378" y="14178"/>
                  </a:cubicBezTo>
                  <a:cubicBezTo>
                    <a:pt x="15444" y="14611"/>
                    <a:pt x="15778" y="14711"/>
                    <a:pt x="16011" y="14778"/>
                  </a:cubicBezTo>
                  <a:cubicBezTo>
                    <a:pt x="16045" y="14778"/>
                    <a:pt x="16112" y="14811"/>
                    <a:pt x="16145" y="14811"/>
                  </a:cubicBezTo>
                  <a:lnTo>
                    <a:pt x="16278" y="14811"/>
                  </a:lnTo>
                  <a:lnTo>
                    <a:pt x="16345" y="14878"/>
                  </a:lnTo>
                  <a:cubicBezTo>
                    <a:pt x="16378" y="14978"/>
                    <a:pt x="16478" y="15045"/>
                    <a:pt x="16612" y="15112"/>
                  </a:cubicBezTo>
                  <a:cubicBezTo>
                    <a:pt x="16512" y="15178"/>
                    <a:pt x="16445" y="15278"/>
                    <a:pt x="16445" y="15345"/>
                  </a:cubicBezTo>
                  <a:lnTo>
                    <a:pt x="16345" y="15345"/>
                  </a:lnTo>
                  <a:cubicBezTo>
                    <a:pt x="16278" y="15345"/>
                    <a:pt x="16178" y="15345"/>
                    <a:pt x="16045" y="15378"/>
                  </a:cubicBezTo>
                  <a:cubicBezTo>
                    <a:pt x="16011" y="15378"/>
                    <a:pt x="15978" y="15445"/>
                    <a:pt x="15945" y="15445"/>
                  </a:cubicBezTo>
                  <a:lnTo>
                    <a:pt x="15878" y="15445"/>
                  </a:lnTo>
                  <a:cubicBezTo>
                    <a:pt x="15845" y="15378"/>
                    <a:pt x="15811" y="15378"/>
                    <a:pt x="15778" y="15345"/>
                  </a:cubicBezTo>
                  <a:cubicBezTo>
                    <a:pt x="15711" y="15312"/>
                    <a:pt x="15711" y="15312"/>
                    <a:pt x="15711" y="15278"/>
                  </a:cubicBezTo>
                  <a:lnTo>
                    <a:pt x="15678" y="15178"/>
                  </a:lnTo>
                  <a:cubicBezTo>
                    <a:pt x="15645" y="15112"/>
                    <a:pt x="15544" y="15045"/>
                    <a:pt x="15478" y="15012"/>
                  </a:cubicBezTo>
                  <a:cubicBezTo>
                    <a:pt x="15378" y="14978"/>
                    <a:pt x="15311" y="14945"/>
                    <a:pt x="15211" y="14945"/>
                  </a:cubicBezTo>
                  <a:cubicBezTo>
                    <a:pt x="15144" y="14945"/>
                    <a:pt x="14977" y="14945"/>
                    <a:pt x="14877" y="15112"/>
                  </a:cubicBezTo>
                  <a:lnTo>
                    <a:pt x="14811" y="15112"/>
                  </a:lnTo>
                  <a:lnTo>
                    <a:pt x="14711" y="15145"/>
                  </a:lnTo>
                  <a:cubicBezTo>
                    <a:pt x="14610" y="15278"/>
                    <a:pt x="14544" y="15378"/>
                    <a:pt x="14610" y="15512"/>
                  </a:cubicBezTo>
                  <a:cubicBezTo>
                    <a:pt x="14510" y="15545"/>
                    <a:pt x="14477" y="15545"/>
                    <a:pt x="14444" y="15612"/>
                  </a:cubicBezTo>
                  <a:cubicBezTo>
                    <a:pt x="14344" y="15679"/>
                    <a:pt x="14310" y="15812"/>
                    <a:pt x="14310" y="15979"/>
                  </a:cubicBezTo>
                  <a:lnTo>
                    <a:pt x="14177" y="16446"/>
                  </a:lnTo>
                  <a:cubicBezTo>
                    <a:pt x="14043" y="16446"/>
                    <a:pt x="13877" y="16379"/>
                    <a:pt x="13810" y="16312"/>
                  </a:cubicBezTo>
                  <a:lnTo>
                    <a:pt x="13710" y="16212"/>
                  </a:lnTo>
                  <a:lnTo>
                    <a:pt x="13710" y="16112"/>
                  </a:lnTo>
                  <a:cubicBezTo>
                    <a:pt x="13710" y="16012"/>
                    <a:pt x="13710" y="15946"/>
                    <a:pt x="13676" y="15845"/>
                  </a:cubicBezTo>
                  <a:cubicBezTo>
                    <a:pt x="13610" y="15612"/>
                    <a:pt x="13443" y="15479"/>
                    <a:pt x="13310" y="15378"/>
                  </a:cubicBezTo>
                  <a:lnTo>
                    <a:pt x="13209" y="15345"/>
                  </a:lnTo>
                  <a:cubicBezTo>
                    <a:pt x="13109" y="15212"/>
                    <a:pt x="12976" y="15178"/>
                    <a:pt x="12843" y="15112"/>
                  </a:cubicBezTo>
                  <a:lnTo>
                    <a:pt x="12642" y="15112"/>
                  </a:lnTo>
                  <a:lnTo>
                    <a:pt x="12509" y="15178"/>
                  </a:lnTo>
                  <a:lnTo>
                    <a:pt x="12376" y="15312"/>
                  </a:lnTo>
                  <a:lnTo>
                    <a:pt x="12342" y="15345"/>
                  </a:lnTo>
                  <a:cubicBezTo>
                    <a:pt x="12309" y="15378"/>
                    <a:pt x="12309" y="15445"/>
                    <a:pt x="12275" y="15479"/>
                  </a:cubicBezTo>
                  <a:cubicBezTo>
                    <a:pt x="12209" y="15545"/>
                    <a:pt x="12142" y="15645"/>
                    <a:pt x="12109" y="15779"/>
                  </a:cubicBezTo>
                  <a:cubicBezTo>
                    <a:pt x="12109" y="15812"/>
                    <a:pt x="12042" y="15845"/>
                    <a:pt x="12042" y="15879"/>
                  </a:cubicBezTo>
                  <a:cubicBezTo>
                    <a:pt x="12009" y="15979"/>
                    <a:pt x="12009" y="16112"/>
                    <a:pt x="12009" y="16179"/>
                  </a:cubicBezTo>
                  <a:cubicBezTo>
                    <a:pt x="11942" y="16146"/>
                    <a:pt x="11808" y="16112"/>
                    <a:pt x="11675" y="16112"/>
                  </a:cubicBezTo>
                  <a:lnTo>
                    <a:pt x="11642" y="16112"/>
                  </a:lnTo>
                  <a:cubicBezTo>
                    <a:pt x="11508" y="16112"/>
                    <a:pt x="11375" y="16146"/>
                    <a:pt x="11275" y="16146"/>
                  </a:cubicBezTo>
                  <a:cubicBezTo>
                    <a:pt x="11141" y="16146"/>
                    <a:pt x="11041" y="16212"/>
                    <a:pt x="10975" y="16279"/>
                  </a:cubicBezTo>
                  <a:cubicBezTo>
                    <a:pt x="10941" y="16279"/>
                    <a:pt x="10941" y="16312"/>
                    <a:pt x="10874" y="16312"/>
                  </a:cubicBezTo>
                  <a:cubicBezTo>
                    <a:pt x="10841" y="16312"/>
                    <a:pt x="10841" y="16346"/>
                    <a:pt x="10808" y="16346"/>
                  </a:cubicBezTo>
                  <a:cubicBezTo>
                    <a:pt x="10708" y="16379"/>
                    <a:pt x="10608" y="16379"/>
                    <a:pt x="10508" y="16479"/>
                  </a:cubicBezTo>
                  <a:lnTo>
                    <a:pt x="10474" y="16546"/>
                  </a:lnTo>
                  <a:cubicBezTo>
                    <a:pt x="10341" y="16880"/>
                    <a:pt x="10374" y="17213"/>
                    <a:pt x="10441" y="17513"/>
                  </a:cubicBezTo>
                  <a:cubicBezTo>
                    <a:pt x="10441" y="17613"/>
                    <a:pt x="10474" y="17680"/>
                    <a:pt x="10474" y="17780"/>
                  </a:cubicBezTo>
                  <a:cubicBezTo>
                    <a:pt x="10508" y="18014"/>
                    <a:pt x="10508" y="18180"/>
                    <a:pt x="10474" y="18347"/>
                  </a:cubicBezTo>
                  <a:lnTo>
                    <a:pt x="10474" y="18481"/>
                  </a:lnTo>
                  <a:lnTo>
                    <a:pt x="10474" y="18614"/>
                  </a:lnTo>
                  <a:cubicBezTo>
                    <a:pt x="10441" y="18714"/>
                    <a:pt x="10374" y="18881"/>
                    <a:pt x="10508" y="19114"/>
                  </a:cubicBezTo>
                  <a:lnTo>
                    <a:pt x="10541" y="19148"/>
                  </a:lnTo>
                  <a:cubicBezTo>
                    <a:pt x="10708" y="19281"/>
                    <a:pt x="10874" y="19381"/>
                    <a:pt x="11041" y="19481"/>
                  </a:cubicBezTo>
                  <a:cubicBezTo>
                    <a:pt x="10941" y="19515"/>
                    <a:pt x="10808" y="19615"/>
                    <a:pt x="10674" y="19682"/>
                  </a:cubicBezTo>
                  <a:lnTo>
                    <a:pt x="10608" y="19782"/>
                  </a:lnTo>
                  <a:cubicBezTo>
                    <a:pt x="10541" y="19882"/>
                    <a:pt x="10541" y="20015"/>
                    <a:pt x="10508" y="20115"/>
                  </a:cubicBezTo>
                  <a:lnTo>
                    <a:pt x="10508" y="20215"/>
                  </a:lnTo>
                  <a:cubicBezTo>
                    <a:pt x="10474" y="20349"/>
                    <a:pt x="10474" y="20482"/>
                    <a:pt x="10474" y="20549"/>
                  </a:cubicBezTo>
                  <a:lnTo>
                    <a:pt x="10474" y="20716"/>
                  </a:lnTo>
                  <a:lnTo>
                    <a:pt x="10474" y="20949"/>
                  </a:lnTo>
                  <a:cubicBezTo>
                    <a:pt x="10441" y="21016"/>
                    <a:pt x="10441" y="21183"/>
                    <a:pt x="10508" y="21283"/>
                  </a:cubicBezTo>
                  <a:cubicBezTo>
                    <a:pt x="10541" y="21349"/>
                    <a:pt x="10641" y="21349"/>
                    <a:pt x="10708" y="21349"/>
                  </a:cubicBezTo>
                  <a:lnTo>
                    <a:pt x="10808" y="21349"/>
                  </a:lnTo>
                  <a:cubicBezTo>
                    <a:pt x="10874" y="21349"/>
                    <a:pt x="10941" y="21383"/>
                    <a:pt x="11041" y="21616"/>
                  </a:cubicBezTo>
                  <a:lnTo>
                    <a:pt x="11108" y="21650"/>
                  </a:lnTo>
                  <a:cubicBezTo>
                    <a:pt x="11141" y="21716"/>
                    <a:pt x="11208" y="21816"/>
                    <a:pt x="11208" y="21950"/>
                  </a:cubicBezTo>
                  <a:cubicBezTo>
                    <a:pt x="11208" y="21983"/>
                    <a:pt x="11275" y="22017"/>
                    <a:pt x="11275" y="22050"/>
                  </a:cubicBezTo>
                  <a:cubicBezTo>
                    <a:pt x="11108" y="21883"/>
                    <a:pt x="10874" y="21816"/>
                    <a:pt x="10641" y="21816"/>
                  </a:cubicBezTo>
                  <a:cubicBezTo>
                    <a:pt x="10608" y="21816"/>
                    <a:pt x="10508" y="21816"/>
                    <a:pt x="10441" y="21850"/>
                  </a:cubicBezTo>
                  <a:cubicBezTo>
                    <a:pt x="9940" y="22017"/>
                    <a:pt x="9940" y="22450"/>
                    <a:pt x="9940" y="22684"/>
                  </a:cubicBezTo>
                  <a:cubicBezTo>
                    <a:pt x="9840" y="22850"/>
                    <a:pt x="9840" y="23017"/>
                    <a:pt x="9840" y="23151"/>
                  </a:cubicBezTo>
                  <a:cubicBezTo>
                    <a:pt x="9840" y="23217"/>
                    <a:pt x="9840" y="23351"/>
                    <a:pt x="9807" y="23451"/>
                  </a:cubicBezTo>
                  <a:lnTo>
                    <a:pt x="9807" y="23651"/>
                  </a:lnTo>
                  <a:lnTo>
                    <a:pt x="9807" y="23784"/>
                  </a:lnTo>
                  <a:cubicBezTo>
                    <a:pt x="9774" y="23818"/>
                    <a:pt x="9707" y="23951"/>
                    <a:pt x="9707" y="24051"/>
                  </a:cubicBezTo>
                  <a:cubicBezTo>
                    <a:pt x="9707" y="24151"/>
                    <a:pt x="9707" y="24218"/>
                    <a:pt x="9807" y="24318"/>
                  </a:cubicBezTo>
                  <a:lnTo>
                    <a:pt x="9807" y="24452"/>
                  </a:lnTo>
                  <a:cubicBezTo>
                    <a:pt x="9807" y="24652"/>
                    <a:pt x="9807" y="25019"/>
                    <a:pt x="10207" y="25152"/>
                  </a:cubicBezTo>
                  <a:lnTo>
                    <a:pt x="10207" y="25286"/>
                  </a:lnTo>
                  <a:cubicBezTo>
                    <a:pt x="10207" y="25386"/>
                    <a:pt x="10207" y="25519"/>
                    <a:pt x="10174" y="25619"/>
                  </a:cubicBezTo>
                  <a:cubicBezTo>
                    <a:pt x="10041" y="26119"/>
                    <a:pt x="10274" y="26553"/>
                    <a:pt x="10641" y="26820"/>
                  </a:cubicBezTo>
                  <a:cubicBezTo>
                    <a:pt x="10774" y="26887"/>
                    <a:pt x="10874" y="26953"/>
                    <a:pt x="11041" y="26953"/>
                  </a:cubicBezTo>
                  <a:cubicBezTo>
                    <a:pt x="11275" y="26953"/>
                    <a:pt x="11475" y="26853"/>
                    <a:pt x="11642" y="26720"/>
                  </a:cubicBezTo>
                  <a:lnTo>
                    <a:pt x="11642" y="26720"/>
                  </a:lnTo>
                  <a:cubicBezTo>
                    <a:pt x="11442" y="26987"/>
                    <a:pt x="11175" y="27220"/>
                    <a:pt x="11175" y="27654"/>
                  </a:cubicBezTo>
                  <a:lnTo>
                    <a:pt x="11141" y="27654"/>
                  </a:lnTo>
                  <a:cubicBezTo>
                    <a:pt x="10941" y="27687"/>
                    <a:pt x="10808" y="27787"/>
                    <a:pt x="10674" y="27854"/>
                  </a:cubicBezTo>
                  <a:lnTo>
                    <a:pt x="10608" y="27887"/>
                  </a:lnTo>
                  <a:cubicBezTo>
                    <a:pt x="10508" y="27987"/>
                    <a:pt x="10374" y="28021"/>
                    <a:pt x="10207" y="28054"/>
                  </a:cubicBezTo>
                  <a:cubicBezTo>
                    <a:pt x="10107" y="28121"/>
                    <a:pt x="10007" y="28154"/>
                    <a:pt x="9874" y="28188"/>
                  </a:cubicBezTo>
                  <a:cubicBezTo>
                    <a:pt x="9807" y="28121"/>
                    <a:pt x="9707" y="28021"/>
                    <a:pt x="9640" y="27987"/>
                  </a:cubicBezTo>
                  <a:cubicBezTo>
                    <a:pt x="9674" y="27954"/>
                    <a:pt x="9674" y="27887"/>
                    <a:pt x="9707" y="27887"/>
                  </a:cubicBezTo>
                  <a:cubicBezTo>
                    <a:pt x="9840" y="27687"/>
                    <a:pt x="9774" y="27454"/>
                    <a:pt x="9674" y="27220"/>
                  </a:cubicBezTo>
                  <a:cubicBezTo>
                    <a:pt x="9640" y="27120"/>
                    <a:pt x="9540" y="27020"/>
                    <a:pt x="9440" y="26987"/>
                  </a:cubicBezTo>
                  <a:lnTo>
                    <a:pt x="9340" y="26953"/>
                  </a:lnTo>
                  <a:cubicBezTo>
                    <a:pt x="9207" y="26920"/>
                    <a:pt x="9107" y="26853"/>
                    <a:pt x="8973" y="26853"/>
                  </a:cubicBezTo>
                  <a:cubicBezTo>
                    <a:pt x="8940" y="26853"/>
                    <a:pt x="8873" y="26853"/>
                    <a:pt x="8840" y="26820"/>
                  </a:cubicBezTo>
                  <a:lnTo>
                    <a:pt x="8773" y="26820"/>
                  </a:lnTo>
                  <a:cubicBezTo>
                    <a:pt x="8806" y="26787"/>
                    <a:pt x="8806" y="26753"/>
                    <a:pt x="8840" y="26687"/>
                  </a:cubicBezTo>
                  <a:cubicBezTo>
                    <a:pt x="8973" y="26453"/>
                    <a:pt x="8973" y="26186"/>
                    <a:pt x="8873" y="25953"/>
                  </a:cubicBezTo>
                  <a:lnTo>
                    <a:pt x="8806" y="25886"/>
                  </a:lnTo>
                  <a:lnTo>
                    <a:pt x="8673" y="25819"/>
                  </a:lnTo>
                  <a:cubicBezTo>
                    <a:pt x="8705" y="25819"/>
                    <a:pt x="8797" y="25849"/>
                    <a:pt x="8806" y="25881"/>
                  </a:cubicBezTo>
                  <a:lnTo>
                    <a:pt x="8806" y="25881"/>
                  </a:lnTo>
                  <a:cubicBezTo>
                    <a:pt x="8772" y="25649"/>
                    <a:pt x="8706" y="25416"/>
                    <a:pt x="8673" y="25052"/>
                  </a:cubicBezTo>
                  <a:lnTo>
                    <a:pt x="8673" y="24952"/>
                  </a:lnTo>
                  <a:cubicBezTo>
                    <a:pt x="9040" y="24685"/>
                    <a:pt x="9140" y="24285"/>
                    <a:pt x="9173" y="23951"/>
                  </a:cubicBezTo>
                  <a:cubicBezTo>
                    <a:pt x="9173" y="23851"/>
                    <a:pt x="9173" y="23684"/>
                    <a:pt x="9040" y="23551"/>
                  </a:cubicBezTo>
                  <a:lnTo>
                    <a:pt x="8940" y="23217"/>
                  </a:lnTo>
                  <a:cubicBezTo>
                    <a:pt x="8940" y="23184"/>
                    <a:pt x="8873" y="23051"/>
                    <a:pt x="8773" y="23017"/>
                  </a:cubicBezTo>
                  <a:cubicBezTo>
                    <a:pt x="8706" y="23017"/>
                    <a:pt x="8673" y="22984"/>
                    <a:pt x="8606" y="22984"/>
                  </a:cubicBezTo>
                  <a:cubicBezTo>
                    <a:pt x="8473" y="22984"/>
                    <a:pt x="8339" y="23017"/>
                    <a:pt x="8306" y="23151"/>
                  </a:cubicBezTo>
                  <a:cubicBezTo>
                    <a:pt x="8206" y="23317"/>
                    <a:pt x="8273" y="23484"/>
                    <a:pt x="8339" y="23551"/>
                  </a:cubicBezTo>
                  <a:cubicBezTo>
                    <a:pt x="8273" y="23651"/>
                    <a:pt x="8273" y="23784"/>
                    <a:pt x="8206" y="23885"/>
                  </a:cubicBezTo>
                  <a:cubicBezTo>
                    <a:pt x="8173" y="24118"/>
                    <a:pt x="8139" y="24151"/>
                    <a:pt x="8006" y="24151"/>
                  </a:cubicBezTo>
                  <a:cubicBezTo>
                    <a:pt x="7839" y="24151"/>
                    <a:pt x="7772" y="24318"/>
                    <a:pt x="7672" y="24485"/>
                  </a:cubicBezTo>
                  <a:cubicBezTo>
                    <a:pt x="7539" y="24718"/>
                    <a:pt x="7539" y="24985"/>
                    <a:pt x="7539" y="25286"/>
                  </a:cubicBezTo>
                  <a:cubicBezTo>
                    <a:pt x="7505" y="25252"/>
                    <a:pt x="7472" y="25152"/>
                    <a:pt x="7439" y="25119"/>
                  </a:cubicBezTo>
                  <a:cubicBezTo>
                    <a:pt x="7605" y="24819"/>
                    <a:pt x="7605" y="24452"/>
                    <a:pt x="7605" y="24118"/>
                  </a:cubicBezTo>
                  <a:lnTo>
                    <a:pt x="7605" y="24018"/>
                  </a:lnTo>
                  <a:cubicBezTo>
                    <a:pt x="7539" y="23885"/>
                    <a:pt x="7539" y="23751"/>
                    <a:pt x="7539" y="23584"/>
                  </a:cubicBezTo>
                  <a:lnTo>
                    <a:pt x="7539" y="23451"/>
                  </a:lnTo>
                  <a:cubicBezTo>
                    <a:pt x="7539" y="23284"/>
                    <a:pt x="7505" y="23117"/>
                    <a:pt x="7505" y="22984"/>
                  </a:cubicBezTo>
                  <a:cubicBezTo>
                    <a:pt x="7472" y="22684"/>
                    <a:pt x="7472" y="22450"/>
                    <a:pt x="7505" y="22117"/>
                  </a:cubicBezTo>
                  <a:lnTo>
                    <a:pt x="7505" y="21916"/>
                  </a:lnTo>
                  <a:lnTo>
                    <a:pt x="7472" y="21783"/>
                  </a:lnTo>
                  <a:cubicBezTo>
                    <a:pt x="7372" y="21650"/>
                    <a:pt x="7339" y="21516"/>
                    <a:pt x="7305" y="21449"/>
                  </a:cubicBezTo>
                  <a:cubicBezTo>
                    <a:pt x="7205" y="21183"/>
                    <a:pt x="7105" y="20949"/>
                    <a:pt x="6872" y="20749"/>
                  </a:cubicBezTo>
                  <a:lnTo>
                    <a:pt x="6838" y="20682"/>
                  </a:lnTo>
                  <a:cubicBezTo>
                    <a:pt x="6772" y="20616"/>
                    <a:pt x="6638" y="20616"/>
                    <a:pt x="6538" y="20616"/>
                  </a:cubicBezTo>
                  <a:lnTo>
                    <a:pt x="6505" y="20616"/>
                  </a:lnTo>
                  <a:lnTo>
                    <a:pt x="6471" y="20515"/>
                  </a:lnTo>
                  <a:cubicBezTo>
                    <a:pt x="6438" y="20449"/>
                    <a:pt x="6371" y="20282"/>
                    <a:pt x="6305" y="20182"/>
                  </a:cubicBezTo>
                  <a:cubicBezTo>
                    <a:pt x="6271" y="20115"/>
                    <a:pt x="6271" y="19948"/>
                    <a:pt x="6138" y="19848"/>
                  </a:cubicBezTo>
                  <a:lnTo>
                    <a:pt x="5938" y="19982"/>
                  </a:lnTo>
                  <a:cubicBezTo>
                    <a:pt x="5871" y="19982"/>
                    <a:pt x="5838" y="19915"/>
                    <a:pt x="5804" y="19815"/>
                  </a:cubicBezTo>
                  <a:cubicBezTo>
                    <a:pt x="5771" y="19748"/>
                    <a:pt x="5671" y="19615"/>
                    <a:pt x="5604" y="19515"/>
                  </a:cubicBezTo>
                  <a:lnTo>
                    <a:pt x="5537" y="19481"/>
                  </a:lnTo>
                  <a:cubicBezTo>
                    <a:pt x="5437" y="19448"/>
                    <a:pt x="5337" y="19448"/>
                    <a:pt x="5270" y="19415"/>
                  </a:cubicBezTo>
                  <a:lnTo>
                    <a:pt x="5137" y="19415"/>
                  </a:lnTo>
                  <a:cubicBezTo>
                    <a:pt x="4603" y="19415"/>
                    <a:pt x="4537" y="19682"/>
                    <a:pt x="4503" y="20048"/>
                  </a:cubicBezTo>
                  <a:cubicBezTo>
                    <a:pt x="4470" y="20149"/>
                    <a:pt x="4370" y="20149"/>
                    <a:pt x="4270" y="20249"/>
                  </a:cubicBezTo>
                  <a:cubicBezTo>
                    <a:pt x="4170" y="20282"/>
                    <a:pt x="4003" y="20349"/>
                    <a:pt x="3970" y="20515"/>
                  </a:cubicBezTo>
                  <a:cubicBezTo>
                    <a:pt x="3836" y="20782"/>
                    <a:pt x="3703" y="21116"/>
                    <a:pt x="3936" y="21483"/>
                  </a:cubicBezTo>
                  <a:cubicBezTo>
                    <a:pt x="3936" y="21516"/>
                    <a:pt x="3970" y="21583"/>
                    <a:pt x="3970" y="21583"/>
                  </a:cubicBezTo>
                  <a:cubicBezTo>
                    <a:pt x="4003" y="21616"/>
                    <a:pt x="4003" y="21683"/>
                    <a:pt x="4036" y="21750"/>
                  </a:cubicBezTo>
                  <a:lnTo>
                    <a:pt x="4036" y="21850"/>
                  </a:lnTo>
                  <a:lnTo>
                    <a:pt x="4036" y="22017"/>
                  </a:lnTo>
                  <a:cubicBezTo>
                    <a:pt x="4036" y="22150"/>
                    <a:pt x="4136" y="22283"/>
                    <a:pt x="4170" y="22317"/>
                  </a:cubicBezTo>
                  <a:cubicBezTo>
                    <a:pt x="4136" y="22350"/>
                    <a:pt x="4103" y="22417"/>
                    <a:pt x="4103" y="22484"/>
                  </a:cubicBezTo>
                  <a:cubicBezTo>
                    <a:pt x="4036" y="22550"/>
                    <a:pt x="4036" y="22650"/>
                    <a:pt x="4103" y="22750"/>
                  </a:cubicBezTo>
                  <a:cubicBezTo>
                    <a:pt x="4136" y="22850"/>
                    <a:pt x="4170" y="22951"/>
                    <a:pt x="4203" y="23084"/>
                  </a:cubicBezTo>
                  <a:lnTo>
                    <a:pt x="4170" y="23117"/>
                  </a:lnTo>
                  <a:lnTo>
                    <a:pt x="4003" y="23117"/>
                  </a:lnTo>
                  <a:cubicBezTo>
                    <a:pt x="3936" y="23117"/>
                    <a:pt x="3869" y="23151"/>
                    <a:pt x="3803" y="23184"/>
                  </a:cubicBezTo>
                  <a:lnTo>
                    <a:pt x="3769" y="23151"/>
                  </a:lnTo>
                  <a:cubicBezTo>
                    <a:pt x="3703" y="23117"/>
                    <a:pt x="3669" y="23084"/>
                    <a:pt x="3636" y="22984"/>
                  </a:cubicBezTo>
                  <a:lnTo>
                    <a:pt x="3603" y="22951"/>
                  </a:lnTo>
                  <a:cubicBezTo>
                    <a:pt x="3536" y="22917"/>
                    <a:pt x="3503" y="22850"/>
                    <a:pt x="3469" y="22850"/>
                  </a:cubicBezTo>
                  <a:cubicBezTo>
                    <a:pt x="3369" y="22817"/>
                    <a:pt x="3336" y="22784"/>
                    <a:pt x="3269" y="22750"/>
                  </a:cubicBezTo>
                  <a:lnTo>
                    <a:pt x="3202" y="22684"/>
                  </a:lnTo>
                  <a:cubicBezTo>
                    <a:pt x="3136" y="22650"/>
                    <a:pt x="3102" y="22617"/>
                    <a:pt x="3002" y="22617"/>
                  </a:cubicBezTo>
                  <a:lnTo>
                    <a:pt x="3002" y="22517"/>
                  </a:lnTo>
                  <a:lnTo>
                    <a:pt x="3002" y="22417"/>
                  </a:lnTo>
                  <a:cubicBezTo>
                    <a:pt x="3002" y="22350"/>
                    <a:pt x="2969" y="22317"/>
                    <a:pt x="2969" y="22283"/>
                  </a:cubicBezTo>
                  <a:cubicBezTo>
                    <a:pt x="2935" y="22183"/>
                    <a:pt x="2935" y="22150"/>
                    <a:pt x="2869" y="22017"/>
                  </a:cubicBezTo>
                  <a:cubicBezTo>
                    <a:pt x="2835" y="21983"/>
                    <a:pt x="2802" y="21916"/>
                    <a:pt x="2802" y="21850"/>
                  </a:cubicBezTo>
                  <a:cubicBezTo>
                    <a:pt x="2702" y="21750"/>
                    <a:pt x="2602" y="21650"/>
                    <a:pt x="2502" y="21616"/>
                  </a:cubicBezTo>
                  <a:lnTo>
                    <a:pt x="2435" y="21583"/>
                  </a:lnTo>
                  <a:cubicBezTo>
                    <a:pt x="2335" y="21516"/>
                    <a:pt x="2168" y="21449"/>
                    <a:pt x="2001" y="21449"/>
                  </a:cubicBezTo>
                  <a:lnTo>
                    <a:pt x="1868" y="21449"/>
                  </a:lnTo>
                  <a:lnTo>
                    <a:pt x="1768" y="21516"/>
                  </a:lnTo>
                  <a:cubicBezTo>
                    <a:pt x="1534" y="21750"/>
                    <a:pt x="1534" y="22017"/>
                    <a:pt x="1534" y="22183"/>
                  </a:cubicBezTo>
                  <a:lnTo>
                    <a:pt x="1534" y="22350"/>
                  </a:lnTo>
                  <a:cubicBezTo>
                    <a:pt x="1534" y="22350"/>
                    <a:pt x="1534" y="22417"/>
                    <a:pt x="1501" y="22450"/>
                  </a:cubicBezTo>
                  <a:cubicBezTo>
                    <a:pt x="1468" y="22517"/>
                    <a:pt x="1434" y="22684"/>
                    <a:pt x="1468" y="22850"/>
                  </a:cubicBezTo>
                  <a:cubicBezTo>
                    <a:pt x="1534" y="22984"/>
                    <a:pt x="1635" y="23084"/>
                    <a:pt x="1701" y="23117"/>
                  </a:cubicBezTo>
                  <a:lnTo>
                    <a:pt x="1768" y="23151"/>
                  </a:lnTo>
                  <a:cubicBezTo>
                    <a:pt x="1835" y="23184"/>
                    <a:pt x="1868" y="23251"/>
                    <a:pt x="1968" y="23317"/>
                  </a:cubicBezTo>
                  <a:cubicBezTo>
                    <a:pt x="1868" y="23351"/>
                    <a:pt x="1768" y="23451"/>
                    <a:pt x="1701" y="23484"/>
                  </a:cubicBezTo>
                  <a:lnTo>
                    <a:pt x="1635" y="23684"/>
                  </a:lnTo>
                  <a:cubicBezTo>
                    <a:pt x="1501" y="23484"/>
                    <a:pt x="1334" y="23251"/>
                    <a:pt x="867" y="23251"/>
                  </a:cubicBezTo>
                  <a:lnTo>
                    <a:pt x="834" y="23251"/>
                  </a:lnTo>
                  <a:cubicBezTo>
                    <a:pt x="701" y="23284"/>
                    <a:pt x="600" y="23351"/>
                    <a:pt x="500" y="23484"/>
                  </a:cubicBezTo>
                  <a:cubicBezTo>
                    <a:pt x="467" y="23518"/>
                    <a:pt x="467" y="23618"/>
                    <a:pt x="434" y="23684"/>
                  </a:cubicBezTo>
                  <a:cubicBezTo>
                    <a:pt x="367" y="23851"/>
                    <a:pt x="367" y="24018"/>
                    <a:pt x="467" y="24251"/>
                  </a:cubicBezTo>
                  <a:cubicBezTo>
                    <a:pt x="367" y="24251"/>
                    <a:pt x="300" y="24285"/>
                    <a:pt x="200" y="24352"/>
                  </a:cubicBezTo>
                  <a:cubicBezTo>
                    <a:pt x="167" y="24418"/>
                    <a:pt x="133" y="24452"/>
                    <a:pt x="100" y="24518"/>
                  </a:cubicBezTo>
                  <a:lnTo>
                    <a:pt x="100" y="24618"/>
                  </a:lnTo>
                  <a:lnTo>
                    <a:pt x="100" y="24852"/>
                  </a:lnTo>
                  <a:cubicBezTo>
                    <a:pt x="0" y="25019"/>
                    <a:pt x="33" y="25185"/>
                    <a:pt x="33" y="25319"/>
                  </a:cubicBezTo>
                  <a:lnTo>
                    <a:pt x="33" y="25419"/>
                  </a:lnTo>
                  <a:lnTo>
                    <a:pt x="133" y="25519"/>
                  </a:lnTo>
                  <a:cubicBezTo>
                    <a:pt x="200" y="25586"/>
                    <a:pt x="267" y="25619"/>
                    <a:pt x="367" y="25619"/>
                  </a:cubicBezTo>
                  <a:lnTo>
                    <a:pt x="534" y="25619"/>
                  </a:lnTo>
                  <a:cubicBezTo>
                    <a:pt x="600" y="25652"/>
                    <a:pt x="600" y="25753"/>
                    <a:pt x="634" y="25786"/>
                  </a:cubicBezTo>
                  <a:lnTo>
                    <a:pt x="667" y="25986"/>
                  </a:lnTo>
                  <a:cubicBezTo>
                    <a:pt x="634" y="26086"/>
                    <a:pt x="634" y="26253"/>
                    <a:pt x="767" y="26420"/>
                  </a:cubicBezTo>
                  <a:cubicBezTo>
                    <a:pt x="834" y="26486"/>
                    <a:pt x="867" y="26586"/>
                    <a:pt x="967" y="26620"/>
                  </a:cubicBezTo>
                  <a:cubicBezTo>
                    <a:pt x="1001" y="26653"/>
                    <a:pt x="1101" y="26687"/>
                    <a:pt x="1168" y="26787"/>
                  </a:cubicBezTo>
                  <a:cubicBezTo>
                    <a:pt x="1301" y="26853"/>
                    <a:pt x="1368" y="26920"/>
                    <a:pt x="1534" y="26953"/>
                  </a:cubicBezTo>
                  <a:cubicBezTo>
                    <a:pt x="1601" y="26987"/>
                    <a:pt x="1635" y="26987"/>
                    <a:pt x="1701" y="26987"/>
                  </a:cubicBezTo>
                  <a:cubicBezTo>
                    <a:pt x="1768" y="26987"/>
                    <a:pt x="1835" y="27020"/>
                    <a:pt x="1835" y="27020"/>
                  </a:cubicBezTo>
                  <a:cubicBezTo>
                    <a:pt x="1935" y="27087"/>
                    <a:pt x="1968" y="27154"/>
                    <a:pt x="2102" y="27187"/>
                  </a:cubicBezTo>
                  <a:cubicBezTo>
                    <a:pt x="2135" y="27187"/>
                    <a:pt x="2168" y="27254"/>
                    <a:pt x="2168" y="27254"/>
                  </a:cubicBezTo>
                  <a:cubicBezTo>
                    <a:pt x="2268" y="27287"/>
                    <a:pt x="2368" y="27320"/>
                    <a:pt x="2502" y="27320"/>
                  </a:cubicBezTo>
                  <a:cubicBezTo>
                    <a:pt x="2635" y="27320"/>
                    <a:pt x="2769" y="27287"/>
                    <a:pt x="2835" y="27187"/>
                  </a:cubicBezTo>
                  <a:lnTo>
                    <a:pt x="2935" y="27120"/>
                  </a:lnTo>
                  <a:cubicBezTo>
                    <a:pt x="3002" y="26920"/>
                    <a:pt x="3002" y="26653"/>
                    <a:pt x="3002" y="26453"/>
                  </a:cubicBezTo>
                  <a:lnTo>
                    <a:pt x="3269" y="26453"/>
                  </a:lnTo>
                  <a:cubicBezTo>
                    <a:pt x="3269" y="26520"/>
                    <a:pt x="3302" y="26620"/>
                    <a:pt x="3369" y="26653"/>
                  </a:cubicBezTo>
                  <a:cubicBezTo>
                    <a:pt x="3436" y="26687"/>
                    <a:pt x="3469" y="26687"/>
                    <a:pt x="3469" y="26753"/>
                  </a:cubicBezTo>
                  <a:cubicBezTo>
                    <a:pt x="3503" y="26820"/>
                    <a:pt x="3536" y="26953"/>
                    <a:pt x="3636" y="27020"/>
                  </a:cubicBezTo>
                  <a:cubicBezTo>
                    <a:pt x="3536" y="27087"/>
                    <a:pt x="3503" y="27120"/>
                    <a:pt x="3469" y="27187"/>
                  </a:cubicBezTo>
                  <a:cubicBezTo>
                    <a:pt x="3202" y="27587"/>
                    <a:pt x="3336" y="27921"/>
                    <a:pt x="3469" y="28154"/>
                  </a:cubicBezTo>
                  <a:cubicBezTo>
                    <a:pt x="3503" y="28254"/>
                    <a:pt x="3536" y="28321"/>
                    <a:pt x="3603" y="28454"/>
                  </a:cubicBezTo>
                  <a:cubicBezTo>
                    <a:pt x="3636" y="28521"/>
                    <a:pt x="3703" y="28655"/>
                    <a:pt x="3836" y="28821"/>
                  </a:cubicBezTo>
                  <a:cubicBezTo>
                    <a:pt x="3869" y="28821"/>
                    <a:pt x="3869" y="28921"/>
                    <a:pt x="3936" y="28955"/>
                  </a:cubicBezTo>
                  <a:lnTo>
                    <a:pt x="3970" y="29022"/>
                  </a:lnTo>
                  <a:cubicBezTo>
                    <a:pt x="4003" y="29122"/>
                    <a:pt x="4103" y="29188"/>
                    <a:pt x="4203" y="29255"/>
                  </a:cubicBezTo>
                  <a:cubicBezTo>
                    <a:pt x="4270" y="29255"/>
                    <a:pt x="4270" y="29288"/>
                    <a:pt x="4303" y="29288"/>
                  </a:cubicBezTo>
                  <a:lnTo>
                    <a:pt x="4303" y="29455"/>
                  </a:lnTo>
                  <a:cubicBezTo>
                    <a:pt x="4303" y="29489"/>
                    <a:pt x="4336" y="29589"/>
                    <a:pt x="4370" y="29622"/>
                  </a:cubicBezTo>
                  <a:lnTo>
                    <a:pt x="4503" y="29755"/>
                  </a:lnTo>
                  <a:cubicBezTo>
                    <a:pt x="4537" y="29789"/>
                    <a:pt x="4603" y="29822"/>
                    <a:pt x="4603" y="29855"/>
                  </a:cubicBezTo>
                  <a:cubicBezTo>
                    <a:pt x="4637" y="29922"/>
                    <a:pt x="4670" y="29989"/>
                    <a:pt x="4703" y="29989"/>
                  </a:cubicBezTo>
                  <a:cubicBezTo>
                    <a:pt x="4803" y="30089"/>
                    <a:pt x="4937" y="30122"/>
                    <a:pt x="5004" y="30156"/>
                  </a:cubicBezTo>
                  <a:lnTo>
                    <a:pt x="5004" y="30256"/>
                  </a:lnTo>
                  <a:cubicBezTo>
                    <a:pt x="5004" y="30423"/>
                    <a:pt x="5104" y="30523"/>
                    <a:pt x="5204" y="30623"/>
                  </a:cubicBezTo>
                  <a:cubicBezTo>
                    <a:pt x="5304" y="30656"/>
                    <a:pt x="5371" y="30689"/>
                    <a:pt x="5471" y="30689"/>
                  </a:cubicBezTo>
                  <a:cubicBezTo>
                    <a:pt x="5537" y="30689"/>
                    <a:pt x="5637" y="30656"/>
                    <a:pt x="5704" y="30623"/>
                  </a:cubicBezTo>
                  <a:cubicBezTo>
                    <a:pt x="5838" y="30523"/>
                    <a:pt x="6004" y="30456"/>
                    <a:pt x="6171" y="30456"/>
                  </a:cubicBezTo>
                  <a:cubicBezTo>
                    <a:pt x="6204" y="30456"/>
                    <a:pt x="6271" y="30456"/>
                    <a:pt x="6305" y="30423"/>
                  </a:cubicBezTo>
                  <a:cubicBezTo>
                    <a:pt x="6338" y="30423"/>
                    <a:pt x="6371" y="30423"/>
                    <a:pt x="6438" y="30356"/>
                  </a:cubicBezTo>
                  <a:lnTo>
                    <a:pt x="6705" y="30356"/>
                  </a:lnTo>
                  <a:cubicBezTo>
                    <a:pt x="6805" y="30356"/>
                    <a:pt x="7005" y="30356"/>
                    <a:pt x="7138" y="30189"/>
                  </a:cubicBezTo>
                  <a:lnTo>
                    <a:pt x="7138" y="30456"/>
                  </a:lnTo>
                  <a:cubicBezTo>
                    <a:pt x="7138" y="30623"/>
                    <a:pt x="7172" y="30789"/>
                    <a:pt x="7305" y="30990"/>
                  </a:cubicBezTo>
                  <a:cubicBezTo>
                    <a:pt x="7372" y="31090"/>
                    <a:pt x="7472" y="31190"/>
                    <a:pt x="7672" y="31290"/>
                  </a:cubicBezTo>
                  <a:lnTo>
                    <a:pt x="7706" y="31290"/>
                  </a:lnTo>
                  <a:cubicBezTo>
                    <a:pt x="7839" y="31290"/>
                    <a:pt x="7939" y="31256"/>
                    <a:pt x="8039" y="31156"/>
                  </a:cubicBezTo>
                  <a:cubicBezTo>
                    <a:pt x="8139" y="31090"/>
                    <a:pt x="8173" y="31023"/>
                    <a:pt x="8206" y="30923"/>
                  </a:cubicBezTo>
                  <a:cubicBezTo>
                    <a:pt x="8273" y="30823"/>
                    <a:pt x="8306" y="30756"/>
                    <a:pt x="8306" y="30656"/>
                  </a:cubicBezTo>
                  <a:cubicBezTo>
                    <a:pt x="8339" y="30589"/>
                    <a:pt x="8339" y="30489"/>
                    <a:pt x="8373" y="30423"/>
                  </a:cubicBezTo>
                  <a:cubicBezTo>
                    <a:pt x="8373" y="30356"/>
                    <a:pt x="8439" y="30356"/>
                    <a:pt x="8439" y="30322"/>
                  </a:cubicBezTo>
                  <a:cubicBezTo>
                    <a:pt x="8506" y="30423"/>
                    <a:pt x="8606" y="30456"/>
                    <a:pt x="8673" y="30489"/>
                  </a:cubicBezTo>
                  <a:cubicBezTo>
                    <a:pt x="8640" y="30523"/>
                    <a:pt x="8606" y="30589"/>
                    <a:pt x="8539" y="30589"/>
                  </a:cubicBezTo>
                  <a:lnTo>
                    <a:pt x="8473" y="30656"/>
                  </a:lnTo>
                  <a:cubicBezTo>
                    <a:pt x="8306" y="30856"/>
                    <a:pt x="8206" y="31090"/>
                    <a:pt x="8306" y="31256"/>
                  </a:cubicBezTo>
                  <a:cubicBezTo>
                    <a:pt x="8306" y="31290"/>
                    <a:pt x="8306" y="31290"/>
                    <a:pt x="8206" y="31357"/>
                  </a:cubicBezTo>
                  <a:lnTo>
                    <a:pt x="8173" y="31423"/>
                  </a:lnTo>
                  <a:lnTo>
                    <a:pt x="8139" y="31457"/>
                  </a:lnTo>
                  <a:cubicBezTo>
                    <a:pt x="8106" y="31523"/>
                    <a:pt x="8106" y="31623"/>
                    <a:pt x="8039" y="31690"/>
                  </a:cubicBezTo>
                  <a:cubicBezTo>
                    <a:pt x="8006" y="31824"/>
                    <a:pt x="8006" y="31957"/>
                    <a:pt x="7939" y="32024"/>
                  </a:cubicBezTo>
                  <a:lnTo>
                    <a:pt x="7872" y="32124"/>
                  </a:lnTo>
                  <a:cubicBezTo>
                    <a:pt x="7839" y="32257"/>
                    <a:pt x="7839" y="32357"/>
                    <a:pt x="7872" y="32524"/>
                  </a:cubicBezTo>
                  <a:lnTo>
                    <a:pt x="7872" y="32591"/>
                  </a:lnTo>
                  <a:cubicBezTo>
                    <a:pt x="7972" y="32824"/>
                    <a:pt x="8106" y="33191"/>
                    <a:pt x="8506" y="33191"/>
                  </a:cubicBezTo>
                  <a:cubicBezTo>
                    <a:pt x="8640" y="33191"/>
                    <a:pt x="8773" y="33158"/>
                    <a:pt x="8940" y="33124"/>
                  </a:cubicBezTo>
                  <a:cubicBezTo>
                    <a:pt x="9473" y="32958"/>
                    <a:pt x="9840" y="32591"/>
                    <a:pt x="10141" y="31990"/>
                  </a:cubicBezTo>
                  <a:lnTo>
                    <a:pt x="10174" y="31924"/>
                  </a:lnTo>
                  <a:cubicBezTo>
                    <a:pt x="10274" y="31757"/>
                    <a:pt x="10307" y="31657"/>
                    <a:pt x="10441" y="31590"/>
                  </a:cubicBezTo>
                  <a:cubicBezTo>
                    <a:pt x="10808" y="31423"/>
                    <a:pt x="11041" y="31023"/>
                    <a:pt x="11108" y="30489"/>
                  </a:cubicBezTo>
                  <a:cubicBezTo>
                    <a:pt x="11108" y="30356"/>
                    <a:pt x="11108" y="30356"/>
                    <a:pt x="11208" y="30322"/>
                  </a:cubicBezTo>
                  <a:cubicBezTo>
                    <a:pt x="11208" y="30322"/>
                    <a:pt x="11442" y="30256"/>
                    <a:pt x="11475" y="30189"/>
                  </a:cubicBezTo>
                  <a:cubicBezTo>
                    <a:pt x="11475" y="30289"/>
                    <a:pt x="11508" y="30356"/>
                    <a:pt x="11508" y="30456"/>
                  </a:cubicBezTo>
                  <a:cubicBezTo>
                    <a:pt x="11542" y="30589"/>
                    <a:pt x="11608" y="30656"/>
                    <a:pt x="11675" y="30689"/>
                  </a:cubicBezTo>
                  <a:cubicBezTo>
                    <a:pt x="11308" y="30856"/>
                    <a:pt x="11108" y="31123"/>
                    <a:pt x="10874" y="31323"/>
                  </a:cubicBezTo>
                  <a:cubicBezTo>
                    <a:pt x="10774" y="31457"/>
                    <a:pt x="10641" y="31590"/>
                    <a:pt x="10508" y="31657"/>
                  </a:cubicBezTo>
                  <a:cubicBezTo>
                    <a:pt x="10341" y="31790"/>
                    <a:pt x="10274" y="32024"/>
                    <a:pt x="10341" y="32257"/>
                  </a:cubicBezTo>
                  <a:cubicBezTo>
                    <a:pt x="10374" y="32357"/>
                    <a:pt x="10508" y="32491"/>
                    <a:pt x="10674" y="32624"/>
                  </a:cubicBezTo>
                  <a:cubicBezTo>
                    <a:pt x="10441" y="32691"/>
                    <a:pt x="10174" y="32824"/>
                    <a:pt x="10007" y="33091"/>
                  </a:cubicBezTo>
                  <a:cubicBezTo>
                    <a:pt x="9874" y="33325"/>
                    <a:pt x="9807" y="33625"/>
                    <a:pt x="9774" y="33858"/>
                  </a:cubicBezTo>
                  <a:cubicBezTo>
                    <a:pt x="9774" y="33958"/>
                    <a:pt x="9707" y="33992"/>
                    <a:pt x="9707" y="34092"/>
                  </a:cubicBezTo>
                  <a:cubicBezTo>
                    <a:pt x="9707" y="34125"/>
                    <a:pt x="9674" y="34192"/>
                    <a:pt x="9640" y="34292"/>
                  </a:cubicBezTo>
                  <a:cubicBezTo>
                    <a:pt x="9540" y="34425"/>
                    <a:pt x="9440" y="34626"/>
                    <a:pt x="9473" y="34859"/>
                  </a:cubicBezTo>
                  <a:cubicBezTo>
                    <a:pt x="9273" y="34959"/>
                    <a:pt x="9107" y="35093"/>
                    <a:pt x="9040" y="35359"/>
                  </a:cubicBezTo>
                  <a:cubicBezTo>
                    <a:pt x="9006" y="35826"/>
                    <a:pt x="9373" y="35860"/>
                    <a:pt x="9540" y="35926"/>
                  </a:cubicBezTo>
                  <a:lnTo>
                    <a:pt x="9940" y="35926"/>
                  </a:lnTo>
                  <a:cubicBezTo>
                    <a:pt x="10141" y="35826"/>
                    <a:pt x="10341" y="35826"/>
                    <a:pt x="10608" y="35793"/>
                  </a:cubicBezTo>
                  <a:lnTo>
                    <a:pt x="10608" y="35960"/>
                  </a:lnTo>
                  <a:cubicBezTo>
                    <a:pt x="10608" y="35993"/>
                    <a:pt x="10608" y="36027"/>
                    <a:pt x="10641" y="36093"/>
                  </a:cubicBezTo>
                  <a:cubicBezTo>
                    <a:pt x="10541" y="36127"/>
                    <a:pt x="10474" y="36127"/>
                    <a:pt x="10374" y="36127"/>
                  </a:cubicBezTo>
                  <a:lnTo>
                    <a:pt x="10207" y="36127"/>
                  </a:lnTo>
                  <a:cubicBezTo>
                    <a:pt x="10141" y="36127"/>
                    <a:pt x="10041" y="36127"/>
                    <a:pt x="9940" y="36193"/>
                  </a:cubicBezTo>
                  <a:cubicBezTo>
                    <a:pt x="9807" y="36293"/>
                    <a:pt x="9707" y="36460"/>
                    <a:pt x="9640" y="36594"/>
                  </a:cubicBezTo>
                  <a:cubicBezTo>
                    <a:pt x="9607" y="36627"/>
                    <a:pt x="9607" y="36660"/>
                    <a:pt x="9540" y="36760"/>
                  </a:cubicBezTo>
                  <a:cubicBezTo>
                    <a:pt x="9440" y="36927"/>
                    <a:pt x="9307" y="37094"/>
                    <a:pt x="9373" y="37294"/>
                  </a:cubicBezTo>
                  <a:cubicBezTo>
                    <a:pt x="9373" y="37328"/>
                    <a:pt x="9440" y="37361"/>
                    <a:pt x="9440" y="37361"/>
                  </a:cubicBezTo>
                  <a:cubicBezTo>
                    <a:pt x="9440" y="37361"/>
                    <a:pt x="9440" y="37428"/>
                    <a:pt x="9373" y="37428"/>
                  </a:cubicBezTo>
                  <a:cubicBezTo>
                    <a:pt x="9173" y="37261"/>
                    <a:pt x="9040" y="37127"/>
                    <a:pt x="8873" y="37127"/>
                  </a:cubicBezTo>
                  <a:cubicBezTo>
                    <a:pt x="8673" y="37127"/>
                    <a:pt x="8539" y="37261"/>
                    <a:pt x="8339" y="37461"/>
                  </a:cubicBezTo>
                  <a:cubicBezTo>
                    <a:pt x="8306" y="37461"/>
                    <a:pt x="8306" y="37494"/>
                    <a:pt x="8273" y="37494"/>
                  </a:cubicBezTo>
                  <a:lnTo>
                    <a:pt x="7639" y="37494"/>
                  </a:lnTo>
                  <a:cubicBezTo>
                    <a:pt x="7505" y="37494"/>
                    <a:pt x="7439" y="37494"/>
                    <a:pt x="7339" y="37528"/>
                  </a:cubicBezTo>
                  <a:lnTo>
                    <a:pt x="7038" y="37528"/>
                  </a:lnTo>
                  <a:cubicBezTo>
                    <a:pt x="6972" y="37528"/>
                    <a:pt x="6872" y="37594"/>
                    <a:pt x="6772" y="37628"/>
                  </a:cubicBezTo>
                  <a:lnTo>
                    <a:pt x="6671" y="37661"/>
                  </a:lnTo>
                  <a:cubicBezTo>
                    <a:pt x="6638" y="37694"/>
                    <a:pt x="6538" y="37761"/>
                    <a:pt x="6471" y="37795"/>
                  </a:cubicBezTo>
                  <a:cubicBezTo>
                    <a:pt x="6438" y="37795"/>
                    <a:pt x="6338" y="37828"/>
                    <a:pt x="6305" y="37861"/>
                  </a:cubicBezTo>
                  <a:cubicBezTo>
                    <a:pt x="6204" y="37928"/>
                    <a:pt x="6171" y="37995"/>
                    <a:pt x="6138" y="38028"/>
                  </a:cubicBezTo>
                  <a:lnTo>
                    <a:pt x="6138" y="38128"/>
                  </a:lnTo>
                  <a:lnTo>
                    <a:pt x="6138" y="38161"/>
                  </a:lnTo>
                  <a:lnTo>
                    <a:pt x="6138" y="38195"/>
                  </a:lnTo>
                  <a:lnTo>
                    <a:pt x="6104" y="38262"/>
                  </a:lnTo>
                  <a:lnTo>
                    <a:pt x="6038" y="38295"/>
                  </a:lnTo>
                  <a:cubicBezTo>
                    <a:pt x="5971" y="38328"/>
                    <a:pt x="5871" y="38428"/>
                    <a:pt x="5838" y="38595"/>
                  </a:cubicBezTo>
                  <a:cubicBezTo>
                    <a:pt x="5838" y="38662"/>
                    <a:pt x="5804" y="38795"/>
                    <a:pt x="5838" y="38962"/>
                  </a:cubicBezTo>
                  <a:cubicBezTo>
                    <a:pt x="5938" y="39129"/>
                    <a:pt x="6004" y="39262"/>
                    <a:pt x="6104" y="39429"/>
                  </a:cubicBezTo>
                  <a:cubicBezTo>
                    <a:pt x="6271" y="39629"/>
                    <a:pt x="6471" y="39663"/>
                    <a:pt x="6538" y="39696"/>
                  </a:cubicBezTo>
                  <a:cubicBezTo>
                    <a:pt x="6671" y="39763"/>
                    <a:pt x="6805" y="39796"/>
                    <a:pt x="6938" y="39796"/>
                  </a:cubicBezTo>
                  <a:cubicBezTo>
                    <a:pt x="7005" y="39796"/>
                    <a:pt x="7138" y="39796"/>
                    <a:pt x="7272" y="39763"/>
                  </a:cubicBezTo>
                  <a:cubicBezTo>
                    <a:pt x="7339" y="39696"/>
                    <a:pt x="7472" y="39663"/>
                    <a:pt x="7539" y="39663"/>
                  </a:cubicBezTo>
                  <a:cubicBezTo>
                    <a:pt x="7639" y="39663"/>
                    <a:pt x="7672" y="39663"/>
                    <a:pt x="7706" y="39696"/>
                  </a:cubicBezTo>
                  <a:cubicBezTo>
                    <a:pt x="7972" y="39796"/>
                    <a:pt x="8173" y="39829"/>
                    <a:pt x="8439" y="39863"/>
                  </a:cubicBezTo>
                  <a:cubicBezTo>
                    <a:pt x="8273" y="39963"/>
                    <a:pt x="8173" y="40096"/>
                    <a:pt x="8139" y="40196"/>
                  </a:cubicBezTo>
                  <a:lnTo>
                    <a:pt x="8139" y="40263"/>
                  </a:lnTo>
                  <a:cubicBezTo>
                    <a:pt x="7872" y="39996"/>
                    <a:pt x="7505" y="39829"/>
                    <a:pt x="7105" y="39829"/>
                  </a:cubicBezTo>
                  <a:cubicBezTo>
                    <a:pt x="6538" y="39829"/>
                    <a:pt x="6104" y="40096"/>
                    <a:pt x="5838" y="40496"/>
                  </a:cubicBezTo>
                  <a:lnTo>
                    <a:pt x="5838" y="40530"/>
                  </a:lnTo>
                  <a:lnTo>
                    <a:pt x="5704" y="40530"/>
                  </a:lnTo>
                  <a:cubicBezTo>
                    <a:pt x="5671" y="40530"/>
                    <a:pt x="5637" y="40530"/>
                    <a:pt x="5537" y="40597"/>
                  </a:cubicBezTo>
                  <a:cubicBezTo>
                    <a:pt x="5270" y="40630"/>
                    <a:pt x="5004" y="40663"/>
                    <a:pt x="4870" y="40863"/>
                  </a:cubicBezTo>
                  <a:cubicBezTo>
                    <a:pt x="4770" y="41097"/>
                    <a:pt x="4837" y="41297"/>
                    <a:pt x="4970" y="41631"/>
                  </a:cubicBezTo>
                  <a:cubicBezTo>
                    <a:pt x="4670" y="41864"/>
                    <a:pt x="4637" y="42131"/>
                    <a:pt x="4670" y="42298"/>
                  </a:cubicBezTo>
                  <a:cubicBezTo>
                    <a:pt x="4703" y="42465"/>
                    <a:pt x="4803" y="42665"/>
                    <a:pt x="5170" y="42798"/>
                  </a:cubicBezTo>
                  <a:lnTo>
                    <a:pt x="5204" y="42798"/>
                  </a:lnTo>
                  <a:cubicBezTo>
                    <a:pt x="5104" y="42865"/>
                    <a:pt x="5037" y="42965"/>
                    <a:pt x="4970" y="43132"/>
                  </a:cubicBezTo>
                  <a:cubicBezTo>
                    <a:pt x="4870" y="43599"/>
                    <a:pt x="5270" y="43665"/>
                    <a:pt x="5371" y="43699"/>
                  </a:cubicBezTo>
                  <a:cubicBezTo>
                    <a:pt x="5437" y="43699"/>
                    <a:pt x="5471" y="43699"/>
                    <a:pt x="5471" y="43765"/>
                  </a:cubicBezTo>
                  <a:lnTo>
                    <a:pt x="5671" y="43765"/>
                  </a:lnTo>
                  <a:cubicBezTo>
                    <a:pt x="5838" y="43966"/>
                    <a:pt x="6138" y="44032"/>
                    <a:pt x="6371" y="44032"/>
                  </a:cubicBezTo>
                  <a:cubicBezTo>
                    <a:pt x="6505" y="44032"/>
                    <a:pt x="6638" y="43999"/>
                    <a:pt x="6772" y="43966"/>
                  </a:cubicBezTo>
                  <a:lnTo>
                    <a:pt x="6772" y="43966"/>
                  </a:lnTo>
                  <a:cubicBezTo>
                    <a:pt x="6671" y="44099"/>
                    <a:pt x="6638" y="44266"/>
                    <a:pt x="6605" y="44366"/>
                  </a:cubicBezTo>
                  <a:cubicBezTo>
                    <a:pt x="6605" y="44433"/>
                    <a:pt x="6538" y="44466"/>
                    <a:pt x="6505" y="44533"/>
                  </a:cubicBezTo>
                  <a:cubicBezTo>
                    <a:pt x="6471" y="44599"/>
                    <a:pt x="6438" y="44633"/>
                    <a:pt x="6438" y="44666"/>
                  </a:cubicBezTo>
                  <a:cubicBezTo>
                    <a:pt x="6171" y="44766"/>
                    <a:pt x="5971" y="45000"/>
                    <a:pt x="6038" y="45533"/>
                  </a:cubicBezTo>
                  <a:cubicBezTo>
                    <a:pt x="6038" y="45600"/>
                    <a:pt x="6038" y="45633"/>
                    <a:pt x="6104" y="45667"/>
                  </a:cubicBezTo>
                  <a:cubicBezTo>
                    <a:pt x="5971" y="45667"/>
                    <a:pt x="5871" y="45700"/>
                    <a:pt x="5838" y="45767"/>
                  </a:cubicBezTo>
                  <a:cubicBezTo>
                    <a:pt x="5671" y="45633"/>
                    <a:pt x="5471" y="45533"/>
                    <a:pt x="5270" y="45533"/>
                  </a:cubicBezTo>
                  <a:cubicBezTo>
                    <a:pt x="4937" y="45533"/>
                    <a:pt x="4637" y="45700"/>
                    <a:pt x="4470" y="45934"/>
                  </a:cubicBezTo>
                  <a:lnTo>
                    <a:pt x="4437" y="46034"/>
                  </a:lnTo>
                  <a:lnTo>
                    <a:pt x="4437" y="46534"/>
                  </a:lnTo>
                  <a:lnTo>
                    <a:pt x="4437" y="46634"/>
                  </a:lnTo>
                  <a:cubicBezTo>
                    <a:pt x="4470" y="46668"/>
                    <a:pt x="4470" y="46768"/>
                    <a:pt x="4503" y="46801"/>
                  </a:cubicBezTo>
                  <a:cubicBezTo>
                    <a:pt x="4603" y="47101"/>
                    <a:pt x="4703" y="47435"/>
                    <a:pt x="5137" y="47535"/>
                  </a:cubicBezTo>
                  <a:lnTo>
                    <a:pt x="5304" y="47535"/>
                  </a:lnTo>
                  <a:cubicBezTo>
                    <a:pt x="5337" y="47535"/>
                    <a:pt x="5371" y="47602"/>
                    <a:pt x="5437" y="47602"/>
                  </a:cubicBezTo>
                  <a:cubicBezTo>
                    <a:pt x="5504" y="47635"/>
                    <a:pt x="5604" y="47668"/>
                    <a:pt x="5704" y="47668"/>
                  </a:cubicBezTo>
                  <a:cubicBezTo>
                    <a:pt x="5838" y="47668"/>
                    <a:pt x="5971" y="47602"/>
                    <a:pt x="6038" y="47501"/>
                  </a:cubicBezTo>
                  <a:cubicBezTo>
                    <a:pt x="6171" y="47335"/>
                    <a:pt x="6338" y="47268"/>
                    <a:pt x="6605" y="47268"/>
                  </a:cubicBezTo>
                  <a:lnTo>
                    <a:pt x="6938" y="47268"/>
                  </a:lnTo>
                  <a:cubicBezTo>
                    <a:pt x="7038" y="47268"/>
                    <a:pt x="7205" y="47201"/>
                    <a:pt x="7305" y="47168"/>
                  </a:cubicBezTo>
                  <a:cubicBezTo>
                    <a:pt x="7472" y="47135"/>
                    <a:pt x="7639" y="47101"/>
                    <a:pt x="7806" y="47101"/>
                  </a:cubicBezTo>
                  <a:cubicBezTo>
                    <a:pt x="8139" y="47034"/>
                    <a:pt x="8539" y="47001"/>
                    <a:pt x="8873" y="46668"/>
                  </a:cubicBezTo>
                  <a:cubicBezTo>
                    <a:pt x="9107" y="46668"/>
                    <a:pt x="9307" y="46601"/>
                    <a:pt x="9507" y="46467"/>
                  </a:cubicBezTo>
                  <a:cubicBezTo>
                    <a:pt x="9507" y="46501"/>
                    <a:pt x="9540" y="46501"/>
                    <a:pt x="9540" y="46534"/>
                  </a:cubicBezTo>
                  <a:cubicBezTo>
                    <a:pt x="9640" y="46701"/>
                    <a:pt x="9807" y="46801"/>
                    <a:pt x="10041" y="46801"/>
                  </a:cubicBezTo>
                  <a:lnTo>
                    <a:pt x="10107" y="46801"/>
                  </a:lnTo>
                  <a:cubicBezTo>
                    <a:pt x="10307" y="46801"/>
                    <a:pt x="10474" y="46768"/>
                    <a:pt x="10641" y="46668"/>
                  </a:cubicBezTo>
                  <a:cubicBezTo>
                    <a:pt x="10708" y="46634"/>
                    <a:pt x="10774" y="46601"/>
                    <a:pt x="10841" y="46534"/>
                  </a:cubicBezTo>
                  <a:cubicBezTo>
                    <a:pt x="11008" y="46401"/>
                    <a:pt x="11208" y="46334"/>
                    <a:pt x="11375" y="46167"/>
                  </a:cubicBezTo>
                  <a:cubicBezTo>
                    <a:pt x="11975" y="45700"/>
                    <a:pt x="12609" y="45033"/>
                    <a:pt x="12609" y="43966"/>
                  </a:cubicBezTo>
                  <a:lnTo>
                    <a:pt x="12542" y="43832"/>
                  </a:lnTo>
                  <a:cubicBezTo>
                    <a:pt x="12376" y="43532"/>
                    <a:pt x="12142" y="43332"/>
                    <a:pt x="11875" y="43165"/>
                  </a:cubicBezTo>
                  <a:lnTo>
                    <a:pt x="11975" y="43165"/>
                  </a:lnTo>
                  <a:cubicBezTo>
                    <a:pt x="12275" y="43165"/>
                    <a:pt x="12476" y="42998"/>
                    <a:pt x="12943" y="42631"/>
                  </a:cubicBezTo>
                  <a:lnTo>
                    <a:pt x="13009" y="42531"/>
                  </a:lnTo>
                  <a:lnTo>
                    <a:pt x="13143" y="42398"/>
                  </a:lnTo>
                  <a:cubicBezTo>
                    <a:pt x="13510" y="42064"/>
                    <a:pt x="13843" y="41664"/>
                    <a:pt x="14010" y="41164"/>
                  </a:cubicBezTo>
                  <a:cubicBezTo>
                    <a:pt x="14043" y="41064"/>
                    <a:pt x="14143" y="40997"/>
                    <a:pt x="14277" y="40863"/>
                  </a:cubicBezTo>
                  <a:cubicBezTo>
                    <a:pt x="14377" y="40797"/>
                    <a:pt x="14510" y="40663"/>
                    <a:pt x="14644" y="40563"/>
                  </a:cubicBezTo>
                  <a:cubicBezTo>
                    <a:pt x="14877" y="40396"/>
                    <a:pt x="15178" y="40196"/>
                    <a:pt x="15344" y="39929"/>
                  </a:cubicBezTo>
                  <a:lnTo>
                    <a:pt x="15344" y="39963"/>
                  </a:lnTo>
                  <a:cubicBezTo>
                    <a:pt x="15378" y="40096"/>
                    <a:pt x="15344" y="40163"/>
                    <a:pt x="15178" y="40296"/>
                  </a:cubicBezTo>
                  <a:lnTo>
                    <a:pt x="15111" y="40363"/>
                  </a:lnTo>
                  <a:cubicBezTo>
                    <a:pt x="14877" y="40563"/>
                    <a:pt x="14777" y="40863"/>
                    <a:pt x="14677" y="41130"/>
                  </a:cubicBezTo>
                  <a:cubicBezTo>
                    <a:pt x="14644" y="41197"/>
                    <a:pt x="14644" y="41264"/>
                    <a:pt x="14610" y="41297"/>
                  </a:cubicBezTo>
                  <a:cubicBezTo>
                    <a:pt x="14310" y="41597"/>
                    <a:pt x="14210" y="41797"/>
                    <a:pt x="14344" y="42031"/>
                  </a:cubicBezTo>
                  <a:cubicBezTo>
                    <a:pt x="14277" y="42098"/>
                    <a:pt x="14143" y="42164"/>
                    <a:pt x="14043" y="42264"/>
                  </a:cubicBezTo>
                  <a:cubicBezTo>
                    <a:pt x="13943" y="42465"/>
                    <a:pt x="13810" y="42665"/>
                    <a:pt x="13777" y="42831"/>
                  </a:cubicBezTo>
                  <a:cubicBezTo>
                    <a:pt x="13643" y="43132"/>
                    <a:pt x="13777" y="43298"/>
                    <a:pt x="13877" y="43365"/>
                  </a:cubicBezTo>
                  <a:cubicBezTo>
                    <a:pt x="13943" y="43432"/>
                    <a:pt x="13977" y="43432"/>
                    <a:pt x="14010" y="43465"/>
                  </a:cubicBezTo>
                  <a:cubicBezTo>
                    <a:pt x="13943" y="43499"/>
                    <a:pt x="13877" y="43599"/>
                    <a:pt x="13810" y="43665"/>
                  </a:cubicBezTo>
                  <a:cubicBezTo>
                    <a:pt x="13643" y="43866"/>
                    <a:pt x="13443" y="43999"/>
                    <a:pt x="13209" y="44132"/>
                  </a:cubicBezTo>
                  <a:cubicBezTo>
                    <a:pt x="12976" y="44266"/>
                    <a:pt x="12642" y="44433"/>
                    <a:pt x="12542" y="44766"/>
                  </a:cubicBezTo>
                  <a:cubicBezTo>
                    <a:pt x="12476" y="45033"/>
                    <a:pt x="12676" y="45333"/>
                    <a:pt x="12876" y="45533"/>
                  </a:cubicBezTo>
                  <a:cubicBezTo>
                    <a:pt x="12809" y="45600"/>
                    <a:pt x="12776" y="45667"/>
                    <a:pt x="12709" y="45700"/>
                  </a:cubicBezTo>
                  <a:cubicBezTo>
                    <a:pt x="12642" y="45834"/>
                    <a:pt x="12509" y="45934"/>
                    <a:pt x="12376" y="45967"/>
                  </a:cubicBezTo>
                  <a:cubicBezTo>
                    <a:pt x="12175" y="46034"/>
                    <a:pt x="12009" y="46167"/>
                    <a:pt x="11942" y="46334"/>
                  </a:cubicBezTo>
                  <a:cubicBezTo>
                    <a:pt x="11842" y="46467"/>
                    <a:pt x="11842" y="46634"/>
                    <a:pt x="11875" y="46768"/>
                  </a:cubicBezTo>
                  <a:cubicBezTo>
                    <a:pt x="11942" y="46934"/>
                    <a:pt x="11875" y="47034"/>
                    <a:pt x="11842" y="47201"/>
                  </a:cubicBezTo>
                  <a:cubicBezTo>
                    <a:pt x="11808" y="47268"/>
                    <a:pt x="11808" y="47335"/>
                    <a:pt x="11808" y="47368"/>
                  </a:cubicBezTo>
                  <a:cubicBezTo>
                    <a:pt x="11808" y="47435"/>
                    <a:pt x="11775" y="47468"/>
                    <a:pt x="11775" y="47468"/>
                  </a:cubicBezTo>
                  <a:lnTo>
                    <a:pt x="11675" y="47368"/>
                  </a:lnTo>
                  <a:cubicBezTo>
                    <a:pt x="11475" y="47201"/>
                    <a:pt x="11308" y="47101"/>
                    <a:pt x="11141" y="47101"/>
                  </a:cubicBezTo>
                  <a:cubicBezTo>
                    <a:pt x="10841" y="47101"/>
                    <a:pt x="10674" y="47435"/>
                    <a:pt x="10641" y="47635"/>
                  </a:cubicBezTo>
                  <a:lnTo>
                    <a:pt x="10274" y="47968"/>
                  </a:lnTo>
                  <a:lnTo>
                    <a:pt x="10174" y="48169"/>
                  </a:lnTo>
                  <a:lnTo>
                    <a:pt x="10441" y="48435"/>
                  </a:lnTo>
                  <a:cubicBezTo>
                    <a:pt x="10674" y="48435"/>
                    <a:pt x="10808" y="48269"/>
                    <a:pt x="10941" y="48169"/>
                  </a:cubicBezTo>
                  <a:lnTo>
                    <a:pt x="10975" y="48135"/>
                  </a:lnTo>
                  <a:cubicBezTo>
                    <a:pt x="11008" y="48135"/>
                    <a:pt x="11008" y="48169"/>
                    <a:pt x="11008" y="48302"/>
                  </a:cubicBezTo>
                  <a:cubicBezTo>
                    <a:pt x="11008" y="48369"/>
                    <a:pt x="10975" y="48502"/>
                    <a:pt x="10941" y="48636"/>
                  </a:cubicBezTo>
                  <a:cubicBezTo>
                    <a:pt x="10874" y="48702"/>
                    <a:pt x="10841" y="48836"/>
                    <a:pt x="10841" y="48936"/>
                  </a:cubicBezTo>
                  <a:lnTo>
                    <a:pt x="10841" y="48969"/>
                  </a:lnTo>
                  <a:lnTo>
                    <a:pt x="10841" y="49169"/>
                  </a:lnTo>
                  <a:lnTo>
                    <a:pt x="10841" y="49269"/>
                  </a:lnTo>
                  <a:cubicBezTo>
                    <a:pt x="10874" y="49336"/>
                    <a:pt x="10941" y="49436"/>
                    <a:pt x="11008" y="49503"/>
                  </a:cubicBezTo>
                  <a:lnTo>
                    <a:pt x="10941" y="49636"/>
                  </a:lnTo>
                  <a:lnTo>
                    <a:pt x="10874" y="49636"/>
                  </a:lnTo>
                  <a:cubicBezTo>
                    <a:pt x="10441" y="49870"/>
                    <a:pt x="10041" y="50203"/>
                    <a:pt x="9674" y="50537"/>
                  </a:cubicBezTo>
                  <a:cubicBezTo>
                    <a:pt x="9540" y="50637"/>
                    <a:pt x="9440" y="50770"/>
                    <a:pt x="9307" y="50837"/>
                  </a:cubicBezTo>
                  <a:cubicBezTo>
                    <a:pt x="8840" y="51204"/>
                    <a:pt x="8373" y="51671"/>
                    <a:pt x="8273" y="52372"/>
                  </a:cubicBezTo>
                  <a:lnTo>
                    <a:pt x="8273" y="52672"/>
                  </a:lnTo>
                  <a:lnTo>
                    <a:pt x="8306" y="52805"/>
                  </a:lnTo>
                  <a:cubicBezTo>
                    <a:pt x="8306" y="52805"/>
                    <a:pt x="8306" y="52839"/>
                    <a:pt x="8339" y="52839"/>
                  </a:cubicBezTo>
                  <a:cubicBezTo>
                    <a:pt x="8006" y="52972"/>
                    <a:pt x="7772" y="53172"/>
                    <a:pt x="7539" y="53472"/>
                  </a:cubicBezTo>
                  <a:cubicBezTo>
                    <a:pt x="7472" y="53272"/>
                    <a:pt x="7339" y="53105"/>
                    <a:pt x="7038" y="53105"/>
                  </a:cubicBezTo>
                  <a:cubicBezTo>
                    <a:pt x="6872" y="53105"/>
                    <a:pt x="6705" y="53139"/>
                    <a:pt x="6438" y="53272"/>
                  </a:cubicBezTo>
                  <a:cubicBezTo>
                    <a:pt x="6305" y="53339"/>
                    <a:pt x="6171" y="53372"/>
                    <a:pt x="6104" y="53506"/>
                  </a:cubicBezTo>
                  <a:cubicBezTo>
                    <a:pt x="5871" y="53706"/>
                    <a:pt x="5671" y="53939"/>
                    <a:pt x="5371" y="54140"/>
                  </a:cubicBezTo>
                  <a:lnTo>
                    <a:pt x="5304" y="54039"/>
                  </a:lnTo>
                  <a:cubicBezTo>
                    <a:pt x="5204" y="54006"/>
                    <a:pt x="5137" y="53973"/>
                    <a:pt x="5037" y="53973"/>
                  </a:cubicBezTo>
                  <a:cubicBezTo>
                    <a:pt x="4937" y="53973"/>
                    <a:pt x="4803" y="54006"/>
                    <a:pt x="4703" y="54140"/>
                  </a:cubicBezTo>
                  <a:cubicBezTo>
                    <a:pt x="4470" y="54373"/>
                    <a:pt x="4136" y="54540"/>
                    <a:pt x="3769" y="54640"/>
                  </a:cubicBezTo>
                  <a:lnTo>
                    <a:pt x="3636" y="54707"/>
                  </a:lnTo>
                  <a:cubicBezTo>
                    <a:pt x="3469" y="54940"/>
                    <a:pt x="3469" y="55140"/>
                    <a:pt x="3469" y="55340"/>
                  </a:cubicBezTo>
                  <a:cubicBezTo>
                    <a:pt x="3469" y="55474"/>
                    <a:pt x="3469" y="55541"/>
                    <a:pt x="3436" y="55641"/>
                  </a:cubicBezTo>
                  <a:cubicBezTo>
                    <a:pt x="3336" y="55707"/>
                    <a:pt x="3336" y="55807"/>
                    <a:pt x="3302" y="55974"/>
                  </a:cubicBezTo>
                  <a:lnTo>
                    <a:pt x="3302" y="56274"/>
                  </a:lnTo>
                  <a:lnTo>
                    <a:pt x="3336" y="56374"/>
                  </a:lnTo>
                  <a:cubicBezTo>
                    <a:pt x="3369" y="56475"/>
                    <a:pt x="3436" y="56608"/>
                    <a:pt x="3302" y="56775"/>
                  </a:cubicBezTo>
                  <a:cubicBezTo>
                    <a:pt x="3269" y="56808"/>
                    <a:pt x="3269" y="56841"/>
                    <a:pt x="3202" y="56875"/>
                  </a:cubicBezTo>
                  <a:cubicBezTo>
                    <a:pt x="3169" y="56975"/>
                    <a:pt x="3136" y="57042"/>
                    <a:pt x="3036" y="57175"/>
                  </a:cubicBezTo>
                  <a:cubicBezTo>
                    <a:pt x="3002" y="57275"/>
                    <a:pt x="3002" y="57342"/>
                    <a:pt x="3002" y="57475"/>
                  </a:cubicBezTo>
                  <a:cubicBezTo>
                    <a:pt x="3002" y="57509"/>
                    <a:pt x="2969" y="57542"/>
                    <a:pt x="2935" y="57609"/>
                  </a:cubicBezTo>
                  <a:cubicBezTo>
                    <a:pt x="2869" y="57675"/>
                    <a:pt x="2802" y="57809"/>
                    <a:pt x="2802" y="58009"/>
                  </a:cubicBezTo>
                  <a:cubicBezTo>
                    <a:pt x="2802" y="58042"/>
                    <a:pt x="2835" y="58142"/>
                    <a:pt x="2835" y="58176"/>
                  </a:cubicBezTo>
                  <a:cubicBezTo>
                    <a:pt x="2869" y="58309"/>
                    <a:pt x="2969" y="58443"/>
                    <a:pt x="3169" y="58543"/>
                  </a:cubicBezTo>
                  <a:cubicBezTo>
                    <a:pt x="3302" y="58609"/>
                    <a:pt x="3369" y="58643"/>
                    <a:pt x="3503" y="58643"/>
                  </a:cubicBezTo>
                  <a:cubicBezTo>
                    <a:pt x="3803" y="58643"/>
                    <a:pt x="4003" y="58476"/>
                    <a:pt x="4170" y="58343"/>
                  </a:cubicBezTo>
                  <a:cubicBezTo>
                    <a:pt x="4470" y="58109"/>
                    <a:pt x="4703" y="57842"/>
                    <a:pt x="4870" y="57542"/>
                  </a:cubicBezTo>
                  <a:cubicBezTo>
                    <a:pt x="4970" y="57675"/>
                    <a:pt x="5037" y="57809"/>
                    <a:pt x="5204" y="57942"/>
                  </a:cubicBezTo>
                  <a:cubicBezTo>
                    <a:pt x="5371" y="58042"/>
                    <a:pt x="5471" y="58176"/>
                    <a:pt x="5504" y="58376"/>
                  </a:cubicBezTo>
                  <a:cubicBezTo>
                    <a:pt x="5437" y="58443"/>
                    <a:pt x="5304" y="58476"/>
                    <a:pt x="5204" y="58609"/>
                  </a:cubicBezTo>
                  <a:lnTo>
                    <a:pt x="5170" y="58643"/>
                  </a:lnTo>
                  <a:cubicBezTo>
                    <a:pt x="5104" y="58676"/>
                    <a:pt x="5004" y="58776"/>
                    <a:pt x="4970" y="58876"/>
                  </a:cubicBezTo>
                  <a:cubicBezTo>
                    <a:pt x="4870" y="59043"/>
                    <a:pt x="4837" y="59277"/>
                    <a:pt x="4803" y="59477"/>
                  </a:cubicBezTo>
                  <a:cubicBezTo>
                    <a:pt x="4703" y="59777"/>
                    <a:pt x="4770" y="59944"/>
                    <a:pt x="4870" y="60110"/>
                  </a:cubicBezTo>
                  <a:cubicBezTo>
                    <a:pt x="5037" y="60311"/>
                    <a:pt x="5304" y="60344"/>
                    <a:pt x="5504" y="60377"/>
                  </a:cubicBezTo>
                  <a:lnTo>
                    <a:pt x="5604" y="60377"/>
                  </a:lnTo>
                  <a:cubicBezTo>
                    <a:pt x="6138" y="60377"/>
                    <a:pt x="6438" y="60010"/>
                    <a:pt x="6638" y="59677"/>
                  </a:cubicBezTo>
                  <a:cubicBezTo>
                    <a:pt x="6705" y="59543"/>
                    <a:pt x="6705" y="59543"/>
                    <a:pt x="6772" y="59543"/>
                  </a:cubicBezTo>
                  <a:lnTo>
                    <a:pt x="6938" y="59543"/>
                  </a:lnTo>
                  <a:cubicBezTo>
                    <a:pt x="7305" y="59543"/>
                    <a:pt x="7605" y="59377"/>
                    <a:pt x="7872" y="59210"/>
                  </a:cubicBezTo>
                  <a:lnTo>
                    <a:pt x="8039" y="59143"/>
                  </a:lnTo>
                  <a:lnTo>
                    <a:pt x="8139" y="58810"/>
                  </a:lnTo>
                  <a:cubicBezTo>
                    <a:pt x="8173" y="58876"/>
                    <a:pt x="8173" y="58976"/>
                    <a:pt x="8139" y="59010"/>
                  </a:cubicBezTo>
                  <a:cubicBezTo>
                    <a:pt x="8173" y="58976"/>
                    <a:pt x="8206" y="58876"/>
                    <a:pt x="8273" y="58843"/>
                  </a:cubicBezTo>
                  <a:cubicBezTo>
                    <a:pt x="8306" y="58776"/>
                    <a:pt x="8339" y="58709"/>
                    <a:pt x="8373" y="58676"/>
                  </a:cubicBezTo>
                  <a:cubicBezTo>
                    <a:pt x="8706" y="58476"/>
                    <a:pt x="8806" y="58142"/>
                    <a:pt x="8706" y="57775"/>
                  </a:cubicBezTo>
                  <a:lnTo>
                    <a:pt x="8706" y="57675"/>
                  </a:lnTo>
                  <a:cubicBezTo>
                    <a:pt x="8706" y="57609"/>
                    <a:pt x="8706" y="57509"/>
                    <a:pt x="8673" y="57442"/>
                  </a:cubicBezTo>
                  <a:cubicBezTo>
                    <a:pt x="8640" y="57308"/>
                    <a:pt x="8606" y="57175"/>
                    <a:pt x="8606" y="57042"/>
                  </a:cubicBezTo>
                  <a:cubicBezTo>
                    <a:pt x="8539" y="56841"/>
                    <a:pt x="8506" y="56641"/>
                    <a:pt x="8439" y="56441"/>
                  </a:cubicBezTo>
                  <a:cubicBezTo>
                    <a:pt x="8506" y="56441"/>
                    <a:pt x="8640" y="56475"/>
                    <a:pt x="8706" y="56475"/>
                  </a:cubicBezTo>
                  <a:cubicBezTo>
                    <a:pt x="9140" y="56475"/>
                    <a:pt x="9373" y="56274"/>
                    <a:pt x="9473" y="55941"/>
                  </a:cubicBezTo>
                  <a:cubicBezTo>
                    <a:pt x="9507" y="55841"/>
                    <a:pt x="9507" y="55774"/>
                    <a:pt x="9473" y="55641"/>
                  </a:cubicBezTo>
                  <a:lnTo>
                    <a:pt x="9473" y="55541"/>
                  </a:lnTo>
                  <a:cubicBezTo>
                    <a:pt x="9473" y="55507"/>
                    <a:pt x="9507" y="55440"/>
                    <a:pt x="9507" y="55340"/>
                  </a:cubicBezTo>
                  <a:lnTo>
                    <a:pt x="9507" y="55174"/>
                  </a:lnTo>
                  <a:lnTo>
                    <a:pt x="9507" y="54940"/>
                  </a:lnTo>
                  <a:lnTo>
                    <a:pt x="9707" y="54940"/>
                  </a:lnTo>
                  <a:cubicBezTo>
                    <a:pt x="9840" y="54940"/>
                    <a:pt x="10041" y="54773"/>
                    <a:pt x="10107" y="54707"/>
                  </a:cubicBezTo>
                  <a:cubicBezTo>
                    <a:pt x="10207" y="54607"/>
                    <a:pt x="10274" y="54440"/>
                    <a:pt x="10274" y="54306"/>
                  </a:cubicBezTo>
                  <a:cubicBezTo>
                    <a:pt x="10207" y="53973"/>
                    <a:pt x="10374" y="53639"/>
                    <a:pt x="10541" y="53306"/>
                  </a:cubicBezTo>
                  <a:cubicBezTo>
                    <a:pt x="10608" y="53206"/>
                    <a:pt x="10641" y="53172"/>
                    <a:pt x="10641" y="53105"/>
                  </a:cubicBezTo>
                  <a:cubicBezTo>
                    <a:pt x="11008" y="52272"/>
                    <a:pt x="11442" y="51471"/>
                    <a:pt x="11875" y="50704"/>
                  </a:cubicBezTo>
                  <a:cubicBezTo>
                    <a:pt x="12009" y="50504"/>
                    <a:pt x="12109" y="50303"/>
                    <a:pt x="12175" y="50103"/>
                  </a:cubicBezTo>
                  <a:lnTo>
                    <a:pt x="12175" y="50037"/>
                  </a:lnTo>
                  <a:cubicBezTo>
                    <a:pt x="12175" y="50203"/>
                    <a:pt x="12175" y="50337"/>
                    <a:pt x="12275" y="50470"/>
                  </a:cubicBezTo>
                  <a:cubicBezTo>
                    <a:pt x="12309" y="50504"/>
                    <a:pt x="12342" y="50537"/>
                    <a:pt x="12476" y="50604"/>
                  </a:cubicBezTo>
                  <a:cubicBezTo>
                    <a:pt x="12175" y="51004"/>
                    <a:pt x="11975" y="51471"/>
                    <a:pt x="11808" y="51938"/>
                  </a:cubicBezTo>
                  <a:cubicBezTo>
                    <a:pt x="11708" y="52171"/>
                    <a:pt x="11608" y="52438"/>
                    <a:pt x="11475" y="52638"/>
                  </a:cubicBezTo>
                  <a:cubicBezTo>
                    <a:pt x="11375" y="52805"/>
                    <a:pt x="11341" y="53039"/>
                    <a:pt x="11442" y="53306"/>
                  </a:cubicBezTo>
                  <a:cubicBezTo>
                    <a:pt x="11475" y="53472"/>
                    <a:pt x="11542" y="53606"/>
                    <a:pt x="11642" y="53639"/>
                  </a:cubicBezTo>
                  <a:cubicBezTo>
                    <a:pt x="11642" y="53706"/>
                    <a:pt x="11608" y="53806"/>
                    <a:pt x="11608" y="53873"/>
                  </a:cubicBezTo>
                  <a:lnTo>
                    <a:pt x="11608" y="54039"/>
                  </a:lnTo>
                  <a:cubicBezTo>
                    <a:pt x="11542" y="54273"/>
                    <a:pt x="11675" y="54473"/>
                    <a:pt x="11875" y="54540"/>
                  </a:cubicBezTo>
                  <a:cubicBezTo>
                    <a:pt x="11942" y="54607"/>
                    <a:pt x="11975" y="54607"/>
                    <a:pt x="12042" y="54607"/>
                  </a:cubicBezTo>
                  <a:cubicBezTo>
                    <a:pt x="11942" y="54873"/>
                    <a:pt x="11808" y="55207"/>
                    <a:pt x="11842" y="55641"/>
                  </a:cubicBezTo>
                  <a:cubicBezTo>
                    <a:pt x="11842" y="55807"/>
                    <a:pt x="11875" y="56274"/>
                    <a:pt x="12342" y="56441"/>
                  </a:cubicBezTo>
                  <a:cubicBezTo>
                    <a:pt x="12342" y="56541"/>
                    <a:pt x="12376" y="56808"/>
                    <a:pt x="12542" y="56942"/>
                  </a:cubicBezTo>
                  <a:cubicBezTo>
                    <a:pt x="12542" y="56975"/>
                    <a:pt x="12509" y="57008"/>
                    <a:pt x="12509" y="57008"/>
                  </a:cubicBezTo>
                  <a:cubicBezTo>
                    <a:pt x="12342" y="57308"/>
                    <a:pt x="12209" y="57542"/>
                    <a:pt x="11942" y="57775"/>
                  </a:cubicBezTo>
                  <a:cubicBezTo>
                    <a:pt x="11842" y="57842"/>
                    <a:pt x="11808" y="57942"/>
                    <a:pt x="11808" y="58042"/>
                  </a:cubicBezTo>
                  <a:cubicBezTo>
                    <a:pt x="11808" y="58743"/>
                    <a:pt x="11675" y="59443"/>
                    <a:pt x="11375" y="60044"/>
                  </a:cubicBezTo>
                  <a:cubicBezTo>
                    <a:pt x="11341" y="60110"/>
                    <a:pt x="11341" y="60177"/>
                    <a:pt x="11341" y="60277"/>
                  </a:cubicBezTo>
                  <a:cubicBezTo>
                    <a:pt x="11375" y="60544"/>
                    <a:pt x="11375" y="60878"/>
                    <a:pt x="11341" y="61178"/>
                  </a:cubicBezTo>
                  <a:cubicBezTo>
                    <a:pt x="11308" y="61478"/>
                    <a:pt x="11308" y="61778"/>
                    <a:pt x="11341" y="62045"/>
                  </a:cubicBezTo>
                  <a:cubicBezTo>
                    <a:pt x="11375" y="62312"/>
                    <a:pt x="11275" y="62512"/>
                    <a:pt x="11108" y="62679"/>
                  </a:cubicBezTo>
                  <a:cubicBezTo>
                    <a:pt x="10608" y="63046"/>
                    <a:pt x="10374" y="63546"/>
                    <a:pt x="10474" y="64180"/>
                  </a:cubicBezTo>
                  <a:lnTo>
                    <a:pt x="10474" y="64580"/>
                  </a:lnTo>
                  <a:lnTo>
                    <a:pt x="10474" y="64814"/>
                  </a:lnTo>
                  <a:cubicBezTo>
                    <a:pt x="10474" y="65247"/>
                    <a:pt x="10641" y="65514"/>
                    <a:pt x="11008" y="65648"/>
                  </a:cubicBezTo>
                  <a:cubicBezTo>
                    <a:pt x="11141" y="65681"/>
                    <a:pt x="11275" y="65714"/>
                    <a:pt x="11375" y="65714"/>
                  </a:cubicBezTo>
                  <a:cubicBezTo>
                    <a:pt x="11642" y="65714"/>
                    <a:pt x="11842" y="65648"/>
                    <a:pt x="11975" y="65414"/>
                  </a:cubicBezTo>
                  <a:cubicBezTo>
                    <a:pt x="12042" y="65381"/>
                    <a:pt x="12175" y="65381"/>
                    <a:pt x="12275" y="65381"/>
                  </a:cubicBezTo>
                  <a:lnTo>
                    <a:pt x="12442" y="65381"/>
                  </a:lnTo>
                  <a:cubicBezTo>
                    <a:pt x="12876" y="65381"/>
                    <a:pt x="13276" y="65214"/>
                    <a:pt x="13510" y="64881"/>
                  </a:cubicBezTo>
                  <a:lnTo>
                    <a:pt x="13777" y="64514"/>
                  </a:lnTo>
                  <a:cubicBezTo>
                    <a:pt x="13810" y="64447"/>
                    <a:pt x="13843" y="64380"/>
                    <a:pt x="13877" y="64313"/>
                  </a:cubicBezTo>
                  <a:lnTo>
                    <a:pt x="13943" y="64280"/>
                  </a:lnTo>
                  <a:cubicBezTo>
                    <a:pt x="13977" y="64180"/>
                    <a:pt x="13977" y="64147"/>
                    <a:pt x="13943" y="64047"/>
                  </a:cubicBezTo>
                  <a:cubicBezTo>
                    <a:pt x="13977" y="63880"/>
                    <a:pt x="14010" y="63780"/>
                    <a:pt x="13977" y="63646"/>
                  </a:cubicBezTo>
                  <a:cubicBezTo>
                    <a:pt x="13943" y="63346"/>
                    <a:pt x="13877" y="63013"/>
                    <a:pt x="13610" y="62779"/>
                  </a:cubicBezTo>
                  <a:cubicBezTo>
                    <a:pt x="13810" y="62345"/>
                    <a:pt x="13977" y="61978"/>
                    <a:pt x="14110" y="61545"/>
                  </a:cubicBezTo>
                  <a:cubicBezTo>
                    <a:pt x="14177" y="61345"/>
                    <a:pt x="14210" y="61111"/>
                    <a:pt x="14310" y="60878"/>
                  </a:cubicBezTo>
                  <a:cubicBezTo>
                    <a:pt x="14377" y="60611"/>
                    <a:pt x="14444" y="60311"/>
                    <a:pt x="14610" y="60044"/>
                  </a:cubicBezTo>
                  <a:lnTo>
                    <a:pt x="14644" y="60010"/>
                  </a:lnTo>
                  <a:cubicBezTo>
                    <a:pt x="14677" y="59944"/>
                    <a:pt x="14677" y="59810"/>
                    <a:pt x="14644" y="59710"/>
                  </a:cubicBezTo>
                  <a:lnTo>
                    <a:pt x="14644" y="59643"/>
                  </a:lnTo>
                  <a:cubicBezTo>
                    <a:pt x="14510" y="59377"/>
                    <a:pt x="14544" y="59110"/>
                    <a:pt x="14544" y="58776"/>
                  </a:cubicBezTo>
                  <a:cubicBezTo>
                    <a:pt x="14544" y="58643"/>
                    <a:pt x="14610" y="58509"/>
                    <a:pt x="14610" y="58376"/>
                  </a:cubicBezTo>
                  <a:lnTo>
                    <a:pt x="14610" y="58343"/>
                  </a:lnTo>
                  <a:cubicBezTo>
                    <a:pt x="14644" y="58309"/>
                    <a:pt x="14711" y="58276"/>
                    <a:pt x="14777" y="58142"/>
                  </a:cubicBezTo>
                  <a:lnTo>
                    <a:pt x="14777" y="58109"/>
                  </a:lnTo>
                  <a:cubicBezTo>
                    <a:pt x="14877" y="57442"/>
                    <a:pt x="15211" y="57008"/>
                    <a:pt x="15811" y="56841"/>
                  </a:cubicBezTo>
                  <a:cubicBezTo>
                    <a:pt x="15978" y="56775"/>
                    <a:pt x="16212" y="56608"/>
                    <a:pt x="16212" y="56174"/>
                  </a:cubicBezTo>
                  <a:cubicBezTo>
                    <a:pt x="16212" y="55807"/>
                    <a:pt x="16112" y="55474"/>
                    <a:pt x="15945" y="55174"/>
                  </a:cubicBezTo>
                  <a:lnTo>
                    <a:pt x="16011" y="55174"/>
                  </a:lnTo>
                  <a:cubicBezTo>
                    <a:pt x="16278" y="55174"/>
                    <a:pt x="16445" y="55307"/>
                    <a:pt x="16679" y="55474"/>
                  </a:cubicBezTo>
                  <a:cubicBezTo>
                    <a:pt x="16779" y="55541"/>
                    <a:pt x="16879" y="55607"/>
                    <a:pt x="17012" y="55607"/>
                  </a:cubicBezTo>
                  <a:cubicBezTo>
                    <a:pt x="17146" y="55607"/>
                    <a:pt x="17279" y="55507"/>
                    <a:pt x="17346" y="55374"/>
                  </a:cubicBezTo>
                  <a:lnTo>
                    <a:pt x="17479" y="55507"/>
                  </a:lnTo>
                  <a:lnTo>
                    <a:pt x="17513" y="55674"/>
                  </a:lnTo>
                  <a:cubicBezTo>
                    <a:pt x="17513" y="55707"/>
                    <a:pt x="17546" y="55807"/>
                    <a:pt x="17546" y="55874"/>
                  </a:cubicBezTo>
                  <a:cubicBezTo>
                    <a:pt x="17546" y="56041"/>
                    <a:pt x="17613" y="56308"/>
                    <a:pt x="17813" y="56475"/>
                  </a:cubicBezTo>
                  <a:lnTo>
                    <a:pt x="17946" y="56608"/>
                  </a:lnTo>
                  <a:cubicBezTo>
                    <a:pt x="18213" y="56808"/>
                    <a:pt x="18447" y="57008"/>
                    <a:pt x="18547" y="57342"/>
                  </a:cubicBezTo>
                  <a:cubicBezTo>
                    <a:pt x="18613" y="57509"/>
                    <a:pt x="18780" y="57542"/>
                    <a:pt x="18847" y="57542"/>
                  </a:cubicBezTo>
                  <a:lnTo>
                    <a:pt x="19147" y="57542"/>
                  </a:lnTo>
                  <a:cubicBezTo>
                    <a:pt x="19314" y="57475"/>
                    <a:pt x="19447" y="57342"/>
                    <a:pt x="19447" y="57142"/>
                  </a:cubicBezTo>
                  <a:cubicBezTo>
                    <a:pt x="19447" y="57008"/>
                    <a:pt x="19481" y="56875"/>
                    <a:pt x="19514" y="56775"/>
                  </a:cubicBezTo>
                  <a:cubicBezTo>
                    <a:pt x="19614" y="56341"/>
                    <a:pt x="19714" y="55841"/>
                    <a:pt x="19381" y="55374"/>
                  </a:cubicBezTo>
                  <a:lnTo>
                    <a:pt x="19381" y="55340"/>
                  </a:lnTo>
                  <a:cubicBezTo>
                    <a:pt x="19381" y="55207"/>
                    <a:pt x="19347" y="55040"/>
                    <a:pt x="19314" y="54973"/>
                  </a:cubicBezTo>
                  <a:cubicBezTo>
                    <a:pt x="19614" y="54940"/>
                    <a:pt x="19814" y="54807"/>
                    <a:pt x="19981" y="54506"/>
                  </a:cubicBezTo>
                  <a:lnTo>
                    <a:pt x="20114" y="54273"/>
                  </a:lnTo>
                  <a:lnTo>
                    <a:pt x="20114" y="54273"/>
                  </a:lnTo>
                  <a:cubicBezTo>
                    <a:pt x="20048" y="54607"/>
                    <a:pt x="20048" y="54973"/>
                    <a:pt x="20114" y="55340"/>
                  </a:cubicBezTo>
                  <a:cubicBezTo>
                    <a:pt x="20148" y="55607"/>
                    <a:pt x="20148" y="55874"/>
                    <a:pt x="20315" y="56141"/>
                  </a:cubicBezTo>
                  <a:cubicBezTo>
                    <a:pt x="20481" y="56475"/>
                    <a:pt x="20448" y="56708"/>
                    <a:pt x="20181" y="56975"/>
                  </a:cubicBezTo>
                  <a:cubicBezTo>
                    <a:pt x="19814" y="57375"/>
                    <a:pt x="19848" y="57775"/>
                    <a:pt x="20281" y="58142"/>
                  </a:cubicBezTo>
                  <a:lnTo>
                    <a:pt x="20348" y="58209"/>
                  </a:lnTo>
                  <a:cubicBezTo>
                    <a:pt x="20515" y="58343"/>
                    <a:pt x="20681" y="58509"/>
                    <a:pt x="20681" y="58676"/>
                  </a:cubicBezTo>
                  <a:cubicBezTo>
                    <a:pt x="20815" y="59277"/>
                    <a:pt x="21315" y="59343"/>
                    <a:pt x="21515" y="59377"/>
                  </a:cubicBezTo>
                  <a:lnTo>
                    <a:pt x="21549" y="59377"/>
                  </a:lnTo>
                  <a:cubicBezTo>
                    <a:pt x="21716" y="59443"/>
                    <a:pt x="21849" y="59443"/>
                    <a:pt x="21982" y="59510"/>
                  </a:cubicBezTo>
                  <a:lnTo>
                    <a:pt x="22116" y="59610"/>
                  </a:lnTo>
                  <a:cubicBezTo>
                    <a:pt x="22149" y="59710"/>
                    <a:pt x="22216" y="59810"/>
                    <a:pt x="22283" y="59877"/>
                  </a:cubicBezTo>
                  <a:cubicBezTo>
                    <a:pt x="22316" y="59944"/>
                    <a:pt x="22349" y="59977"/>
                    <a:pt x="22383" y="60044"/>
                  </a:cubicBezTo>
                  <a:cubicBezTo>
                    <a:pt x="22483" y="60211"/>
                    <a:pt x="22483" y="60211"/>
                    <a:pt x="22449" y="60277"/>
                  </a:cubicBezTo>
                  <a:cubicBezTo>
                    <a:pt x="22316" y="60377"/>
                    <a:pt x="22216" y="60511"/>
                    <a:pt x="22283" y="60644"/>
                  </a:cubicBezTo>
                  <a:cubicBezTo>
                    <a:pt x="22283" y="60844"/>
                    <a:pt x="22383" y="60978"/>
                    <a:pt x="22549" y="61044"/>
                  </a:cubicBezTo>
                  <a:lnTo>
                    <a:pt x="22616" y="61111"/>
                  </a:lnTo>
                  <a:cubicBezTo>
                    <a:pt x="22716" y="61211"/>
                    <a:pt x="22816" y="61278"/>
                    <a:pt x="22816" y="61378"/>
                  </a:cubicBezTo>
                  <a:cubicBezTo>
                    <a:pt x="22850" y="61878"/>
                    <a:pt x="22650" y="62279"/>
                    <a:pt x="22149" y="62445"/>
                  </a:cubicBezTo>
                  <a:cubicBezTo>
                    <a:pt x="21682" y="62612"/>
                    <a:pt x="21382" y="62946"/>
                    <a:pt x="21349" y="63313"/>
                  </a:cubicBezTo>
                  <a:cubicBezTo>
                    <a:pt x="21315" y="63780"/>
                    <a:pt x="21015" y="64113"/>
                    <a:pt x="20715" y="64380"/>
                  </a:cubicBezTo>
                  <a:lnTo>
                    <a:pt x="20681" y="64447"/>
                  </a:lnTo>
                  <a:cubicBezTo>
                    <a:pt x="20548" y="64647"/>
                    <a:pt x="20615" y="64814"/>
                    <a:pt x="20648" y="64981"/>
                  </a:cubicBezTo>
                  <a:lnTo>
                    <a:pt x="20648" y="65047"/>
                  </a:lnTo>
                  <a:cubicBezTo>
                    <a:pt x="20715" y="65548"/>
                    <a:pt x="20515" y="66048"/>
                    <a:pt x="20315" y="66382"/>
                  </a:cubicBezTo>
                  <a:cubicBezTo>
                    <a:pt x="20148" y="66715"/>
                    <a:pt x="19881" y="67115"/>
                    <a:pt x="19547" y="67382"/>
                  </a:cubicBezTo>
                  <a:cubicBezTo>
                    <a:pt x="19180" y="67783"/>
                    <a:pt x="18980" y="68183"/>
                    <a:pt x="18947" y="68683"/>
                  </a:cubicBezTo>
                  <a:cubicBezTo>
                    <a:pt x="18847" y="68783"/>
                    <a:pt x="18847" y="68883"/>
                    <a:pt x="18847" y="68983"/>
                  </a:cubicBezTo>
                  <a:cubicBezTo>
                    <a:pt x="18513" y="69350"/>
                    <a:pt x="18346" y="69717"/>
                    <a:pt x="18346" y="70184"/>
                  </a:cubicBezTo>
                  <a:lnTo>
                    <a:pt x="18280" y="70151"/>
                  </a:lnTo>
                  <a:lnTo>
                    <a:pt x="17846" y="70151"/>
                  </a:lnTo>
                  <a:cubicBezTo>
                    <a:pt x="17279" y="70318"/>
                    <a:pt x="17112" y="70685"/>
                    <a:pt x="17046" y="71285"/>
                  </a:cubicBezTo>
                  <a:cubicBezTo>
                    <a:pt x="16979" y="72553"/>
                    <a:pt x="17379" y="73654"/>
                    <a:pt x="18380" y="74454"/>
                  </a:cubicBezTo>
                  <a:cubicBezTo>
                    <a:pt x="18647" y="74654"/>
                    <a:pt x="18813" y="74854"/>
                    <a:pt x="18947" y="75155"/>
                  </a:cubicBezTo>
                  <a:lnTo>
                    <a:pt x="18980" y="75288"/>
                  </a:lnTo>
                  <a:cubicBezTo>
                    <a:pt x="19047" y="75488"/>
                    <a:pt x="19147" y="75688"/>
                    <a:pt x="19347" y="75888"/>
                  </a:cubicBezTo>
                  <a:cubicBezTo>
                    <a:pt x="19381" y="75955"/>
                    <a:pt x="19381" y="75989"/>
                    <a:pt x="19381" y="76055"/>
                  </a:cubicBezTo>
                  <a:cubicBezTo>
                    <a:pt x="19214" y="76389"/>
                    <a:pt x="19280" y="76689"/>
                    <a:pt x="19547" y="76989"/>
                  </a:cubicBezTo>
                  <a:lnTo>
                    <a:pt x="19547" y="77023"/>
                  </a:lnTo>
                  <a:cubicBezTo>
                    <a:pt x="19848" y="77490"/>
                    <a:pt x="20181" y="77690"/>
                    <a:pt x="20615" y="77690"/>
                  </a:cubicBezTo>
                  <a:cubicBezTo>
                    <a:pt x="20681" y="77690"/>
                    <a:pt x="20815" y="77690"/>
                    <a:pt x="20882" y="77656"/>
                  </a:cubicBezTo>
                  <a:lnTo>
                    <a:pt x="21015" y="77523"/>
                  </a:lnTo>
                  <a:cubicBezTo>
                    <a:pt x="21148" y="77256"/>
                    <a:pt x="21015" y="77123"/>
                    <a:pt x="20948" y="76989"/>
                  </a:cubicBezTo>
                  <a:lnTo>
                    <a:pt x="20882" y="76923"/>
                  </a:lnTo>
                  <a:cubicBezTo>
                    <a:pt x="21015" y="76689"/>
                    <a:pt x="21048" y="76322"/>
                    <a:pt x="20648" y="75989"/>
                  </a:cubicBezTo>
                  <a:cubicBezTo>
                    <a:pt x="20648" y="75989"/>
                    <a:pt x="20615" y="75922"/>
                    <a:pt x="20615" y="75822"/>
                  </a:cubicBezTo>
                  <a:cubicBezTo>
                    <a:pt x="20515" y="75388"/>
                    <a:pt x="20381" y="75021"/>
                    <a:pt x="20281" y="74588"/>
                  </a:cubicBezTo>
                  <a:lnTo>
                    <a:pt x="20181" y="74387"/>
                  </a:lnTo>
                  <a:cubicBezTo>
                    <a:pt x="20148" y="74221"/>
                    <a:pt x="20148" y="74154"/>
                    <a:pt x="20281" y="74054"/>
                  </a:cubicBezTo>
                  <a:cubicBezTo>
                    <a:pt x="20381" y="73920"/>
                    <a:pt x="20515" y="73854"/>
                    <a:pt x="20681" y="73754"/>
                  </a:cubicBezTo>
                  <a:cubicBezTo>
                    <a:pt x="20815" y="73687"/>
                    <a:pt x="20882" y="73654"/>
                    <a:pt x="21015" y="73553"/>
                  </a:cubicBezTo>
                  <a:cubicBezTo>
                    <a:pt x="21182" y="73820"/>
                    <a:pt x="21482" y="73920"/>
                    <a:pt x="21682" y="74054"/>
                  </a:cubicBezTo>
                  <a:cubicBezTo>
                    <a:pt x="21816" y="74154"/>
                    <a:pt x="21949" y="74187"/>
                    <a:pt x="22016" y="74254"/>
                  </a:cubicBezTo>
                  <a:cubicBezTo>
                    <a:pt x="22183" y="74387"/>
                    <a:pt x="22349" y="74487"/>
                    <a:pt x="22516" y="74588"/>
                  </a:cubicBezTo>
                  <a:cubicBezTo>
                    <a:pt x="22883" y="74854"/>
                    <a:pt x="23283" y="75055"/>
                    <a:pt x="23383" y="75522"/>
                  </a:cubicBezTo>
                  <a:cubicBezTo>
                    <a:pt x="23450" y="75655"/>
                    <a:pt x="23517" y="75688"/>
                    <a:pt x="23550" y="75755"/>
                  </a:cubicBezTo>
                  <a:cubicBezTo>
                    <a:pt x="24017" y="76189"/>
                    <a:pt x="24518" y="76489"/>
                    <a:pt x="25051" y="76756"/>
                  </a:cubicBezTo>
                  <a:lnTo>
                    <a:pt x="25218" y="76856"/>
                  </a:lnTo>
                  <a:cubicBezTo>
                    <a:pt x="25318" y="76889"/>
                    <a:pt x="25452" y="76923"/>
                    <a:pt x="25518" y="76923"/>
                  </a:cubicBezTo>
                  <a:cubicBezTo>
                    <a:pt x="25685" y="76923"/>
                    <a:pt x="25818" y="76889"/>
                    <a:pt x="25985" y="76756"/>
                  </a:cubicBezTo>
                  <a:cubicBezTo>
                    <a:pt x="26219" y="76556"/>
                    <a:pt x="26352" y="76255"/>
                    <a:pt x="26319" y="75888"/>
                  </a:cubicBezTo>
                  <a:cubicBezTo>
                    <a:pt x="26285" y="75555"/>
                    <a:pt x="26319" y="75188"/>
                    <a:pt x="26352" y="74821"/>
                  </a:cubicBezTo>
                  <a:lnTo>
                    <a:pt x="26352" y="74688"/>
                  </a:lnTo>
                  <a:cubicBezTo>
                    <a:pt x="26452" y="74154"/>
                    <a:pt x="26386" y="73987"/>
                    <a:pt x="25885" y="73687"/>
                  </a:cubicBezTo>
                  <a:cubicBezTo>
                    <a:pt x="25818" y="73654"/>
                    <a:pt x="25718" y="73553"/>
                    <a:pt x="25685" y="73420"/>
                  </a:cubicBezTo>
                  <a:lnTo>
                    <a:pt x="25685" y="73420"/>
                  </a:lnTo>
                  <a:cubicBezTo>
                    <a:pt x="25785" y="73520"/>
                    <a:pt x="25952" y="73587"/>
                    <a:pt x="26052" y="73687"/>
                  </a:cubicBezTo>
                  <a:lnTo>
                    <a:pt x="26185" y="73720"/>
                  </a:lnTo>
                  <a:cubicBezTo>
                    <a:pt x="26386" y="73820"/>
                    <a:pt x="26619" y="73920"/>
                    <a:pt x="26853" y="73920"/>
                  </a:cubicBezTo>
                  <a:cubicBezTo>
                    <a:pt x="26953" y="73920"/>
                    <a:pt x="27053" y="73887"/>
                    <a:pt x="27153" y="73854"/>
                  </a:cubicBezTo>
                  <a:cubicBezTo>
                    <a:pt x="27186" y="74020"/>
                    <a:pt x="27320" y="74187"/>
                    <a:pt x="27386" y="74354"/>
                  </a:cubicBezTo>
                  <a:cubicBezTo>
                    <a:pt x="27653" y="74754"/>
                    <a:pt x="27987" y="74921"/>
                    <a:pt x="28320" y="75055"/>
                  </a:cubicBezTo>
                  <a:lnTo>
                    <a:pt x="28454" y="75088"/>
                  </a:lnTo>
                  <a:cubicBezTo>
                    <a:pt x="28554" y="75155"/>
                    <a:pt x="28654" y="75188"/>
                    <a:pt x="28721" y="75188"/>
                  </a:cubicBezTo>
                  <a:cubicBezTo>
                    <a:pt x="28821" y="75188"/>
                    <a:pt x="28954" y="75155"/>
                    <a:pt x="29021" y="75021"/>
                  </a:cubicBezTo>
                  <a:cubicBezTo>
                    <a:pt x="29121" y="75055"/>
                    <a:pt x="29154" y="75088"/>
                    <a:pt x="29288" y="75155"/>
                  </a:cubicBezTo>
                  <a:lnTo>
                    <a:pt x="29354" y="75155"/>
                  </a:lnTo>
                  <a:cubicBezTo>
                    <a:pt x="29454" y="75155"/>
                    <a:pt x="29521" y="75088"/>
                    <a:pt x="29554" y="75055"/>
                  </a:cubicBezTo>
                  <a:lnTo>
                    <a:pt x="30155" y="75055"/>
                  </a:lnTo>
                  <a:lnTo>
                    <a:pt x="30222" y="75021"/>
                  </a:lnTo>
                  <a:cubicBezTo>
                    <a:pt x="30488" y="74888"/>
                    <a:pt x="30722" y="74754"/>
                    <a:pt x="30955" y="74654"/>
                  </a:cubicBezTo>
                  <a:cubicBezTo>
                    <a:pt x="31122" y="74554"/>
                    <a:pt x="31289" y="74421"/>
                    <a:pt x="31456" y="74354"/>
                  </a:cubicBezTo>
                  <a:cubicBezTo>
                    <a:pt x="31623" y="74254"/>
                    <a:pt x="31789" y="74187"/>
                    <a:pt x="31823" y="73987"/>
                  </a:cubicBezTo>
                  <a:cubicBezTo>
                    <a:pt x="31856" y="73887"/>
                    <a:pt x="31856" y="73820"/>
                    <a:pt x="31823" y="73720"/>
                  </a:cubicBezTo>
                  <a:cubicBezTo>
                    <a:pt x="31889" y="73687"/>
                    <a:pt x="31956" y="73654"/>
                    <a:pt x="31956" y="73654"/>
                  </a:cubicBezTo>
                  <a:lnTo>
                    <a:pt x="32023" y="73654"/>
                  </a:lnTo>
                  <a:cubicBezTo>
                    <a:pt x="32190" y="73654"/>
                    <a:pt x="32356" y="73553"/>
                    <a:pt x="32523" y="73387"/>
                  </a:cubicBezTo>
                  <a:cubicBezTo>
                    <a:pt x="32690" y="73220"/>
                    <a:pt x="32857" y="73187"/>
                    <a:pt x="33057" y="73187"/>
                  </a:cubicBezTo>
                  <a:cubicBezTo>
                    <a:pt x="33190" y="73187"/>
                    <a:pt x="33324" y="73187"/>
                    <a:pt x="33457" y="73253"/>
                  </a:cubicBezTo>
                  <a:cubicBezTo>
                    <a:pt x="33557" y="73320"/>
                    <a:pt x="33657" y="73320"/>
                    <a:pt x="33791" y="73320"/>
                  </a:cubicBezTo>
                  <a:cubicBezTo>
                    <a:pt x="33991" y="73320"/>
                    <a:pt x="34158" y="73187"/>
                    <a:pt x="34291" y="72986"/>
                  </a:cubicBezTo>
                  <a:cubicBezTo>
                    <a:pt x="34325" y="72920"/>
                    <a:pt x="34358" y="72886"/>
                    <a:pt x="34358" y="72853"/>
                  </a:cubicBezTo>
                  <a:cubicBezTo>
                    <a:pt x="34491" y="72720"/>
                    <a:pt x="34691" y="72486"/>
                    <a:pt x="34525" y="72152"/>
                  </a:cubicBezTo>
                  <a:cubicBezTo>
                    <a:pt x="34425" y="71986"/>
                    <a:pt x="34391" y="71752"/>
                    <a:pt x="34391" y="71585"/>
                  </a:cubicBezTo>
                  <a:lnTo>
                    <a:pt x="34391" y="71585"/>
                  </a:lnTo>
                  <a:cubicBezTo>
                    <a:pt x="34525" y="71685"/>
                    <a:pt x="34658" y="71685"/>
                    <a:pt x="34758" y="71685"/>
                  </a:cubicBezTo>
                  <a:cubicBezTo>
                    <a:pt x="34858" y="71685"/>
                    <a:pt x="34992" y="71652"/>
                    <a:pt x="35058" y="71585"/>
                  </a:cubicBezTo>
                  <a:cubicBezTo>
                    <a:pt x="35359" y="71485"/>
                    <a:pt x="35592" y="71385"/>
                    <a:pt x="35826" y="71385"/>
                  </a:cubicBezTo>
                  <a:cubicBezTo>
                    <a:pt x="35926" y="71385"/>
                    <a:pt x="36092" y="71419"/>
                    <a:pt x="36226" y="71485"/>
                  </a:cubicBezTo>
                  <a:cubicBezTo>
                    <a:pt x="36259" y="71485"/>
                    <a:pt x="36326" y="71519"/>
                    <a:pt x="36393" y="71519"/>
                  </a:cubicBezTo>
                  <a:cubicBezTo>
                    <a:pt x="36493" y="71519"/>
                    <a:pt x="36526" y="71519"/>
                    <a:pt x="36593" y="71485"/>
                  </a:cubicBezTo>
                  <a:cubicBezTo>
                    <a:pt x="36660" y="71485"/>
                    <a:pt x="36693" y="71419"/>
                    <a:pt x="36726" y="71419"/>
                  </a:cubicBezTo>
                  <a:lnTo>
                    <a:pt x="36760" y="71419"/>
                  </a:lnTo>
                  <a:cubicBezTo>
                    <a:pt x="36826" y="71419"/>
                    <a:pt x="36826" y="71485"/>
                    <a:pt x="36860" y="71485"/>
                  </a:cubicBezTo>
                  <a:cubicBezTo>
                    <a:pt x="36693" y="71585"/>
                    <a:pt x="36559" y="71819"/>
                    <a:pt x="36526" y="72019"/>
                  </a:cubicBezTo>
                  <a:lnTo>
                    <a:pt x="36526" y="72152"/>
                  </a:lnTo>
                  <a:lnTo>
                    <a:pt x="36393" y="72152"/>
                  </a:lnTo>
                  <a:cubicBezTo>
                    <a:pt x="36026" y="72152"/>
                    <a:pt x="35859" y="72419"/>
                    <a:pt x="35726" y="72686"/>
                  </a:cubicBezTo>
                  <a:lnTo>
                    <a:pt x="35692" y="72753"/>
                  </a:lnTo>
                  <a:cubicBezTo>
                    <a:pt x="35425" y="73320"/>
                    <a:pt x="35192" y="73854"/>
                    <a:pt x="35192" y="74487"/>
                  </a:cubicBezTo>
                  <a:cubicBezTo>
                    <a:pt x="35192" y="74821"/>
                    <a:pt x="35058" y="75055"/>
                    <a:pt x="34825" y="75321"/>
                  </a:cubicBezTo>
                  <a:cubicBezTo>
                    <a:pt x="34491" y="75588"/>
                    <a:pt x="34325" y="75989"/>
                    <a:pt x="34158" y="76322"/>
                  </a:cubicBezTo>
                  <a:cubicBezTo>
                    <a:pt x="34058" y="76522"/>
                    <a:pt x="33924" y="76689"/>
                    <a:pt x="33858" y="76889"/>
                  </a:cubicBezTo>
                  <a:cubicBezTo>
                    <a:pt x="33757" y="77023"/>
                    <a:pt x="33757" y="77189"/>
                    <a:pt x="33757" y="77256"/>
                  </a:cubicBezTo>
                  <a:lnTo>
                    <a:pt x="33757" y="77356"/>
                  </a:lnTo>
                  <a:cubicBezTo>
                    <a:pt x="33724" y="77923"/>
                    <a:pt x="33691" y="78524"/>
                    <a:pt x="33357" y="79024"/>
                  </a:cubicBezTo>
                  <a:cubicBezTo>
                    <a:pt x="32990" y="79558"/>
                    <a:pt x="33024" y="79658"/>
                    <a:pt x="33424" y="80158"/>
                  </a:cubicBezTo>
                  <a:lnTo>
                    <a:pt x="33557" y="80258"/>
                  </a:lnTo>
                  <a:cubicBezTo>
                    <a:pt x="33724" y="80592"/>
                    <a:pt x="33924" y="80859"/>
                    <a:pt x="34158" y="81092"/>
                  </a:cubicBezTo>
                  <a:lnTo>
                    <a:pt x="34258" y="81259"/>
                  </a:lnTo>
                  <a:cubicBezTo>
                    <a:pt x="34425" y="81492"/>
                    <a:pt x="34658" y="81693"/>
                    <a:pt x="34725" y="81926"/>
                  </a:cubicBezTo>
                  <a:cubicBezTo>
                    <a:pt x="34758" y="81993"/>
                    <a:pt x="34758" y="82026"/>
                    <a:pt x="34758" y="82026"/>
                  </a:cubicBezTo>
                  <a:cubicBezTo>
                    <a:pt x="34858" y="82193"/>
                    <a:pt x="34925" y="82326"/>
                    <a:pt x="35058" y="82426"/>
                  </a:cubicBezTo>
                  <a:cubicBezTo>
                    <a:pt x="35225" y="82693"/>
                    <a:pt x="35392" y="82893"/>
                    <a:pt x="35359" y="83160"/>
                  </a:cubicBezTo>
                  <a:cubicBezTo>
                    <a:pt x="35325" y="83661"/>
                    <a:pt x="35492" y="84028"/>
                    <a:pt x="35692" y="84361"/>
                  </a:cubicBezTo>
                  <a:cubicBezTo>
                    <a:pt x="35726" y="84428"/>
                    <a:pt x="35826" y="84528"/>
                    <a:pt x="35859" y="84661"/>
                  </a:cubicBezTo>
                  <a:cubicBezTo>
                    <a:pt x="35926" y="84728"/>
                    <a:pt x="35992" y="84862"/>
                    <a:pt x="36059" y="84995"/>
                  </a:cubicBezTo>
                  <a:cubicBezTo>
                    <a:pt x="36326" y="85395"/>
                    <a:pt x="36426" y="85695"/>
                    <a:pt x="36893" y="85695"/>
                  </a:cubicBezTo>
                  <a:lnTo>
                    <a:pt x="37060" y="85695"/>
                  </a:lnTo>
                  <a:lnTo>
                    <a:pt x="37060" y="85862"/>
                  </a:lnTo>
                  <a:cubicBezTo>
                    <a:pt x="36993" y="85929"/>
                    <a:pt x="36860" y="86062"/>
                    <a:pt x="36860" y="86329"/>
                  </a:cubicBezTo>
                  <a:cubicBezTo>
                    <a:pt x="36893" y="87063"/>
                    <a:pt x="37260" y="87597"/>
                    <a:pt x="37594" y="88030"/>
                  </a:cubicBezTo>
                  <a:cubicBezTo>
                    <a:pt x="37694" y="88164"/>
                    <a:pt x="37860" y="88231"/>
                    <a:pt x="38027" y="88231"/>
                  </a:cubicBezTo>
                  <a:lnTo>
                    <a:pt x="38061" y="88231"/>
                  </a:lnTo>
                  <a:cubicBezTo>
                    <a:pt x="38261" y="88231"/>
                    <a:pt x="38394" y="88164"/>
                    <a:pt x="38528" y="87997"/>
                  </a:cubicBezTo>
                  <a:cubicBezTo>
                    <a:pt x="38561" y="87897"/>
                    <a:pt x="38561" y="87864"/>
                    <a:pt x="38561" y="87764"/>
                  </a:cubicBezTo>
                  <a:cubicBezTo>
                    <a:pt x="38694" y="87730"/>
                    <a:pt x="38861" y="87597"/>
                    <a:pt x="38828" y="87330"/>
                  </a:cubicBezTo>
                  <a:cubicBezTo>
                    <a:pt x="38828" y="87330"/>
                    <a:pt x="38828" y="87263"/>
                    <a:pt x="38894" y="87230"/>
                  </a:cubicBezTo>
                  <a:lnTo>
                    <a:pt x="38961" y="87197"/>
                  </a:lnTo>
                  <a:cubicBezTo>
                    <a:pt x="39328" y="86763"/>
                    <a:pt x="39562" y="86329"/>
                    <a:pt x="39728" y="85862"/>
                  </a:cubicBezTo>
                  <a:cubicBezTo>
                    <a:pt x="39795" y="85896"/>
                    <a:pt x="39795" y="85929"/>
                    <a:pt x="39795" y="85996"/>
                  </a:cubicBezTo>
                  <a:cubicBezTo>
                    <a:pt x="39862" y="86229"/>
                    <a:pt x="40062" y="86396"/>
                    <a:pt x="40329" y="86396"/>
                  </a:cubicBezTo>
                  <a:lnTo>
                    <a:pt x="40496" y="86396"/>
                  </a:lnTo>
                  <a:cubicBezTo>
                    <a:pt x="40696" y="86363"/>
                    <a:pt x="40996" y="86329"/>
                    <a:pt x="41163" y="85996"/>
                  </a:cubicBezTo>
                  <a:cubicBezTo>
                    <a:pt x="41163" y="85929"/>
                    <a:pt x="41196" y="85896"/>
                    <a:pt x="41196" y="85862"/>
                  </a:cubicBezTo>
                  <a:cubicBezTo>
                    <a:pt x="41196" y="85829"/>
                    <a:pt x="41196" y="85762"/>
                    <a:pt x="41229" y="85762"/>
                  </a:cubicBezTo>
                  <a:cubicBezTo>
                    <a:pt x="41296" y="85862"/>
                    <a:pt x="41330" y="85996"/>
                    <a:pt x="41363" y="86062"/>
                  </a:cubicBezTo>
                  <a:cubicBezTo>
                    <a:pt x="41463" y="86229"/>
                    <a:pt x="41496" y="86396"/>
                    <a:pt x="41630" y="86563"/>
                  </a:cubicBezTo>
                  <a:cubicBezTo>
                    <a:pt x="41696" y="86663"/>
                    <a:pt x="41696" y="86763"/>
                    <a:pt x="41663" y="86896"/>
                  </a:cubicBezTo>
                  <a:cubicBezTo>
                    <a:pt x="41630" y="86996"/>
                    <a:pt x="41563" y="87063"/>
                    <a:pt x="41496" y="87096"/>
                  </a:cubicBezTo>
                  <a:cubicBezTo>
                    <a:pt x="41029" y="87363"/>
                    <a:pt x="40696" y="87697"/>
                    <a:pt x="40662" y="88097"/>
                  </a:cubicBezTo>
                  <a:cubicBezTo>
                    <a:pt x="40562" y="88497"/>
                    <a:pt x="40696" y="88898"/>
                    <a:pt x="41029" y="89231"/>
                  </a:cubicBezTo>
                  <a:lnTo>
                    <a:pt x="41063" y="89265"/>
                  </a:lnTo>
                  <a:cubicBezTo>
                    <a:pt x="41063" y="89265"/>
                    <a:pt x="41029" y="89331"/>
                    <a:pt x="40963" y="89331"/>
                  </a:cubicBezTo>
                  <a:cubicBezTo>
                    <a:pt x="40629" y="89365"/>
                    <a:pt x="40362" y="89532"/>
                    <a:pt x="40062" y="89665"/>
                  </a:cubicBezTo>
                  <a:cubicBezTo>
                    <a:pt x="39862" y="89732"/>
                    <a:pt x="39695" y="89832"/>
                    <a:pt x="39528" y="89898"/>
                  </a:cubicBezTo>
                  <a:cubicBezTo>
                    <a:pt x="39462" y="89932"/>
                    <a:pt x="39328" y="90032"/>
                    <a:pt x="39361" y="90199"/>
                  </a:cubicBezTo>
                  <a:lnTo>
                    <a:pt x="39328" y="90933"/>
                  </a:lnTo>
                  <a:cubicBezTo>
                    <a:pt x="39161" y="91400"/>
                    <a:pt x="39161" y="91900"/>
                    <a:pt x="39161" y="92367"/>
                  </a:cubicBezTo>
                  <a:lnTo>
                    <a:pt x="39161" y="92534"/>
                  </a:lnTo>
                  <a:cubicBezTo>
                    <a:pt x="39161" y="93334"/>
                    <a:pt x="39495" y="93768"/>
                    <a:pt x="40229" y="93868"/>
                  </a:cubicBezTo>
                  <a:cubicBezTo>
                    <a:pt x="39895" y="94268"/>
                    <a:pt x="39628" y="94735"/>
                    <a:pt x="39361" y="95169"/>
                  </a:cubicBezTo>
                  <a:lnTo>
                    <a:pt x="39328" y="95269"/>
                  </a:lnTo>
                  <a:lnTo>
                    <a:pt x="39328" y="95369"/>
                  </a:lnTo>
                  <a:lnTo>
                    <a:pt x="39328" y="95402"/>
                  </a:lnTo>
                  <a:cubicBezTo>
                    <a:pt x="38794" y="95869"/>
                    <a:pt x="38461" y="96737"/>
                    <a:pt x="38828" y="97237"/>
                  </a:cubicBezTo>
                  <a:cubicBezTo>
                    <a:pt x="39028" y="97504"/>
                    <a:pt x="39161" y="97737"/>
                    <a:pt x="39195" y="98038"/>
                  </a:cubicBezTo>
                  <a:cubicBezTo>
                    <a:pt x="39228" y="98204"/>
                    <a:pt x="39295" y="98371"/>
                    <a:pt x="39361" y="98538"/>
                  </a:cubicBezTo>
                  <a:cubicBezTo>
                    <a:pt x="39228" y="98571"/>
                    <a:pt x="39061" y="98671"/>
                    <a:pt x="38894" y="98771"/>
                  </a:cubicBezTo>
                  <a:cubicBezTo>
                    <a:pt x="38694" y="98938"/>
                    <a:pt x="38461" y="99038"/>
                    <a:pt x="38194" y="99172"/>
                  </a:cubicBezTo>
                  <a:lnTo>
                    <a:pt x="37994" y="99238"/>
                  </a:lnTo>
                  <a:cubicBezTo>
                    <a:pt x="37794" y="99372"/>
                    <a:pt x="37493" y="99705"/>
                    <a:pt x="37860" y="100239"/>
                  </a:cubicBezTo>
                  <a:cubicBezTo>
                    <a:pt x="37994" y="100439"/>
                    <a:pt x="38161" y="100606"/>
                    <a:pt x="38327" y="100773"/>
                  </a:cubicBezTo>
                  <a:cubicBezTo>
                    <a:pt x="38561" y="101040"/>
                    <a:pt x="38694" y="101273"/>
                    <a:pt x="38694" y="101507"/>
                  </a:cubicBezTo>
                  <a:cubicBezTo>
                    <a:pt x="38294" y="101106"/>
                    <a:pt x="37827" y="100740"/>
                    <a:pt x="37327" y="100406"/>
                  </a:cubicBezTo>
                  <a:cubicBezTo>
                    <a:pt x="37293" y="100373"/>
                    <a:pt x="37193" y="100339"/>
                    <a:pt x="37193" y="100273"/>
                  </a:cubicBezTo>
                  <a:cubicBezTo>
                    <a:pt x="37060" y="100039"/>
                    <a:pt x="36860" y="99906"/>
                    <a:pt x="36626" y="99906"/>
                  </a:cubicBezTo>
                  <a:cubicBezTo>
                    <a:pt x="36526" y="99906"/>
                    <a:pt x="36459" y="99906"/>
                    <a:pt x="36359" y="99939"/>
                  </a:cubicBezTo>
                  <a:lnTo>
                    <a:pt x="36159" y="100006"/>
                  </a:lnTo>
                  <a:cubicBezTo>
                    <a:pt x="35692" y="100106"/>
                    <a:pt x="35259" y="100239"/>
                    <a:pt x="34858" y="100539"/>
                  </a:cubicBezTo>
                  <a:lnTo>
                    <a:pt x="34558" y="100673"/>
                  </a:lnTo>
                  <a:cubicBezTo>
                    <a:pt x="34291" y="100740"/>
                    <a:pt x="33991" y="100873"/>
                    <a:pt x="33691" y="100940"/>
                  </a:cubicBezTo>
                  <a:cubicBezTo>
                    <a:pt x="33524" y="101006"/>
                    <a:pt x="33357" y="101040"/>
                    <a:pt x="33224" y="101040"/>
                  </a:cubicBezTo>
                  <a:cubicBezTo>
                    <a:pt x="33057" y="101040"/>
                    <a:pt x="32924" y="101006"/>
                    <a:pt x="32857" y="100906"/>
                  </a:cubicBezTo>
                  <a:cubicBezTo>
                    <a:pt x="32557" y="100706"/>
                    <a:pt x="32290" y="100573"/>
                    <a:pt x="31990" y="100439"/>
                  </a:cubicBezTo>
                  <a:cubicBezTo>
                    <a:pt x="31756" y="100373"/>
                    <a:pt x="31589" y="100273"/>
                    <a:pt x="31389" y="100206"/>
                  </a:cubicBezTo>
                  <a:cubicBezTo>
                    <a:pt x="31256" y="100106"/>
                    <a:pt x="31156" y="100106"/>
                    <a:pt x="31022" y="100106"/>
                  </a:cubicBezTo>
                  <a:cubicBezTo>
                    <a:pt x="30855" y="100106"/>
                    <a:pt x="30722" y="100206"/>
                    <a:pt x="30622" y="100273"/>
                  </a:cubicBezTo>
                  <a:cubicBezTo>
                    <a:pt x="30388" y="100506"/>
                    <a:pt x="30455" y="100740"/>
                    <a:pt x="30722" y="101006"/>
                  </a:cubicBezTo>
                  <a:cubicBezTo>
                    <a:pt x="30722" y="101006"/>
                    <a:pt x="30689" y="101040"/>
                    <a:pt x="30655" y="101040"/>
                  </a:cubicBezTo>
                  <a:cubicBezTo>
                    <a:pt x="30488" y="101106"/>
                    <a:pt x="30355" y="101207"/>
                    <a:pt x="30155" y="101273"/>
                  </a:cubicBezTo>
                  <a:cubicBezTo>
                    <a:pt x="29955" y="101373"/>
                    <a:pt x="29721" y="101507"/>
                    <a:pt x="29521" y="101607"/>
                  </a:cubicBezTo>
                  <a:cubicBezTo>
                    <a:pt x="29221" y="101840"/>
                    <a:pt x="29021" y="101907"/>
                    <a:pt x="28821" y="101940"/>
                  </a:cubicBezTo>
                  <a:cubicBezTo>
                    <a:pt x="28887" y="101874"/>
                    <a:pt x="28987" y="101740"/>
                    <a:pt x="29021" y="101607"/>
                  </a:cubicBezTo>
                  <a:cubicBezTo>
                    <a:pt x="29188" y="101240"/>
                    <a:pt x="29288" y="100940"/>
                    <a:pt x="29121" y="100740"/>
                  </a:cubicBezTo>
                  <a:cubicBezTo>
                    <a:pt x="28954" y="100539"/>
                    <a:pt x="28654" y="100506"/>
                    <a:pt x="28287" y="100506"/>
                  </a:cubicBezTo>
                  <a:lnTo>
                    <a:pt x="28220" y="100506"/>
                  </a:lnTo>
                  <a:cubicBezTo>
                    <a:pt x="28187" y="100506"/>
                    <a:pt x="28153" y="100506"/>
                    <a:pt x="28053" y="100539"/>
                  </a:cubicBezTo>
                  <a:cubicBezTo>
                    <a:pt x="27953" y="100573"/>
                    <a:pt x="27853" y="100606"/>
                    <a:pt x="27787" y="100673"/>
                  </a:cubicBezTo>
                  <a:lnTo>
                    <a:pt x="27720" y="100706"/>
                  </a:lnTo>
                  <a:cubicBezTo>
                    <a:pt x="27620" y="100773"/>
                    <a:pt x="27553" y="100773"/>
                    <a:pt x="27553" y="100773"/>
                  </a:cubicBezTo>
                  <a:cubicBezTo>
                    <a:pt x="27520" y="100773"/>
                    <a:pt x="27486" y="100706"/>
                    <a:pt x="27486" y="100673"/>
                  </a:cubicBezTo>
                  <a:lnTo>
                    <a:pt x="27386" y="100606"/>
                  </a:lnTo>
                  <a:lnTo>
                    <a:pt x="27386" y="100873"/>
                  </a:lnTo>
                  <a:cubicBezTo>
                    <a:pt x="27320" y="100539"/>
                    <a:pt x="27186" y="100306"/>
                    <a:pt x="26986" y="100139"/>
                  </a:cubicBezTo>
                  <a:cubicBezTo>
                    <a:pt x="26886" y="100039"/>
                    <a:pt x="26886" y="100006"/>
                    <a:pt x="26886" y="100006"/>
                  </a:cubicBezTo>
                  <a:cubicBezTo>
                    <a:pt x="26986" y="99372"/>
                    <a:pt x="26519" y="99205"/>
                    <a:pt x="26219" y="99105"/>
                  </a:cubicBezTo>
                  <a:cubicBezTo>
                    <a:pt x="25952" y="99005"/>
                    <a:pt x="25652" y="98938"/>
                    <a:pt x="25285" y="98938"/>
                  </a:cubicBezTo>
                  <a:cubicBezTo>
                    <a:pt x="24851" y="98938"/>
                    <a:pt x="24484" y="99038"/>
                    <a:pt x="24051" y="99072"/>
                  </a:cubicBezTo>
                  <a:cubicBezTo>
                    <a:pt x="23950" y="99138"/>
                    <a:pt x="23817" y="99138"/>
                    <a:pt x="23717" y="99172"/>
                  </a:cubicBezTo>
                  <a:cubicBezTo>
                    <a:pt x="23517" y="99205"/>
                    <a:pt x="23317" y="99339"/>
                    <a:pt x="23217" y="99505"/>
                  </a:cubicBezTo>
                  <a:cubicBezTo>
                    <a:pt x="23150" y="99672"/>
                    <a:pt x="23150" y="99839"/>
                    <a:pt x="23183" y="100006"/>
                  </a:cubicBezTo>
                  <a:cubicBezTo>
                    <a:pt x="23283" y="100239"/>
                    <a:pt x="23217" y="100473"/>
                    <a:pt x="23050" y="100740"/>
                  </a:cubicBezTo>
                  <a:lnTo>
                    <a:pt x="23050" y="100806"/>
                  </a:lnTo>
                  <a:lnTo>
                    <a:pt x="23050" y="100840"/>
                  </a:lnTo>
                  <a:cubicBezTo>
                    <a:pt x="23016" y="100806"/>
                    <a:pt x="22983" y="100806"/>
                    <a:pt x="22883" y="100806"/>
                  </a:cubicBezTo>
                  <a:lnTo>
                    <a:pt x="22316" y="100806"/>
                  </a:lnTo>
                  <a:cubicBezTo>
                    <a:pt x="22149" y="100840"/>
                    <a:pt x="21782" y="101006"/>
                    <a:pt x="21882" y="101473"/>
                  </a:cubicBezTo>
                  <a:cubicBezTo>
                    <a:pt x="21982" y="101674"/>
                    <a:pt x="22049" y="102040"/>
                    <a:pt x="22516" y="102074"/>
                  </a:cubicBezTo>
                  <a:cubicBezTo>
                    <a:pt x="22549" y="102074"/>
                    <a:pt x="22616" y="102074"/>
                    <a:pt x="22650" y="102174"/>
                  </a:cubicBezTo>
                  <a:cubicBezTo>
                    <a:pt x="22783" y="102407"/>
                    <a:pt x="22950" y="102708"/>
                    <a:pt x="23283" y="102708"/>
                  </a:cubicBezTo>
                  <a:cubicBezTo>
                    <a:pt x="23350" y="102708"/>
                    <a:pt x="23450" y="102708"/>
                    <a:pt x="23550" y="102674"/>
                  </a:cubicBezTo>
                  <a:cubicBezTo>
                    <a:pt x="23550" y="102708"/>
                    <a:pt x="23617" y="102741"/>
                    <a:pt x="23650" y="102841"/>
                  </a:cubicBezTo>
                  <a:lnTo>
                    <a:pt x="23784" y="103075"/>
                  </a:lnTo>
                  <a:cubicBezTo>
                    <a:pt x="23850" y="103308"/>
                    <a:pt x="23984" y="103542"/>
                    <a:pt x="24184" y="103708"/>
                  </a:cubicBezTo>
                  <a:lnTo>
                    <a:pt x="24384" y="103875"/>
                  </a:lnTo>
                  <a:cubicBezTo>
                    <a:pt x="24651" y="104075"/>
                    <a:pt x="24884" y="104242"/>
                    <a:pt x="25185" y="104442"/>
                  </a:cubicBezTo>
                  <a:cubicBezTo>
                    <a:pt x="25318" y="104542"/>
                    <a:pt x="25452" y="104576"/>
                    <a:pt x="25518" y="104609"/>
                  </a:cubicBezTo>
                  <a:cubicBezTo>
                    <a:pt x="25485" y="104842"/>
                    <a:pt x="25518" y="105043"/>
                    <a:pt x="25518" y="105243"/>
                  </a:cubicBezTo>
                  <a:cubicBezTo>
                    <a:pt x="25552" y="105610"/>
                    <a:pt x="25452" y="105943"/>
                    <a:pt x="25151" y="106177"/>
                  </a:cubicBezTo>
                  <a:cubicBezTo>
                    <a:pt x="24851" y="106410"/>
                    <a:pt x="24518" y="106677"/>
                    <a:pt x="24217" y="107011"/>
                  </a:cubicBezTo>
                  <a:lnTo>
                    <a:pt x="24151" y="107077"/>
                  </a:lnTo>
                  <a:cubicBezTo>
                    <a:pt x="23984" y="107244"/>
                    <a:pt x="23884" y="107378"/>
                    <a:pt x="23717" y="107378"/>
                  </a:cubicBezTo>
                  <a:cubicBezTo>
                    <a:pt x="23684" y="107378"/>
                    <a:pt x="23650" y="107378"/>
                    <a:pt x="23617" y="107344"/>
                  </a:cubicBezTo>
                  <a:lnTo>
                    <a:pt x="23517" y="107278"/>
                  </a:lnTo>
                  <a:cubicBezTo>
                    <a:pt x="23383" y="107278"/>
                    <a:pt x="23283" y="107378"/>
                    <a:pt x="23217" y="107444"/>
                  </a:cubicBezTo>
                  <a:lnTo>
                    <a:pt x="23183" y="107511"/>
                  </a:lnTo>
                  <a:cubicBezTo>
                    <a:pt x="22716" y="107845"/>
                    <a:pt x="22349" y="108245"/>
                    <a:pt x="22016" y="108679"/>
                  </a:cubicBezTo>
                  <a:cubicBezTo>
                    <a:pt x="21949" y="108745"/>
                    <a:pt x="21849" y="108879"/>
                    <a:pt x="21782" y="108945"/>
                  </a:cubicBezTo>
                  <a:cubicBezTo>
                    <a:pt x="21515" y="109246"/>
                    <a:pt x="21349" y="109613"/>
                    <a:pt x="21215" y="110013"/>
                  </a:cubicBezTo>
                  <a:cubicBezTo>
                    <a:pt x="21148" y="110246"/>
                    <a:pt x="21282" y="110513"/>
                    <a:pt x="21482" y="110613"/>
                  </a:cubicBezTo>
                  <a:cubicBezTo>
                    <a:pt x="21615" y="110713"/>
                    <a:pt x="21682" y="110713"/>
                    <a:pt x="21816" y="110713"/>
                  </a:cubicBezTo>
                  <a:cubicBezTo>
                    <a:pt x="21949" y="110713"/>
                    <a:pt x="22049" y="110613"/>
                    <a:pt x="22149" y="110513"/>
                  </a:cubicBezTo>
                  <a:cubicBezTo>
                    <a:pt x="22183" y="110413"/>
                    <a:pt x="22283" y="110413"/>
                    <a:pt x="22449" y="110380"/>
                  </a:cubicBezTo>
                  <a:lnTo>
                    <a:pt x="22616" y="110380"/>
                  </a:lnTo>
                  <a:cubicBezTo>
                    <a:pt x="22716" y="110380"/>
                    <a:pt x="22883" y="110346"/>
                    <a:pt x="23016" y="110246"/>
                  </a:cubicBezTo>
                  <a:cubicBezTo>
                    <a:pt x="23183" y="110113"/>
                    <a:pt x="23317" y="110080"/>
                    <a:pt x="23317" y="110080"/>
                  </a:cubicBezTo>
                  <a:cubicBezTo>
                    <a:pt x="23350" y="110113"/>
                    <a:pt x="23383" y="110213"/>
                    <a:pt x="23483" y="110413"/>
                  </a:cubicBezTo>
                  <a:cubicBezTo>
                    <a:pt x="23617" y="110713"/>
                    <a:pt x="23817" y="110747"/>
                    <a:pt x="23950" y="110747"/>
                  </a:cubicBezTo>
                  <a:cubicBezTo>
                    <a:pt x="24017" y="110747"/>
                    <a:pt x="24117" y="110713"/>
                    <a:pt x="24184" y="110680"/>
                  </a:cubicBezTo>
                  <a:lnTo>
                    <a:pt x="24284" y="110613"/>
                  </a:lnTo>
                  <a:cubicBezTo>
                    <a:pt x="24451" y="110513"/>
                    <a:pt x="24851" y="110246"/>
                    <a:pt x="24618" y="109746"/>
                  </a:cubicBezTo>
                  <a:cubicBezTo>
                    <a:pt x="24618" y="109713"/>
                    <a:pt x="24618" y="109713"/>
                    <a:pt x="24684" y="109613"/>
                  </a:cubicBezTo>
                  <a:lnTo>
                    <a:pt x="24718" y="109579"/>
                  </a:lnTo>
                  <a:cubicBezTo>
                    <a:pt x="24784" y="109546"/>
                    <a:pt x="24784" y="109513"/>
                    <a:pt x="24818" y="109412"/>
                  </a:cubicBezTo>
                  <a:lnTo>
                    <a:pt x="24851" y="109379"/>
                  </a:lnTo>
                  <a:cubicBezTo>
                    <a:pt x="24851" y="109346"/>
                    <a:pt x="24884" y="109279"/>
                    <a:pt x="24851" y="109279"/>
                  </a:cubicBezTo>
                  <a:cubicBezTo>
                    <a:pt x="24985" y="109246"/>
                    <a:pt x="25118" y="109179"/>
                    <a:pt x="25218" y="109079"/>
                  </a:cubicBezTo>
                  <a:cubicBezTo>
                    <a:pt x="25385" y="108945"/>
                    <a:pt x="25552" y="108879"/>
                    <a:pt x="25718" y="108879"/>
                  </a:cubicBezTo>
                  <a:lnTo>
                    <a:pt x="25852" y="108879"/>
                  </a:lnTo>
                  <a:cubicBezTo>
                    <a:pt x="25985" y="108879"/>
                    <a:pt x="26152" y="108845"/>
                    <a:pt x="26285" y="108745"/>
                  </a:cubicBezTo>
                  <a:cubicBezTo>
                    <a:pt x="26552" y="108579"/>
                    <a:pt x="26819" y="108512"/>
                    <a:pt x="27053" y="108512"/>
                  </a:cubicBezTo>
                  <a:cubicBezTo>
                    <a:pt x="27186" y="108512"/>
                    <a:pt x="27353" y="108545"/>
                    <a:pt x="27486" y="108579"/>
                  </a:cubicBezTo>
                  <a:cubicBezTo>
                    <a:pt x="27520" y="108579"/>
                    <a:pt x="27553" y="108612"/>
                    <a:pt x="27620" y="108612"/>
                  </a:cubicBezTo>
                  <a:cubicBezTo>
                    <a:pt x="27620" y="108745"/>
                    <a:pt x="27686" y="108912"/>
                    <a:pt x="27720" y="109079"/>
                  </a:cubicBezTo>
                  <a:cubicBezTo>
                    <a:pt x="27720" y="109112"/>
                    <a:pt x="27787" y="109179"/>
                    <a:pt x="27787" y="109212"/>
                  </a:cubicBezTo>
                  <a:cubicBezTo>
                    <a:pt x="27853" y="109412"/>
                    <a:pt x="27853" y="109446"/>
                    <a:pt x="27820" y="109513"/>
                  </a:cubicBezTo>
                  <a:cubicBezTo>
                    <a:pt x="27386" y="109913"/>
                    <a:pt x="27686" y="110346"/>
                    <a:pt x="27787" y="110447"/>
                  </a:cubicBezTo>
                  <a:lnTo>
                    <a:pt x="27987" y="110780"/>
                  </a:lnTo>
                  <a:cubicBezTo>
                    <a:pt x="28120" y="111014"/>
                    <a:pt x="28287" y="111247"/>
                    <a:pt x="28387" y="111447"/>
                  </a:cubicBezTo>
                  <a:cubicBezTo>
                    <a:pt x="28454" y="111547"/>
                    <a:pt x="28487" y="111614"/>
                    <a:pt x="28554" y="111681"/>
                  </a:cubicBezTo>
                  <a:cubicBezTo>
                    <a:pt x="28487" y="111781"/>
                    <a:pt x="28387" y="111948"/>
                    <a:pt x="28320" y="112081"/>
                  </a:cubicBezTo>
                  <a:cubicBezTo>
                    <a:pt x="28220" y="112214"/>
                    <a:pt x="28120" y="112381"/>
                    <a:pt x="28020" y="112548"/>
                  </a:cubicBezTo>
                  <a:cubicBezTo>
                    <a:pt x="27787" y="113048"/>
                    <a:pt x="27787" y="113515"/>
                    <a:pt x="28020" y="113949"/>
                  </a:cubicBezTo>
                  <a:lnTo>
                    <a:pt x="28053" y="114016"/>
                  </a:lnTo>
                  <a:cubicBezTo>
                    <a:pt x="28287" y="114383"/>
                    <a:pt x="28387" y="114683"/>
                    <a:pt x="28554" y="114783"/>
                  </a:cubicBezTo>
                  <a:cubicBezTo>
                    <a:pt x="28520" y="114883"/>
                    <a:pt x="28520" y="114916"/>
                    <a:pt x="28520" y="115016"/>
                  </a:cubicBezTo>
                  <a:cubicBezTo>
                    <a:pt x="28554" y="115350"/>
                    <a:pt x="28454" y="115684"/>
                    <a:pt x="28354" y="116017"/>
                  </a:cubicBezTo>
                  <a:cubicBezTo>
                    <a:pt x="28320" y="116117"/>
                    <a:pt x="28287" y="116217"/>
                    <a:pt x="28287" y="116351"/>
                  </a:cubicBezTo>
                  <a:cubicBezTo>
                    <a:pt x="28220" y="116451"/>
                    <a:pt x="28220" y="116584"/>
                    <a:pt x="28220" y="116618"/>
                  </a:cubicBezTo>
                  <a:lnTo>
                    <a:pt x="28220" y="116951"/>
                  </a:lnTo>
                  <a:cubicBezTo>
                    <a:pt x="28220" y="116951"/>
                    <a:pt x="28187" y="117018"/>
                    <a:pt x="28187" y="117051"/>
                  </a:cubicBezTo>
                  <a:cubicBezTo>
                    <a:pt x="28053" y="117285"/>
                    <a:pt x="27987" y="117518"/>
                    <a:pt x="27887" y="117752"/>
                  </a:cubicBezTo>
                  <a:cubicBezTo>
                    <a:pt x="27720" y="118219"/>
                    <a:pt x="27553" y="118619"/>
                    <a:pt x="27219" y="118953"/>
                  </a:cubicBezTo>
                  <a:cubicBezTo>
                    <a:pt x="27019" y="119219"/>
                    <a:pt x="26786" y="119386"/>
                    <a:pt x="26486" y="119553"/>
                  </a:cubicBezTo>
                  <a:cubicBezTo>
                    <a:pt x="26319" y="119686"/>
                    <a:pt x="26119" y="119787"/>
                    <a:pt x="25885" y="119953"/>
                  </a:cubicBezTo>
                  <a:lnTo>
                    <a:pt x="25685" y="119953"/>
                  </a:lnTo>
                  <a:cubicBezTo>
                    <a:pt x="25485" y="119953"/>
                    <a:pt x="25285" y="120053"/>
                    <a:pt x="25185" y="120254"/>
                  </a:cubicBezTo>
                  <a:cubicBezTo>
                    <a:pt x="25051" y="120454"/>
                    <a:pt x="24851" y="120620"/>
                    <a:pt x="24618" y="120754"/>
                  </a:cubicBezTo>
                  <a:cubicBezTo>
                    <a:pt x="24384" y="120921"/>
                    <a:pt x="24151" y="121054"/>
                    <a:pt x="23984" y="121288"/>
                  </a:cubicBezTo>
                  <a:lnTo>
                    <a:pt x="23950" y="121288"/>
                  </a:lnTo>
                  <a:cubicBezTo>
                    <a:pt x="23817" y="121254"/>
                    <a:pt x="23650" y="121254"/>
                    <a:pt x="23483" y="121254"/>
                  </a:cubicBezTo>
                  <a:cubicBezTo>
                    <a:pt x="23150" y="121254"/>
                    <a:pt x="22816" y="121354"/>
                    <a:pt x="22516" y="121421"/>
                  </a:cubicBezTo>
                  <a:cubicBezTo>
                    <a:pt x="22483" y="121421"/>
                    <a:pt x="22449" y="121454"/>
                    <a:pt x="22383" y="121454"/>
                  </a:cubicBezTo>
                  <a:cubicBezTo>
                    <a:pt x="22183" y="121521"/>
                    <a:pt x="22049" y="121621"/>
                    <a:pt x="22016" y="121755"/>
                  </a:cubicBezTo>
                  <a:cubicBezTo>
                    <a:pt x="21982" y="121755"/>
                    <a:pt x="21949" y="121721"/>
                    <a:pt x="21882" y="121721"/>
                  </a:cubicBezTo>
                  <a:cubicBezTo>
                    <a:pt x="21649" y="121721"/>
                    <a:pt x="21515" y="121955"/>
                    <a:pt x="21449" y="122188"/>
                  </a:cubicBezTo>
                  <a:cubicBezTo>
                    <a:pt x="21315" y="122422"/>
                    <a:pt x="21182" y="122589"/>
                    <a:pt x="20948" y="122689"/>
                  </a:cubicBezTo>
                  <a:cubicBezTo>
                    <a:pt x="20815" y="122722"/>
                    <a:pt x="20648" y="122755"/>
                    <a:pt x="20548" y="122955"/>
                  </a:cubicBezTo>
                  <a:cubicBezTo>
                    <a:pt x="20481" y="123222"/>
                    <a:pt x="20381" y="123222"/>
                    <a:pt x="20348" y="123222"/>
                  </a:cubicBezTo>
                  <a:cubicBezTo>
                    <a:pt x="20315" y="123222"/>
                    <a:pt x="20214" y="123222"/>
                    <a:pt x="20181" y="123189"/>
                  </a:cubicBezTo>
                  <a:lnTo>
                    <a:pt x="20114" y="123189"/>
                  </a:lnTo>
                  <a:cubicBezTo>
                    <a:pt x="20014" y="123189"/>
                    <a:pt x="19881" y="123222"/>
                    <a:pt x="19781" y="123389"/>
                  </a:cubicBezTo>
                  <a:cubicBezTo>
                    <a:pt x="19681" y="123556"/>
                    <a:pt x="19614" y="123556"/>
                    <a:pt x="19614" y="123556"/>
                  </a:cubicBezTo>
                  <a:cubicBezTo>
                    <a:pt x="19614" y="123556"/>
                    <a:pt x="19547" y="123556"/>
                    <a:pt x="19447" y="123422"/>
                  </a:cubicBezTo>
                  <a:cubicBezTo>
                    <a:pt x="19280" y="123256"/>
                    <a:pt x="19047" y="123189"/>
                    <a:pt x="18780" y="123189"/>
                  </a:cubicBezTo>
                  <a:cubicBezTo>
                    <a:pt x="18480" y="123189"/>
                    <a:pt x="18213" y="123256"/>
                    <a:pt x="18046" y="123389"/>
                  </a:cubicBezTo>
                  <a:lnTo>
                    <a:pt x="17980" y="123523"/>
                  </a:lnTo>
                  <a:lnTo>
                    <a:pt x="17980" y="123556"/>
                  </a:lnTo>
                  <a:cubicBezTo>
                    <a:pt x="17879" y="123756"/>
                    <a:pt x="17813" y="123956"/>
                    <a:pt x="17779" y="124223"/>
                  </a:cubicBezTo>
                  <a:cubicBezTo>
                    <a:pt x="17779" y="124256"/>
                    <a:pt x="17779" y="124256"/>
                    <a:pt x="17713" y="124256"/>
                  </a:cubicBezTo>
                  <a:cubicBezTo>
                    <a:pt x="17546" y="124290"/>
                    <a:pt x="17379" y="124390"/>
                    <a:pt x="17279" y="124423"/>
                  </a:cubicBezTo>
                  <a:cubicBezTo>
                    <a:pt x="17146" y="124457"/>
                    <a:pt x="17012" y="124557"/>
                    <a:pt x="16879" y="124557"/>
                  </a:cubicBezTo>
                  <a:lnTo>
                    <a:pt x="16779" y="124657"/>
                  </a:lnTo>
                  <a:cubicBezTo>
                    <a:pt x="16712" y="124690"/>
                    <a:pt x="16679" y="124690"/>
                    <a:pt x="16645" y="124723"/>
                  </a:cubicBezTo>
                  <a:lnTo>
                    <a:pt x="16512" y="124857"/>
                  </a:lnTo>
                  <a:cubicBezTo>
                    <a:pt x="16278" y="125024"/>
                    <a:pt x="15978" y="125090"/>
                    <a:pt x="15645" y="125224"/>
                  </a:cubicBezTo>
                  <a:lnTo>
                    <a:pt x="15611" y="125257"/>
                  </a:lnTo>
                  <a:cubicBezTo>
                    <a:pt x="15511" y="125324"/>
                    <a:pt x="15444" y="125391"/>
                    <a:pt x="15378" y="125524"/>
                  </a:cubicBezTo>
                  <a:lnTo>
                    <a:pt x="15378" y="125724"/>
                  </a:lnTo>
                  <a:cubicBezTo>
                    <a:pt x="15344" y="125757"/>
                    <a:pt x="15244" y="125757"/>
                    <a:pt x="15178" y="125824"/>
                  </a:cubicBezTo>
                  <a:lnTo>
                    <a:pt x="15044" y="125924"/>
                  </a:lnTo>
                  <a:cubicBezTo>
                    <a:pt x="14977" y="126024"/>
                    <a:pt x="14911" y="126158"/>
                    <a:pt x="14911" y="126224"/>
                  </a:cubicBezTo>
                  <a:cubicBezTo>
                    <a:pt x="14911" y="126358"/>
                    <a:pt x="14911" y="126491"/>
                    <a:pt x="14977" y="126591"/>
                  </a:cubicBezTo>
                  <a:lnTo>
                    <a:pt x="15077" y="126725"/>
                  </a:lnTo>
                  <a:lnTo>
                    <a:pt x="15178" y="126758"/>
                  </a:lnTo>
                  <a:cubicBezTo>
                    <a:pt x="15244" y="126825"/>
                    <a:pt x="15344" y="126858"/>
                    <a:pt x="15411" y="126858"/>
                  </a:cubicBezTo>
                  <a:cubicBezTo>
                    <a:pt x="15511" y="126858"/>
                    <a:pt x="15645" y="126825"/>
                    <a:pt x="15711" y="126758"/>
                  </a:cubicBezTo>
                  <a:cubicBezTo>
                    <a:pt x="15811" y="126725"/>
                    <a:pt x="15845" y="126725"/>
                    <a:pt x="15911" y="126691"/>
                  </a:cubicBezTo>
                  <a:cubicBezTo>
                    <a:pt x="16045" y="126658"/>
                    <a:pt x="16178" y="126591"/>
                    <a:pt x="16345" y="126491"/>
                  </a:cubicBezTo>
                  <a:lnTo>
                    <a:pt x="16378" y="126425"/>
                  </a:lnTo>
                  <a:lnTo>
                    <a:pt x="16645" y="126425"/>
                  </a:lnTo>
                  <a:cubicBezTo>
                    <a:pt x="16812" y="126691"/>
                    <a:pt x="17079" y="126725"/>
                    <a:pt x="17246" y="126725"/>
                  </a:cubicBezTo>
                  <a:lnTo>
                    <a:pt x="17379" y="126725"/>
                  </a:lnTo>
                  <a:lnTo>
                    <a:pt x="17379" y="126825"/>
                  </a:lnTo>
                  <a:cubicBezTo>
                    <a:pt x="17346" y="126992"/>
                    <a:pt x="17412" y="127092"/>
                    <a:pt x="17479" y="127225"/>
                  </a:cubicBezTo>
                  <a:cubicBezTo>
                    <a:pt x="17513" y="127325"/>
                    <a:pt x="17513" y="127392"/>
                    <a:pt x="17513" y="127492"/>
                  </a:cubicBezTo>
                  <a:lnTo>
                    <a:pt x="17412" y="127492"/>
                  </a:lnTo>
                  <a:cubicBezTo>
                    <a:pt x="17246" y="127492"/>
                    <a:pt x="17079" y="127525"/>
                    <a:pt x="16912" y="127659"/>
                  </a:cubicBezTo>
                  <a:lnTo>
                    <a:pt x="16845" y="127726"/>
                  </a:lnTo>
                  <a:cubicBezTo>
                    <a:pt x="16712" y="127826"/>
                    <a:pt x="16579" y="127892"/>
                    <a:pt x="16545" y="128026"/>
                  </a:cubicBezTo>
                  <a:lnTo>
                    <a:pt x="16512" y="128059"/>
                  </a:lnTo>
                  <a:cubicBezTo>
                    <a:pt x="16478" y="128059"/>
                    <a:pt x="16445" y="128059"/>
                    <a:pt x="16378" y="128026"/>
                  </a:cubicBezTo>
                  <a:cubicBezTo>
                    <a:pt x="16312" y="127959"/>
                    <a:pt x="16212" y="127959"/>
                    <a:pt x="16078" y="127959"/>
                  </a:cubicBezTo>
                  <a:lnTo>
                    <a:pt x="15845" y="127959"/>
                  </a:lnTo>
                  <a:cubicBezTo>
                    <a:pt x="15711" y="127959"/>
                    <a:pt x="15378" y="127959"/>
                    <a:pt x="15244" y="128426"/>
                  </a:cubicBezTo>
                  <a:lnTo>
                    <a:pt x="15344" y="128660"/>
                  </a:lnTo>
                  <a:lnTo>
                    <a:pt x="15411" y="128726"/>
                  </a:lnTo>
                  <a:cubicBezTo>
                    <a:pt x="15578" y="128893"/>
                    <a:pt x="15811" y="128893"/>
                    <a:pt x="15911" y="128893"/>
                  </a:cubicBezTo>
                  <a:lnTo>
                    <a:pt x="16011" y="128893"/>
                  </a:lnTo>
                  <a:cubicBezTo>
                    <a:pt x="16378" y="128926"/>
                    <a:pt x="16579" y="129026"/>
                    <a:pt x="16679" y="129293"/>
                  </a:cubicBezTo>
                  <a:cubicBezTo>
                    <a:pt x="16712" y="129360"/>
                    <a:pt x="16712" y="129393"/>
                    <a:pt x="16812" y="129460"/>
                  </a:cubicBezTo>
                  <a:cubicBezTo>
                    <a:pt x="16879" y="129560"/>
                    <a:pt x="17012" y="129594"/>
                    <a:pt x="17079" y="129594"/>
                  </a:cubicBezTo>
                  <a:cubicBezTo>
                    <a:pt x="17179" y="129594"/>
                    <a:pt x="17212" y="129594"/>
                    <a:pt x="17312" y="129560"/>
                  </a:cubicBezTo>
                  <a:cubicBezTo>
                    <a:pt x="17379" y="129727"/>
                    <a:pt x="17513" y="129794"/>
                    <a:pt x="17579" y="129860"/>
                  </a:cubicBezTo>
                  <a:lnTo>
                    <a:pt x="17646" y="129894"/>
                  </a:lnTo>
                  <a:cubicBezTo>
                    <a:pt x="18013" y="130027"/>
                    <a:pt x="18013" y="130027"/>
                    <a:pt x="18013" y="130394"/>
                  </a:cubicBezTo>
                  <a:cubicBezTo>
                    <a:pt x="18013" y="130461"/>
                    <a:pt x="18046" y="130528"/>
                    <a:pt x="18046" y="130561"/>
                  </a:cubicBezTo>
                  <a:cubicBezTo>
                    <a:pt x="18080" y="130628"/>
                    <a:pt x="18146" y="130694"/>
                    <a:pt x="18213" y="130728"/>
                  </a:cubicBezTo>
                  <a:cubicBezTo>
                    <a:pt x="18313" y="130761"/>
                    <a:pt x="18380" y="130761"/>
                    <a:pt x="18413" y="130794"/>
                  </a:cubicBezTo>
                  <a:cubicBezTo>
                    <a:pt x="18480" y="130794"/>
                    <a:pt x="18513" y="130794"/>
                    <a:pt x="18547" y="130861"/>
                  </a:cubicBezTo>
                  <a:cubicBezTo>
                    <a:pt x="18680" y="130928"/>
                    <a:pt x="18813" y="130961"/>
                    <a:pt x="18980" y="130961"/>
                  </a:cubicBezTo>
                  <a:cubicBezTo>
                    <a:pt x="19047" y="130961"/>
                    <a:pt x="19080" y="131028"/>
                    <a:pt x="19180" y="131061"/>
                  </a:cubicBezTo>
                  <a:lnTo>
                    <a:pt x="19214" y="131095"/>
                  </a:lnTo>
                  <a:cubicBezTo>
                    <a:pt x="19314" y="131128"/>
                    <a:pt x="19381" y="131128"/>
                    <a:pt x="19481" y="131128"/>
                  </a:cubicBezTo>
                  <a:cubicBezTo>
                    <a:pt x="19681" y="131128"/>
                    <a:pt x="19848" y="131061"/>
                    <a:pt x="20014" y="130928"/>
                  </a:cubicBezTo>
                  <a:cubicBezTo>
                    <a:pt x="20048" y="130894"/>
                    <a:pt x="20081" y="130861"/>
                    <a:pt x="20148" y="130861"/>
                  </a:cubicBezTo>
                  <a:lnTo>
                    <a:pt x="20181" y="130761"/>
                  </a:lnTo>
                  <a:cubicBezTo>
                    <a:pt x="20348" y="130394"/>
                    <a:pt x="20415" y="130394"/>
                    <a:pt x="20481" y="130394"/>
                  </a:cubicBezTo>
                  <a:cubicBezTo>
                    <a:pt x="20515" y="130394"/>
                    <a:pt x="20581" y="130394"/>
                    <a:pt x="20648" y="130427"/>
                  </a:cubicBezTo>
                  <a:cubicBezTo>
                    <a:pt x="20715" y="130494"/>
                    <a:pt x="20848" y="130528"/>
                    <a:pt x="20982" y="130528"/>
                  </a:cubicBezTo>
                  <a:cubicBezTo>
                    <a:pt x="21082" y="130528"/>
                    <a:pt x="21249" y="130461"/>
                    <a:pt x="21349" y="130327"/>
                  </a:cubicBezTo>
                  <a:lnTo>
                    <a:pt x="21382" y="130261"/>
                  </a:lnTo>
                  <a:cubicBezTo>
                    <a:pt x="21382" y="130227"/>
                    <a:pt x="21415" y="130194"/>
                    <a:pt x="21482" y="130194"/>
                  </a:cubicBezTo>
                  <a:lnTo>
                    <a:pt x="21549" y="130194"/>
                  </a:lnTo>
                  <a:cubicBezTo>
                    <a:pt x="21649" y="130194"/>
                    <a:pt x="21716" y="130127"/>
                    <a:pt x="21749" y="130094"/>
                  </a:cubicBezTo>
                  <a:lnTo>
                    <a:pt x="21882" y="130094"/>
                  </a:lnTo>
                  <a:cubicBezTo>
                    <a:pt x="22249" y="129960"/>
                    <a:pt x="22249" y="129627"/>
                    <a:pt x="22249" y="129493"/>
                  </a:cubicBezTo>
                  <a:lnTo>
                    <a:pt x="22249" y="129360"/>
                  </a:lnTo>
                  <a:lnTo>
                    <a:pt x="22316" y="129293"/>
                  </a:lnTo>
                  <a:cubicBezTo>
                    <a:pt x="22349" y="129227"/>
                    <a:pt x="22383" y="129093"/>
                    <a:pt x="22383" y="129026"/>
                  </a:cubicBezTo>
                  <a:cubicBezTo>
                    <a:pt x="22416" y="128860"/>
                    <a:pt x="22416" y="128793"/>
                    <a:pt x="22516" y="128760"/>
                  </a:cubicBezTo>
                  <a:cubicBezTo>
                    <a:pt x="22549" y="128760"/>
                    <a:pt x="22583" y="128760"/>
                    <a:pt x="22683" y="128726"/>
                  </a:cubicBezTo>
                  <a:cubicBezTo>
                    <a:pt x="22750" y="128726"/>
                    <a:pt x="22850" y="128726"/>
                    <a:pt x="22916" y="128693"/>
                  </a:cubicBezTo>
                  <a:cubicBezTo>
                    <a:pt x="23016" y="128726"/>
                    <a:pt x="23050" y="128726"/>
                    <a:pt x="23150" y="128726"/>
                  </a:cubicBezTo>
                  <a:cubicBezTo>
                    <a:pt x="23217" y="128726"/>
                    <a:pt x="23350" y="128693"/>
                    <a:pt x="23417" y="128626"/>
                  </a:cubicBezTo>
                  <a:cubicBezTo>
                    <a:pt x="23483" y="128593"/>
                    <a:pt x="23517" y="128593"/>
                    <a:pt x="23550" y="128593"/>
                  </a:cubicBezTo>
                  <a:lnTo>
                    <a:pt x="23650" y="128593"/>
                  </a:lnTo>
                  <a:lnTo>
                    <a:pt x="24151" y="128726"/>
                  </a:lnTo>
                  <a:cubicBezTo>
                    <a:pt x="24184" y="128726"/>
                    <a:pt x="24217" y="128726"/>
                    <a:pt x="24317" y="128760"/>
                  </a:cubicBezTo>
                  <a:cubicBezTo>
                    <a:pt x="24384" y="128793"/>
                    <a:pt x="24417" y="128793"/>
                    <a:pt x="24518" y="128793"/>
                  </a:cubicBezTo>
                  <a:cubicBezTo>
                    <a:pt x="24684" y="128793"/>
                    <a:pt x="24818" y="128693"/>
                    <a:pt x="24884" y="128593"/>
                  </a:cubicBezTo>
                  <a:lnTo>
                    <a:pt x="24884" y="128660"/>
                  </a:lnTo>
                  <a:cubicBezTo>
                    <a:pt x="24884" y="128726"/>
                    <a:pt x="24918" y="128860"/>
                    <a:pt x="25018" y="128926"/>
                  </a:cubicBezTo>
                  <a:lnTo>
                    <a:pt x="25251" y="129293"/>
                  </a:lnTo>
                  <a:cubicBezTo>
                    <a:pt x="25351" y="129427"/>
                    <a:pt x="25418" y="129527"/>
                    <a:pt x="25552" y="129594"/>
                  </a:cubicBezTo>
                  <a:cubicBezTo>
                    <a:pt x="25752" y="129727"/>
                    <a:pt x="25985" y="129894"/>
                    <a:pt x="26252" y="129894"/>
                  </a:cubicBezTo>
                  <a:lnTo>
                    <a:pt x="26319" y="129894"/>
                  </a:lnTo>
                  <a:lnTo>
                    <a:pt x="26219" y="129960"/>
                  </a:lnTo>
                  <a:cubicBezTo>
                    <a:pt x="26152" y="130061"/>
                    <a:pt x="26085" y="130127"/>
                    <a:pt x="26019" y="130194"/>
                  </a:cubicBezTo>
                  <a:lnTo>
                    <a:pt x="25919" y="130227"/>
                  </a:lnTo>
                  <a:cubicBezTo>
                    <a:pt x="25885" y="130261"/>
                    <a:pt x="25818" y="130294"/>
                    <a:pt x="25752" y="130427"/>
                  </a:cubicBezTo>
                  <a:cubicBezTo>
                    <a:pt x="25718" y="130461"/>
                    <a:pt x="25718" y="130561"/>
                    <a:pt x="25718" y="130628"/>
                  </a:cubicBezTo>
                  <a:cubicBezTo>
                    <a:pt x="25718" y="130728"/>
                    <a:pt x="25752" y="130794"/>
                    <a:pt x="25752" y="130894"/>
                  </a:cubicBezTo>
                  <a:cubicBezTo>
                    <a:pt x="25752" y="130928"/>
                    <a:pt x="25818" y="130961"/>
                    <a:pt x="25818" y="131028"/>
                  </a:cubicBezTo>
                  <a:cubicBezTo>
                    <a:pt x="25818" y="131028"/>
                    <a:pt x="25818" y="131095"/>
                    <a:pt x="25752" y="131095"/>
                  </a:cubicBezTo>
                  <a:cubicBezTo>
                    <a:pt x="25718" y="131228"/>
                    <a:pt x="25652" y="131462"/>
                    <a:pt x="25885" y="131628"/>
                  </a:cubicBezTo>
                  <a:lnTo>
                    <a:pt x="25919" y="131695"/>
                  </a:lnTo>
                  <a:cubicBezTo>
                    <a:pt x="26019" y="131728"/>
                    <a:pt x="26152" y="131762"/>
                    <a:pt x="26219" y="131828"/>
                  </a:cubicBezTo>
                  <a:cubicBezTo>
                    <a:pt x="26319" y="131862"/>
                    <a:pt x="26386" y="131862"/>
                    <a:pt x="26486" y="131929"/>
                  </a:cubicBezTo>
                  <a:cubicBezTo>
                    <a:pt x="26519" y="131929"/>
                    <a:pt x="26552" y="131995"/>
                    <a:pt x="26586" y="131995"/>
                  </a:cubicBezTo>
                  <a:cubicBezTo>
                    <a:pt x="26652" y="131995"/>
                    <a:pt x="26652" y="132029"/>
                    <a:pt x="26686" y="132029"/>
                  </a:cubicBezTo>
                  <a:cubicBezTo>
                    <a:pt x="26752" y="132062"/>
                    <a:pt x="26853" y="132095"/>
                    <a:pt x="26919" y="132095"/>
                  </a:cubicBezTo>
                  <a:lnTo>
                    <a:pt x="27019" y="132095"/>
                  </a:lnTo>
                  <a:cubicBezTo>
                    <a:pt x="27086" y="132095"/>
                    <a:pt x="27153" y="132095"/>
                    <a:pt x="27219" y="132062"/>
                  </a:cubicBezTo>
                  <a:lnTo>
                    <a:pt x="27320" y="132029"/>
                  </a:lnTo>
                  <a:lnTo>
                    <a:pt x="27553" y="132029"/>
                  </a:lnTo>
                  <a:cubicBezTo>
                    <a:pt x="27920" y="132029"/>
                    <a:pt x="27987" y="131728"/>
                    <a:pt x="27987" y="131695"/>
                  </a:cubicBezTo>
                  <a:lnTo>
                    <a:pt x="27987" y="131628"/>
                  </a:lnTo>
                  <a:cubicBezTo>
                    <a:pt x="28020" y="131628"/>
                    <a:pt x="28053" y="131628"/>
                    <a:pt x="28153" y="131695"/>
                  </a:cubicBezTo>
                  <a:cubicBezTo>
                    <a:pt x="28254" y="131728"/>
                    <a:pt x="28354" y="131728"/>
                    <a:pt x="28520" y="131728"/>
                  </a:cubicBezTo>
                  <a:cubicBezTo>
                    <a:pt x="28654" y="131728"/>
                    <a:pt x="28754" y="131728"/>
                    <a:pt x="28887" y="131695"/>
                  </a:cubicBezTo>
                  <a:lnTo>
                    <a:pt x="29388" y="131695"/>
                  </a:lnTo>
                  <a:cubicBezTo>
                    <a:pt x="29521" y="131695"/>
                    <a:pt x="29655" y="131562"/>
                    <a:pt x="29688" y="131395"/>
                  </a:cubicBezTo>
                  <a:lnTo>
                    <a:pt x="29655" y="131195"/>
                  </a:lnTo>
                  <a:cubicBezTo>
                    <a:pt x="29588" y="131095"/>
                    <a:pt x="29488" y="130928"/>
                    <a:pt x="29521" y="130894"/>
                  </a:cubicBezTo>
                  <a:cubicBezTo>
                    <a:pt x="29521" y="130894"/>
                    <a:pt x="29554" y="130861"/>
                    <a:pt x="29655" y="130828"/>
                  </a:cubicBezTo>
                  <a:cubicBezTo>
                    <a:pt x="29821" y="130728"/>
                    <a:pt x="30021" y="130728"/>
                    <a:pt x="30222" y="130728"/>
                  </a:cubicBezTo>
                  <a:cubicBezTo>
                    <a:pt x="30388" y="130728"/>
                    <a:pt x="30555" y="130728"/>
                    <a:pt x="30722" y="130694"/>
                  </a:cubicBezTo>
                  <a:cubicBezTo>
                    <a:pt x="30822" y="130828"/>
                    <a:pt x="30889" y="130995"/>
                    <a:pt x="31022" y="131095"/>
                  </a:cubicBezTo>
                  <a:cubicBezTo>
                    <a:pt x="31256" y="131428"/>
                    <a:pt x="31489" y="131728"/>
                    <a:pt x="31523" y="132095"/>
                  </a:cubicBezTo>
                  <a:cubicBezTo>
                    <a:pt x="31556" y="132396"/>
                    <a:pt x="31689" y="132562"/>
                    <a:pt x="31856" y="132696"/>
                  </a:cubicBezTo>
                  <a:cubicBezTo>
                    <a:pt x="31889" y="132762"/>
                    <a:pt x="31990" y="132829"/>
                    <a:pt x="32023" y="132896"/>
                  </a:cubicBezTo>
                  <a:cubicBezTo>
                    <a:pt x="32090" y="133029"/>
                    <a:pt x="32190" y="133063"/>
                    <a:pt x="32323" y="133063"/>
                  </a:cubicBezTo>
                  <a:cubicBezTo>
                    <a:pt x="32390" y="133063"/>
                    <a:pt x="32523" y="133029"/>
                    <a:pt x="32590" y="132963"/>
                  </a:cubicBezTo>
                  <a:cubicBezTo>
                    <a:pt x="32657" y="132963"/>
                    <a:pt x="32690" y="132929"/>
                    <a:pt x="32690" y="132929"/>
                  </a:cubicBezTo>
                  <a:cubicBezTo>
                    <a:pt x="32757" y="133129"/>
                    <a:pt x="32924" y="133263"/>
                    <a:pt x="33090" y="133396"/>
                  </a:cubicBezTo>
                  <a:cubicBezTo>
                    <a:pt x="33190" y="133463"/>
                    <a:pt x="33324" y="133563"/>
                    <a:pt x="33357" y="133663"/>
                  </a:cubicBezTo>
                  <a:cubicBezTo>
                    <a:pt x="33591" y="134130"/>
                    <a:pt x="33991" y="134264"/>
                    <a:pt x="34425" y="134364"/>
                  </a:cubicBezTo>
                  <a:cubicBezTo>
                    <a:pt x="34658" y="134397"/>
                    <a:pt x="34825" y="134430"/>
                    <a:pt x="35025" y="134430"/>
                  </a:cubicBezTo>
                  <a:cubicBezTo>
                    <a:pt x="35359" y="134530"/>
                    <a:pt x="35692" y="134564"/>
                    <a:pt x="36026" y="134564"/>
                  </a:cubicBezTo>
                  <a:cubicBezTo>
                    <a:pt x="36259" y="134564"/>
                    <a:pt x="36493" y="134530"/>
                    <a:pt x="36693" y="134497"/>
                  </a:cubicBezTo>
                  <a:cubicBezTo>
                    <a:pt x="36760" y="134430"/>
                    <a:pt x="36860" y="134430"/>
                    <a:pt x="36926" y="134397"/>
                  </a:cubicBezTo>
                  <a:cubicBezTo>
                    <a:pt x="37026" y="134364"/>
                    <a:pt x="37093" y="134330"/>
                    <a:pt x="37227" y="134330"/>
                  </a:cubicBezTo>
                  <a:cubicBezTo>
                    <a:pt x="37260" y="134330"/>
                    <a:pt x="37327" y="134264"/>
                    <a:pt x="37360" y="134264"/>
                  </a:cubicBezTo>
                  <a:cubicBezTo>
                    <a:pt x="37393" y="134264"/>
                    <a:pt x="37493" y="134230"/>
                    <a:pt x="37527" y="134230"/>
                  </a:cubicBezTo>
                  <a:lnTo>
                    <a:pt x="37560" y="134230"/>
                  </a:lnTo>
                  <a:cubicBezTo>
                    <a:pt x="37660" y="134264"/>
                    <a:pt x="37694" y="134264"/>
                    <a:pt x="37760" y="134264"/>
                  </a:cubicBezTo>
                  <a:cubicBezTo>
                    <a:pt x="37927" y="134264"/>
                    <a:pt x="38194" y="134197"/>
                    <a:pt x="38261" y="133763"/>
                  </a:cubicBezTo>
                  <a:cubicBezTo>
                    <a:pt x="38327" y="133596"/>
                    <a:pt x="38327" y="133496"/>
                    <a:pt x="38261" y="133363"/>
                  </a:cubicBezTo>
                  <a:cubicBezTo>
                    <a:pt x="38361" y="133296"/>
                    <a:pt x="38494" y="133196"/>
                    <a:pt x="38561" y="132996"/>
                  </a:cubicBezTo>
                  <a:cubicBezTo>
                    <a:pt x="38594" y="132863"/>
                    <a:pt x="38661" y="132762"/>
                    <a:pt x="38861" y="132696"/>
                  </a:cubicBezTo>
                  <a:cubicBezTo>
                    <a:pt x="39261" y="132496"/>
                    <a:pt x="39695" y="132195"/>
                    <a:pt x="40029" y="131929"/>
                  </a:cubicBezTo>
                  <a:lnTo>
                    <a:pt x="40095" y="131929"/>
                  </a:lnTo>
                  <a:cubicBezTo>
                    <a:pt x="40162" y="131929"/>
                    <a:pt x="40195" y="131995"/>
                    <a:pt x="40262" y="131995"/>
                  </a:cubicBezTo>
                  <a:cubicBezTo>
                    <a:pt x="40396" y="132029"/>
                    <a:pt x="40562" y="132062"/>
                    <a:pt x="40729" y="132062"/>
                  </a:cubicBezTo>
                  <a:cubicBezTo>
                    <a:pt x="40863" y="132062"/>
                    <a:pt x="40996" y="132029"/>
                    <a:pt x="41096" y="131995"/>
                  </a:cubicBezTo>
                  <a:cubicBezTo>
                    <a:pt x="41330" y="131862"/>
                    <a:pt x="41563" y="131762"/>
                    <a:pt x="41830" y="131695"/>
                  </a:cubicBezTo>
                  <a:cubicBezTo>
                    <a:pt x="42300" y="131507"/>
                    <a:pt x="42799" y="131260"/>
                    <a:pt x="43245" y="130927"/>
                  </a:cubicBezTo>
                  <a:lnTo>
                    <a:pt x="43245" y="130927"/>
                  </a:lnTo>
                  <a:cubicBezTo>
                    <a:pt x="43152" y="131087"/>
                    <a:pt x="43062" y="131272"/>
                    <a:pt x="43031" y="131428"/>
                  </a:cubicBezTo>
                  <a:cubicBezTo>
                    <a:pt x="42931" y="131662"/>
                    <a:pt x="42897" y="131862"/>
                    <a:pt x="42731" y="131995"/>
                  </a:cubicBezTo>
                  <a:lnTo>
                    <a:pt x="42697" y="132062"/>
                  </a:lnTo>
                  <a:cubicBezTo>
                    <a:pt x="42597" y="132162"/>
                    <a:pt x="42564" y="132229"/>
                    <a:pt x="42497" y="132229"/>
                  </a:cubicBezTo>
                  <a:lnTo>
                    <a:pt x="42330" y="132229"/>
                  </a:lnTo>
                  <a:cubicBezTo>
                    <a:pt x="41997" y="132229"/>
                    <a:pt x="41830" y="132396"/>
                    <a:pt x="41596" y="132596"/>
                  </a:cubicBezTo>
                  <a:cubicBezTo>
                    <a:pt x="41229" y="132929"/>
                    <a:pt x="40996" y="133263"/>
                    <a:pt x="40762" y="133696"/>
                  </a:cubicBezTo>
                  <a:cubicBezTo>
                    <a:pt x="40696" y="133863"/>
                    <a:pt x="40662" y="133897"/>
                    <a:pt x="40529" y="133897"/>
                  </a:cubicBezTo>
                  <a:lnTo>
                    <a:pt x="40362" y="133897"/>
                  </a:lnTo>
                  <a:cubicBezTo>
                    <a:pt x="40095" y="133897"/>
                    <a:pt x="40029" y="134030"/>
                    <a:pt x="39929" y="134097"/>
                  </a:cubicBezTo>
                  <a:cubicBezTo>
                    <a:pt x="39862" y="134230"/>
                    <a:pt x="39895" y="134397"/>
                    <a:pt x="39929" y="134530"/>
                  </a:cubicBezTo>
                  <a:cubicBezTo>
                    <a:pt x="39862" y="134564"/>
                    <a:pt x="39728" y="134597"/>
                    <a:pt x="39695" y="134731"/>
                  </a:cubicBezTo>
                  <a:cubicBezTo>
                    <a:pt x="39662" y="134831"/>
                    <a:pt x="39662" y="134897"/>
                    <a:pt x="39695" y="135064"/>
                  </a:cubicBezTo>
                  <a:lnTo>
                    <a:pt x="39361" y="135064"/>
                  </a:lnTo>
                  <a:lnTo>
                    <a:pt x="39261" y="135498"/>
                  </a:lnTo>
                  <a:cubicBezTo>
                    <a:pt x="39495" y="135598"/>
                    <a:pt x="39495" y="135698"/>
                    <a:pt x="39428" y="135931"/>
                  </a:cubicBezTo>
                  <a:cubicBezTo>
                    <a:pt x="39361" y="136198"/>
                    <a:pt x="39395" y="136432"/>
                    <a:pt x="39528" y="136665"/>
                  </a:cubicBezTo>
                  <a:cubicBezTo>
                    <a:pt x="39562" y="136732"/>
                    <a:pt x="39595" y="136832"/>
                    <a:pt x="39562" y="136899"/>
                  </a:cubicBezTo>
                  <a:lnTo>
                    <a:pt x="39495" y="136899"/>
                  </a:lnTo>
                  <a:cubicBezTo>
                    <a:pt x="39361" y="136899"/>
                    <a:pt x="39228" y="136999"/>
                    <a:pt x="39161" y="137066"/>
                  </a:cubicBezTo>
                  <a:cubicBezTo>
                    <a:pt x="39095" y="137099"/>
                    <a:pt x="39061" y="137099"/>
                    <a:pt x="39061" y="137099"/>
                  </a:cubicBezTo>
                  <a:cubicBezTo>
                    <a:pt x="39028" y="137099"/>
                    <a:pt x="38995" y="137099"/>
                    <a:pt x="38928" y="137066"/>
                  </a:cubicBezTo>
                  <a:cubicBezTo>
                    <a:pt x="38761" y="137032"/>
                    <a:pt x="38661" y="136999"/>
                    <a:pt x="38494" y="136999"/>
                  </a:cubicBezTo>
                  <a:cubicBezTo>
                    <a:pt x="38327" y="136999"/>
                    <a:pt x="38161" y="137032"/>
                    <a:pt x="37994" y="137066"/>
                  </a:cubicBezTo>
                  <a:cubicBezTo>
                    <a:pt x="37327" y="137366"/>
                    <a:pt x="36660" y="137499"/>
                    <a:pt x="36026" y="137499"/>
                  </a:cubicBezTo>
                  <a:lnTo>
                    <a:pt x="35692" y="137499"/>
                  </a:lnTo>
                  <a:cubicBezTo>
                    <a:pt x="35492" y="137232"/>
                    <a:pt x="35259" y="137066"/>
                    <a:pt x="34925" y="136899"/>
                  </a:cubicBezTo>
                  <a:lnTo>
                    <a:pt x="34858" y="136865"/>
                  </a:lnTo>
                  <a:cubicBezTo>
                    <a:pt x="34591" y="136732"/>
                    <a:pt x="34358" y="136599"/>
                    <a:pt x="34058" y="136599"/>
                  </a:cubicBezTo>
                  <a:cubicBezTo>
                    <a:pt x="33858" y="136599"/>
                    <a:pt x="33657" y="136699"/>
                    <a:pt x="33424" y="136865"/>
                  </a:cubicBezTo>
                  <a:lnTo>
                    <a:pt x="33357" y="136865"/>
                  </a:lnTo>
                  <a:cubicBezTo>
                    <a:pt x="33357" y="136865"/>
                    <a:pt x="33057" y="136765"/>
                    <a:pt x="32924" y="136765"/>
                  </a:cubicBezTo>
                  <a:cubicBezTo>
                    <a:pt x="32490" y="136665"/>
                    <a:pt x="32023" y="136565"/>
                    <a:pt x="31523" y="136565"/>
                  </a:cubicBezTo>
                  <a:cubicBezTo>
                    <a:pt x="31256" y="136565"/>
                    <a:pt x="31056" y="136599"/>
                    <a:pt x="30822" y="136665"/>
                  </a:cubicBezTo>
                  <a:cubicBezTo>
                    <a:pt x="30689" y="136699"/>
                    <a:pt x="30555" y="136699"/>
                    <a:pt x="30422" y="136699"/>
                  </a:cubicBezTo>
                  <a:cubicBezTo>
                    <a:pt x="30188" y="136699"/>
                    <a:pt x="29888" y="136732"/>
                    <a:pt x="29655" y="136899"/>
                  </a:cubicBezTo>
                  <a:cubicBezTo>
                    <a:pt x="29588" y="136932"/>
                    <a:pt x="29521" y="136932"/>
                    <a:pt x="29421" y="136932"/>
                  </a:cubicBezTo>
                  <a:lnTo>
                    <a:pt x="29321" y="136932"/>
                  </a:lnTo>
                  <a:cubicBezTo>
                    <a:pt x="29188" y="136932"/>
                    <a:pt x="29021" y="136932"/>
                    <a:pt x="28854" y="137032"/>
                  </a:cubicBezTo>
                  <a:cubicBezTo>
                    <a:pt x="28721" y="136999"/>
                    <a:pt x="28587" y="136932"/>
                    <a:pt x="28487" y="136932"/>
                  </a:cubicBezTo>
                  <a:cubicBezTo>
                    <a:pt x="28320" y="136932"/>
                    <a:pt x="28187" y="136999"/>
                    <a:pt x="28020" y="137032"/>
                  </a:cubicBezTo>
                  <a:cubicBezTo>
                    <a:pt x="27920" y="137066"/>
                    <a:pt x="27820" y="137066"/>
                    <a:pt x="27686" y="137099"/>
                  </a:cubicBezTo>
                  <a:cubicBezTo>
                    <a:pt x="27420" y="137099"/>
                    <a:pt x="27153" y="137166"/>
                    <a:pt x="26919" y="137399"/>
                  </a:cubicBezTo>
                  <a:cubicBezTo>
                    <a:pt x="26919" y="137399"/>
                    <a:pt x="26886" y="137432"/>
                    <a:pt x="26853" y="137432"/>
                  </a:cubicBezTo>
                  <a:lnTo>
                    <a:pt x="26819" y="137432"/>
                  </a:lnTo>
                  <a:cubicBezTo>
                    <a:pt x="26719" y="137432"/>
                    <a:pt x="26652" y="137499"/>
                    <a:pt x="26586" y="137533"/>
                  </a:cubicBezTo>
                  <a:lnTo>
                    <a:pt x="26552" y="137766"/>
                  </a:lnTo>
                  <a:cubicBezTo>
                    <a:pt x="26586" y="137866"/>
                    <a:pt x="26652" y="137933"/>
                    <a:pt x="26686" y="138000"/>
                  </a:cubicBezTo>
                  <a:cubicBezTo>
                    <a:pt x="26752" y="138066"/>
                    <a:pt x="26752" y="138100"/>
                    <a:pt x="26752" y="138166"/>
                  </a:cubicBezTo>
                  <a:lnTo>
                    <a:pt x="26686" y="138166"/>
                  </a:lnTo>
                  <a:cubicBezTo>
                    <a:pt x="26586" y="138200"/>
                    <a:pt x="26386" y="138266"/>
                    <a:pt x="26386" y="138500"/>
                  </a:cubicBezTo>
                  <a:cubicBezTo>
                    <a:pt x="26386" y="138600"/>
                    <a:pt x="26486" y="138733"/>
                    <a:pt x="26552" y="138767"/>
                  </a:cubicBezTo>
                  <a:lnTo>
                    <a:pt x="26652" y="138934"/>
                  </a:lnTo>
                  <a:lnTo>
                    <a:pt x="26586" y="139000"/>
                  </a:lnTo>
                  <a:lnTo>
                    <a:pt x="26652" y="139000"/>
                  </a:lnTo>
                  <a:lnTo>
                    <a:pt x="26686" y="139067"/>
                  </a:lnTo>
                  <a:cubicBezTo>
                    <a:pt x="26719" y="139067"/>
                    <a:pt x="26719" y="139100"/>
                    <a:pt x="26719" y="139100"/>
                  </a:cubicBezTo>
                  <a:lnTo>
                    <a:pt x="26719" y="139167"/>
                  </a:lnTo>
                  <a:cubicBezTo>
                    <a:pt x="26719" y="139234"/>
                    <a:pt x="26719" y="139334"/>
                    <a:pt x="26752" y="139401"/>
                  </a:cubicBezTo>
                  <a:cubicBezTo>
                    <a:pt x="26819" y="139567"/>
                    <a:pt x="26819" y="139701"/>
                    <a:pt x="26752" y="139767"/>
                  </a:cubicBezTo>
                  <a:cubicBezTo>
                    <a:pt x="26652" y="139834"/>
                    <a:pt x="26552" y="139934"/>
                    <a:pt x="26486" y="140001"/>
                  </a:cubicBezTo>
                  <a:lnTo>
                    <a:pt x="26419" y="140068"/>
                  </a:lnTo>
                  <a:lnTo>
                    <a:pt x="26252" y="140335"/>
                  </a:lnTo>
                  <a:lnTo>
                    <a:pt x="26219" y="140368"/>
                  </a:lnTo>
                  <a:cubicBezTo>
                    <a:pt x="26085" y="140501"/>
                    <a:pt x="25985" y="140568"/>
                    <a:pt x="25818" y="140668"/>
                  </a:cubicBezTo>
                  <a:cubicBezTo>
                    <a:pt x="25752" y="140702"/>
                    <a:pt x="25718" y="140702"/>
                    <a:pt x="25685" y="140735"/>
                  </a:cubicBezTo>
                  <a:lnTo>
                    <a:pt x="25652" y="140735"/>
                  </a:lnTo>
                  <a:cubicBezTo>
                    <a:pt x="25518" y="140735"/>
                    <a:pt x="25485" y="140702"/>
                    <a:pt x="25385" y="140601"/>
                  </a:cubicBezTo>
                  <a:cubicBezTo>
                    <a:pt x="25318" y="140368"/>
                    <a:pt x="25085" y="140335"/>
                    <a:pt x="25018" y="140335"/>
                  </a:cubicBezTo>
                  <a:lnTo>
                    <a:pt x="24918" y="140335"/>
                  </a:lnTo>
                  <a:lnTo>
                    <a:pt x="24518" y="140201"/>
                  </a:lnTo>
                  <a:cubicBezTo>
                    <a:pt x="24384" y="140168"/>
                    <a:pt x="24317" y="140168"/>
                    <a:pt x="24184" y="140168"/>
                  </a:cubicBezTo>
                  <a:cubicBezTo>
                    <a:pt x="24051" y="140168"/>
                    <a:pt x="23984" y="140168"/>
                    <a:pt x="23850" y="140201"/>
                  </a:cubicBezTo>
                  <a:lnTo>
                    <a:pt x="23717" y="140235"/>
                  </a:lnTo>
                  <a:cubicBezTo>
                    <a:pt x="23684" y="140268"/>
                    <a:pt x="23517" y="140401"/>
                    <a:pt x="23550" y="140601"/>
                  </a:cubicBezTo>
                  <a:cubicBezTo>
                    <a:pt x="23584" y="140768"/>
                    <a:pt x="23550" y="141002"/>
                    <a:pt x="23517" y="141202"/>
                  </a:cubicBezTo>
                  <a:cubicBezTo>
                    <a:pt x="23417" y="141369"/>
                    <a:pt x="23383" y="141535"/>
                    <a:pt x="23350" y="141702"/>
                  </a:cubicBezTo>
                  <a:cubicBezTo>
                    <a:pt x="23317" y="141836"/>
                    <a:pt x="23317" y="141902"/>
                    <a:pt x="23250" y="142036"/>
                  </a:cubicBezTo>
                  <a:lnTo>
                    <a:pt x="23250" y="142069"/>
                  </a:lnTo>
                  <a:cubicBezTo>
                    <a:pt x="23183" y="142269"/>
                    <a:pt x="23183" y="142536"/>
                    <a:pt x="23250" y="142770"/>
                  </a:cubicBezTo>
                  <a:cubicBezTo>
                    <a:pt x="23250" y="142870"/>
                    <a:pt x="23317" y="142903"/>
                    <a:pt x="23317" y="142936"/>
                  </a:cubicBezTo>
                  <a:cubicBezTo>
                    <a:pt x="23317" y="143003"/>
                    <a:pt x="23350" y="143037"/>
                    <a:pt x="23350" y="143070"/>
                  </a:cubicBezTo>
                  <a:cubicBezTo>
                    <a:pt x="23317" y="143237"/>
                    <a:pt x="23317" y="143403"/>
                    <a:pt x="23350" y="143570"/>
                  </a:cubicBezTo>
                  <a:lnTo>
                    <a:pt x="23350" y="144071"/>
                  </a:lnTo>
                  <a:lnTo>
                    <a:pt x="23150" y="144271"/>
                  </a:lnTo>
                  <a:cubicBezTo>
                    <a:pt x="23083" y="144337"/>
                    <a:pt x="23050" y="144371"/>
                    <a:pt x="23050" y="144404"/>
                  </a:cubicBezTo>
                  <a:lnTo>
                    <a:pt x="22983" y="144504"/>
                  </a:lnTo>
                  <a:cubicBezTo>
                    <a:pt x="22916" y="144504"/>
                    <a:pt x="22883" y="144538"/>
                    <a:pt x="22850" y="144571"/>
                  </a:cubicBezTo>
                  <a:cubicBezTo>
                    <a:pt x="22850" y="144571"/>
                    <a:pt x="22816" y="144604"/>
                    <a:pt x="22816" y="144671"/>
                  </a:cubicBezTo>
                  <a:cubicBezTo>
                    <a:pt x="22583" y="144771"/>
                    <a:pt x="22416" y="144938"/>
                    <a:pt x="22349" y="145271"/>
                  </a:cubicBezTo>
                  <a:cubicBezTo>
                    <a:pt x="22216" y="145505"/>
                    <a:pt x="22016" y="145672"/>
                    <a:pt x="21816" y="145772"/>
                  </a:cubicBezTo>
                  <a:lnTo>
                    <a:pt x="21716" y="145839"/>
                  </a:lnTo>
                  <a:cubicBezTo>
                    <a:pt x="21549" y="145905"/>
                    <a:pt x="21382" y="146005"/>
                    <a:pt x="21249" y="146239"/>
                  </a:cubicBezTo>
                  <a:cubicBezTo>
                    <a:pt x="21148" y="146406"/>
                    <a:pt x="21182" y="146572"/>
                    <a:pt x="21215" y="146672"/>
                  </a:cubicBezTo>
                  <a:cubicBezTo>
                    <a:pt x="21215" y="146706"/>
                    <a:pt x="21182" y="146739"/>
                    <a:pt x="21182" y="146839"/>
                  </a:cubicBezTo>
                  <a:cubicBezTo>
                    <a:pt x="21148" y="146939"/>
                    <a:pt x="21148" y="147073"/>
                    <a:pt x="21048" y="147206"/>
                  </a:cubicBezTo>
                  <a:cubicBezTo>
                    <a:pt x="20982" y="147240"/>
                    <a:pt x="20915" y="147273"/>
                    <a:pt x="20848" y="147273"/>
                  </a:cubicBezTo>
                  <a:cubicBezTo>
                    <a:pt x="20815" y="147273"/>
                    <a:pt x="20815" y="147340"/>
                    <a:pt x="20815" y="147340"/>
                  </a:cubicBezTo>
                  <a:lnTo>
                    <a:pt x="20515" y="147340"/>
                  </a:lnTo>
                  <a:cubicBezTo>
                    <a:pt x="20415" y="147340"/>
                    <a:pt x="20248" y="147340"/>
                    <a:pt x="20148" y="147406"/>
                  </a:cubicBezTo>
                  <a:lnTo>
                    <a:pt x="19981" y="147406"/>
                  </a:lnTo>
                  <a:cubicBezTo>
                    <a:pt x="19914" y="147373"/>
                    <a:pt x="19848" y="147340"/>
                    <a:pt x="19747" y="147340"/>
                  </a:cubicBezTo>
                  <a:lnTo>
                    <a:pt x="19647" y="147373"/>
                  </a:lnTo>
                  <a:lnTo>
                    <a:pt x="19481" y="147573"/>
                  </a:lnTo>
                  <a:cubicBezTo>
                    <a:pt x="19481" y="147673"/>
                    <a:pt x="19414" y="147707"/>
                    <a:pt x="19414" y="147740"/>
                  </a:cubicBezTo>
                  <a:lnTo>
                    <a:pt x="19314" y="147740"/>
                  </a:lnTo>
                  <a:cubicBezTo>
                    <a:pt x="19180" y="147773"/>
                    <a:pt x="19080" y="147873"/>
                    <a:pt x="19047" y="147940"/>
                  </a:cubicBezTo>
                  <a:cubicBezTo>
                    <a:pt x="19014" y="148007"/>
                    <a:pt x="18980" y="148040"/>
                    <a:pt x="18914" y="148040"/>
                  </a:cubicBezTo>
                  <a:lnTo>
                    <a:pt x="18847" y="148040"/>
                  </a:lnTo>
                  <a:cubicBezTo>
                    <a:pt x="18747" y="147940"/>
                    <a:pt x="18680" y="147940"/>
                    <a:pt x="18647" y="147940"/>
                  </a:cubicBezTo>
                  <a:cubicBezTo>
                    <a:pt x="18513" y="147940"/>
                    <a:pt x="18413" y="148040"/>
                    <a:pt x="18380" y="148107"/>
                  </a:cubicBezTo>
                  <a:cubicBezTo>
                    <a:pt x="18346" y="148174"/>
                    <a:pt x="18246" y="148340"/>
                    <a:pt x="18346" y="148507"/>
                  </a:cubicBezTo>
                  <a:cubicBezTo>
                    <a:pt x="18313" y="148574"/>
                    <a:pt x="18246" y="148607"/>
                    <a:pt x="18313" y="148741"/>
                  </a:cubicBezTo>
                  <a:cubicBezTo>
                    <a:pt x="18213" y="148941"/>
                    <a:pt x="18246" y="149174"/>
                    <a:pt x="18246" y="149374"/>
                  </a:cubicBezTo>
                  <a:cubicBezTo>
                    <a:pt x="18246" y="149508"/>
                    <a:pt x="18313" y="149675"/>
                    <a:pt x="18246" y="149775"/>
                  </a:cubicBezTo>
                  <a:cubicBezTo>
                    <a:pt x="18180" y="149875"/>
                    <a:pt x="18180" y="149941"/>
                    <a:pt x="18146" y="150042"/>
                  </a:cubicBezTo>
                  <a:lnTo>
                    <a:pt x="18146" y="150075"/>
                  </a:lnTo>
                  <a:lnTo>
                    <a:pt x="18046" y="150175"/>
                  </a:lnTo>
                  <a:cubicBezTo>
                    <a:pt x="17713" y="150175"/>
                    <a:pt x="17379" y="150275"/>
                    <a:pt x="17212" y="150509"/>
                  </a:cubicBezTo>
                  <a:cubicBezTo>
                    <a:pt x="17046" y="150675"/>
                    <a:pt x="16979" y="150909"/>
                    <a:pt x="17012" y="151109"/>
                  </a:cubicBezTo>
                  <a:cubicBezTo>
                    <a:pt x="17012" y="151276"/>
                    <a:pt x="16979" y="151443"/>
                    <a:pt x="16879" y="151609"/>
                  </a:cubicBezTo>
                  <a:lnTo>
                    <a:pt x="16712" y="151776"/>
                  </a:lnTo>
                  <a:cubicBezTo>
                    <a:pt x="16545" y="151776"/>
                    <a:pt x="16378" y="151876"/>
                    <a:pt x="16245" y="152010"/>
                  </a:cubicBezTo>
                  <a:cubicBezTo>
                    <a:pt x="16145" y="152110"/>
                    <a:pt x="16078" y="152343"/>
                    <a:pt x="16078" y="152543"/>
                  </a:cubicBezTo>
                  <a:lnTo>
                    <a:pt x="16011" y="152577"/>
                  </a:lnTo>
                  <a:cubicBezTo>
                    <a:pt x="15878" y="152610"/>
                    <a:pt x="15811" y="152677"/>
                    <a:pt x="15711" y="152777"/>
                  </a:cubicBezTo>
                  <a:cubicBezTo>
                    <a:pt x="15645" y="152844"/>
                    <a:pt x="15578" y="152910"/>
                    <a:pt x="15511" y="153010"/>
                  </a:cubicBezTo>
                  <a:cubicBezTo>
                    <a:pt x="15411" y="153077"/>
                    <a:pt x="15378" y="153177"/>
                    <a:pt x="15311" y="153177"/>
                  </a:cubicBezTo>
                  <a:lnTo>
                    <a:pt x="15244" y="153210"/>
                  </a:lnTo>
                  <a:cubicBezTo>
                    <a:pt x="15244" y="153210"/>
                    <a:pt x="15211" y="153210"/>
                    <a:pt x="15178" y="153177"/>
                  </a:cubicBezTo>
                  <a:cubicBezTo>
                    <a:pt x="15077" y="153177"/>
                    <a:pt x="15044" y="153110"/>
                    <a:pt x="14977" y="153110"/>
                  </a:cubicBezTo>
                  <a:cubicBezTo>
                    <a:pt x="14877" y="153110"/>
                    <a:pt x="14844" y="153110"/>
                    <a:pt x="14744" y="153177"/>
                  </a:cubicBezTo>
                  <a:lnTo>
                    <a:pt x="14711" y="153210"/>
                  </a:lnTo>
                  <a:lnTo>
                    <a:pt x="14744" y="153210"/>
                  </a:lnTo>
                  <a:lnTo>
                    <a:pt x="14577" y="153344"/>
                  </a:lnTo>
                  <a:cubicBezTo>
                    <a:pt x="14510" y="153511"/>
                    <a:pt x="14377" y="153711"/>
                    <a:pt x="14244" y="153911"/>
                  </a:cubicBezTo>
                  <a:cubicBezTo>
                    <a:pt x="14210" y="153911"/>
                    <a:pt x="14177" y="153878"/>
                    <a:pt x="14177" y="153878"/>
                  </a:cubicBezTo>
                  <a:lnTo>
                    <a:pt x="14143" y="153778"/>
                  </a:lnTo>
                  <a:cubicBezTo>
                    <a:pt x="14010" y="153611"/>
                    <a:pt x="13843" y="153511"/>
                    <a:pt x="13643" y="153511"/>
                  </a:cubicBezTo>
                  <a:cubicBezTo>
                    <a:pt x="13476" y="153511"/>
                    <a:pt x="13310" y="153577"/>
                    <a:pt x="13176" y="153611"/>
                  </a:cubicBezTo>
                  <a:cubicBezTo>
                    <a:pt x="13143" y="153611"/>
                    <a:pt x="13076" y="153677"/>
                    <a:pt x="13043" y="153677"/>
                  </a:cubicBezTo>
                  <a:lnTo>
                    <a:pt x="13009" y="153711"/>
                  </a:lnTo>
                  <a:lnTo>
                    <a:pt x="12843" y="153844"/>
                  </a:lnTo>
                  <a:cubicBezTo>
                    <a:pt x="12843" y="153844"/>
                    <a:pt x="12809" y="153844"/>
                    <a:pt x="12742" y="153878"/>
                  </a:cubicBezTo>
                  <a:cubicBezTo>
                    <a:pt x="12642" y="153911"/>
                    <a:pt x="12509" y="154011"/>
                    <a:pt x="12376" y="154111"/>
                  </a:cubicBezTo>
                  <a:lnTo>
                    <a:pt x="12342" y="154178"/>
                  </a:lnTo>
                  <a:cubicBezTo>
                    <a:pt x="12209" y="154211"/>
                    <a:pt x="12175" y="154278"/>
                    <a:pt x="12142" y="154378"/>
                  </a:cubicBezTo>
                  <a:lnTo>
                    <a:pt x="12175" y="154378"/>
                  </a:lnTo>
                  <a:cubicBezTo>
                    <a:pt x="12109" y="154378"/>
                    <a:pt x="11975" y="154378"/>
                    <a:pt x="11842" y="154511"/>
                  </a:cubicBezTo>
                  <a:cubicBezTo>
                    <a:pt x="11608" y="154611"/>
                    <a:pt x="11542" y="154845"/>
                    <a:pt x="11508" y="154945"/>
                  </a:cubicBezTo>
                  <a:cubicBezTo>
                    <a:pt x="11442" y="155045"/>
                    <a:pt x="11341" y="155112"/>
                    <a:pt x="11341" y="155245"/>
                  </a:cubicBezTo>
                  <a:lnTo>
                    <a:pt x="11341" y="155412"/>
                  </a:lnTo>
                  <a:cubicBezTo>
                    <a:pt x="11341" y="155445"/>
                    <a:pt x="11341" y="155545"/>
                    <a:pt x="11375" y="155579"/>
                  </a:cubicBezTo>
                  <a:cubicBezTo>
                    <a:pt x="11408" y="155779"/>
                    <a:pt x="11408" y="155912"/>
                    <a:pt x="11341" y="156046"/>
                  </a:cubicBezTo>
                  <a:lnTo>
                    <a:pt x="11308" y="156113"/>
                  </a:lnTo>
                  <a:cubicBezTo>
                    <a:pt x="11275" y="156413"/>
                    <a:pt x="11442" y="156580"/>
                    <a:pt x="11508" y="156680"/>
                  </a:cubicBezTo>
                  <a:lnTo>
                    <a:pt x="11575" y="156746"/>
                  </a:lnTo>
                  <a:lnTo>
                    <a:pt x="11708" y="156913"/>
                  </a:lnTo>
                  <a:cubicBezTo>
                    <a:pt x="11842" y="157013"/>
                    <a:pt x="11975" y="157013"/>
                    <a:pt x="12109" y="157013"/>
                  </a:cubicBezTo>
                  <a:cubicBezTo>
                    <a:pt x="12342" y="157013"/>
                    <a:pt x="12542" y="156880"/>
                    <a:pt x="12709" y="156746"/>
                  </a:cubicBezTo>
                  <a:lnTo>
                    <a:pt x="12742" y="156713"/>
                  </a:lnTo>
                  <a:lnTo>
                    <a:pt x="12843" y="156713"/>
                  </a:lnTo>
                  <a:cubicBezTo>
                    <a:pt x="12909" y="156713"/>
                    <a:pt x="13076" y="156713"/>
                    <a:pt x="13209" y="156580"/>
                  </a:cubicBezTo>
                  <a:lnTo>
                    <a:pt x="13476" y="156446"/>
                  </a:lnTo>
                  <a:cubicBezTo>
                    <a:pt x="13576" y="156379"/>
                    <a:pt x="13643" y="156246"/>
                    <a:pt x="13676" y="156113"/>
                  </a:cubicBezTo>
                  <a:lnTo>
                    <a:pt x="13676" y="156079"/>
                  </a:lnTo>
                  <a:lnTo>
                    <a:pt x="13676" y="156046"/>
                  </a:lnTo>
                  <a:lnTo>
                    <a:pt x="13676" y="156012"/>
                  </a:lnTo>
                  <a:lnTo>
                    <a:pt x="13676" y="155946"/>
                  </a:lnTo>
                  <a:cubicBezTo>
                    <a:pt x="13710" y="155612"/>
                    <a:pt x="13743" y="155479"/>
                    <a:pt x="13910" y="155445"/>
                  </a:cubicBezTo>
                  <a:cubicBezTo>
                    <a:pt x="14043" y="155579"/>
                    <a:pt x="14210" y="155679"/>
                    <a:pt x="14344" y="155712"/>
                  </a:cubicBezTo>
                  <a:lnTo>
                    <a:pt x="14377" y="155779"/>
                  </a:lnTo>
                  <a:lnTo>
                    <a:pt x="14477" y="155846"/>
                  </a:lnTo>
                  <a:cubicBezTo>
                    <a:pt x="14577" y="155879"/>
                    <a:pt x="14677" y="155879"/>
                    <a:pt x="14744" y="155879"/>
                  </a:cubicBezTo>
                  <a:lnTo>
                    <a:pt x="14877" y="155879"/>
                  </a:lnTo>
                  <a:cubicBezTo>
                    <a:pt x="15044" y="156012"/>
                    <a:pt x="15244" y="156046"/>
                    <a:pt x="15411" y="156113"/>
                  </a:cubicBezTo>
                  <a:cubicBezTo>
                    <a:pt x="15511" y="156179"/>
                    <a:pt x="15578" y="156179"/>
                    <a:pt x="15645" y="156213"/>
                  </a:cubicBezTo>
                  <a:cubicBezTo>
                    <a:pt x="15711" y="156346"/>
                    <a:pt x="15845" y="156446"/>
                    <a:pt x="15878" y="156580"/>
                  </a:cubicBezTo>
                  <a:cubicBezTo>
                    <a:pt x="15911" y="156680"/>
                    <a:pt x="15911" y="156746"/>
                    <a:pt x="15911" y="156880"/>
                  </a:cubicBezTo>
                  <a:cubicBezTo>
                    <a:pt x="15911" y="157080"/>
                    <a:pt x="15978" y="157280"/>
                    <a:pt x="16145" y="157514"/>
                  </a:cubicBezTo>
                  <a:cubicBezTo>
                    <a:pt x="16178" y="157614"/>
                    <a:pt x="16245" y="157747"/>
                    <a:pt x="16345" y="157847"/>
                  </a:cubicBezTo>
                  <a:cubicBezTo>
                    <a:pt x="16412" y="157914"/>
                    <a:pt x="16478" y="157914"/>
                    <a:pt x="16545" y="157914"/>
                  </a:cubicBezTo>
                  <a:cubicBezTo>
                    <a:pt x="16645" y="158214"/>
                    <a:pt x="16845" y="158247"/>
                    <a:pt x="16912" y="158247"/>
                  </a:cubicBezTo>
                  <a:cubicBezTo>
                    <a:pt x="17012" y="158247"/>
                    <a:pt x="17079" y="158214"/>
                    <a:pt x="17179" y="158181"/>
                  </a:cubicBezTo>
                  <a:cubicBezTo>
                    <a:pt x="17346" y="158081"/>
                    <a:pt x="17346" y="157914"/>
                    <a:pt x="17346" y="157780"/>
                  </a:cubicBezTo>
                  <a:cubicBezTo>
                    <a:pt x="17412" y="157747"/>
                    <a:pt x="17479" y="157680"/>
                    <a:pt x="17513" y="157614"/>
                  </a:cubicBezTo>
                  <a:cubicBezTo>
                    <a:pt x="17579" y="157514"/>
                    <a:pt x="17646" y="157447"/>
                    <a:pt x="17679" y="157447"/>
                  </a:cubicBezTo>
                  <a:lnTo>
                    <a:pt x="17813" y="157447"/>
                  </a:lnTo>
                  <a:cubicBezTo>
                    <a:pt x="18180" y="157447"/>
                    <a:pt x="18213" y="157180"/>
                    <a:pt x="18246" y="157047"/>
                  </a:cubicBezTo>
                  <a:cubicBezTo>
                    <a:pt x="18513" y="156946"/>
                    <a:pt x="18680" y="156713"/>
                    <a:pt x="18680" y="156446"/>
                  </a:cubicBezTo>
                  <a:lnTo>
                    <a:pt x="18680" y="156379"/>
                  </a:lnTo>
                  <a:cubicBezTo>
                    <a:pt x="18647" y="156079"/>
                    <a:pt x="18513" y="155846"/>
                    <a:pt x="18313" y="155679"/>
                  </a:cubicBezTo>
                  <a:cubicBezTo>
                    <a:pt x="18346" y="155612"/>
                    <a:pt x="18346" y="155545"/>
                    <a:pt x="18346" y="155512"/>
                  </a:cubicBezTo>
                  <a:cubicBezTo>
                    <a:pt x="18413" y="155379"/>
                    <a:pt x="18513" y="155279"/>
                    <a:pt x="18647" y="155212"/>
                  </a:cubicBezTo>
                  <a:lnTo>
                    <a:pt x="18713" y="155279"/>
                  </a:lnTo>
                  <a:cubicBezTo>
                    <a:pt x="18747" y="155345"/>
                    <a:pt x="18813" y="155345"/>
                    <a:pt x="18880" y="155345"/>
                  </a:cubicBezTo>
                  <a:cubicBezTo>
                    <a:pt x="19014" y="155345"/>
                    <a:pt x="19080" y="155245"/>
                    <a:pt x="19147" y="155212"/>
                  </a:cubicBezTo>
                  <a:lnTo>
                    <a:pt x="19247" y="155112"/>
                  </a:lnTo>
                  <a:cubicBezTo>
                    <a:pt x="19347" y="155078"/>
                    <a:pt x="19381" y="155012"/>
                    <a:pt x="19414" y="154878"/>
                  </a:cubicBezTo>
                  <a:lnTo>
                    <a:pt x="19414" y="154845"/>
                  </a:lnTo>
                  <a:cubicBezTo>
                    <a:pt x="19547" y="154712"/>
                    <a:pt x="19547" y="154545"/>
                    <a:pt x="19581" y="154411"/>
                  </a:cubicBezTo>
                  <a:lnTo>
                    <a:pt x="19647" y="154378"/>
                  </a:lnTo>
                  <a:cubicBezTo>
                    <a:pt x="19681" y="154378"/>
                    <a:pt x="19681" y="154345"/>
                    <a:pt x="19681" y="154345"/>
                  </a:cubicBezTo>
                  <a:lnTo>
                    <a:pt x="19848" y="154378"/>
                  </a:lnTo>
                  <a:cubicBezTo>
                    <a:pt x="20048" y="154345"/>
                    <a:pt x="20148" y="154178"/>
                    <a:pt x="20214" y="154078"/>
                  </a:cubicBezTo>
                  <a:cubicBezTo>
                    <a:pt x="20248" y="154044"/>
                    <a:pt x="20248" y="154011"/>
                    <a:pt x="20315" y="154011"/>
                  </a:cubicBezTo>
                  <a:cubicBezTo>
                    <a:pt x="20381" y="153944"/>
                    <a:pt x="20381" y="153878"/>
                    <a:pt x="20415" y="153844"/>
                  </a:cubicBezTo>
                  <a:lnTo>
                    <a:pt x="20481" y="153778"/>
                  </a:lnTo>
                  <a:cubicBezTo>
                    <a:pt x="20515" y="153844"/>
                    <a:pt x="20581" y="153911"/>
                    <a:pt x="20715" y="153911"/>
                  </a:cubicBezTo>
                  <a:cubicBezTo>
                    <a:pt x="20748" y="153944"/>
                    <a:pt x="20848" y="154044"/>
                    <a:pt x="20982" y="154044"/>
                  </a:cubicBezTo>
                  <a:cubicBezTo>
                    <a:pt x="21048" y="154044"/>
                    <a:pt x="21082" y="154011"/>
                    <a:pt x="21182" y="153944"/>
                  </a:cubicBezTo>
                  <a:cubicBezTo>
                    <a:pt x="21349" y="153844"/>
                    <a:pt x="21415" y="153611"/>
                    <a:pt x="21515" y="153411"/>
                  </a:cubicBezTo>
                  <a:cubicBezTo>
                    <a:pt x="21582" y="153277"/>
                    <a:pt x="21649" y="153110"/>
                    <a:pt x="21515" y="152944"/>
                  </a:cubicBezTo>
                  <a:lnTo>
                    <a:pt x="21515" y="152910"/>
                  </a:lnTo>
                  <a:cubicBezTo>
                    <a:pt x="21482" y="152777"/>
                    <a:pt x="21482" y="152743"/>
                    <a:pt x="21515" y="152743"/>
                  </a:cubicBezTo>
                  <a:cubicBezTo>
                    <a:pt x="21582" y="152710"/>
                    <a:pt x="21816" y="152610"/>
                    <a:pt x="21749" y="152377"/>
                  </a:cubicBezTo>
                  <a:cubicBezTo>
                    <a:pt x="21749" y="152276"/>
                    <a:pt x="21749" y="152210"/>
                    <a:pt x="21982" y="152176"/>
                  </a:cubicBezTo>
                  <a:cubicBezTo>
                    <a:pt x="22016" y="152243"/>
                    <a:pt x="22049" y="152377"/>
                    <a:pt x="22183" y="152410"/>
                  </a:cubicBezTo>
                  <a:cubicBezTo>
                    <a:pt x="22249" y="152443"/>
                    <a:pt x="22316" y="152510"/>
                    <a:pt x="22383" y="152510"/>
                  </a:cubicBezTo>
                  <a:cubicBezTo>
                    <a:pt x="22549" y="152510"/>
                    <a:pt x="22650" y="152377"/>
                    <a:pt x="22716" y="152243"/>
                  </a:cubicBezTo>
                  <a:lnTo>
                    <a:pt x="22750" y="152243"/>
                  </a:lnTo>
                  <a:cubicBezTo>
                    <a:pt x="22816" y="152243"/>
                    <a:pt x="22883" y="152276"/>
                    <a:pt x="22916" y="152276"/>
                  </a:cubicBezTo>
                  <a:cubicBezTo>
                    <a:pt x="22983" y="152276"/>
                    <a:pt x="23050" y="152276"/>
                    <a:pt x="23050" y="152243"/>
                  </a:cubicBezTo>
                  <a:lnTo>
                    <a:pt x="23050" y="152043"/>
                  </a:lnTo>
                  <a:lnTo>
                    <a:pt x="23083" y="152276"/>
                  </a:lnTo>
                  <a:lnTo>
                    <a:pt x="23183" y="152276"/>
                  </a:lnTo>
                  <a:cubicBezTo>
                    <a:pt x="23250" y="152276"/>
                    <a:pt x="23317" y="152276"/>
                    <a:pt x="23383" y="152243"/>
                  </a:cubicBezTo>
                  <a:lnTo>
                    <a:pt x="23684" y="152276"/>
                  </a:lnTo>
                  <a:cubicBezTo>
                    <a:pt x="23750" y="152343"/>
                    <a:pt x="23850" y="152343"/>
                    <a:pt x="23917" y="152343"/>
                  </a:cubicBezTo>
                  <a:cubicBezTo>
                    <a:pt x="24017" y="152343"/>
                    <a:pt x="24151" y="152276"/>
                    <a:pt x="24251" y="152210"/>
                  </a:cubicBezTo>
                  <a:cubicBezTo>
                    <a:pt x="24584" y="152210"/>
                    <a:pt x="24884" y="152043"/>
                    <a:pt x="24985" y="151709"/>
                  </a:cubicBezTo>
                  <a:cubicBezTo>
                    <a:pt x="25051" y="151676"/>
                    <a:pt x="25151" y="151609"/>
                    <a:pt x="25251" y="151609"/>
                  </a:cubicBezTo>
                  <a:lnTo>
                    <a:pt x="25485" y="151609"/>
                  </a:lnTo>
                  <a:cubicBezTo>
                    <a:pt x="25852" y="151676"/>
                    <a:pt x="26185" y="151743"/>
                    <a:pt x="26519" y="151843"/>
                  </a:cubicBezTo>
                  <a:cubicBezTo>
                    <a:pt x="26552" y="152043"/>
                    <a:pt x="26719" y="152110"/>
                    <a:pt x="26819" y="152176"/>
                  </a:cubicBezTo>
                  <a:cubicBezTo>
                    <a:pt x="26886" y="152377"/>
                    <a:pt x="27153" y="152410"/>
                    <a:pt x="27219" y="152410"/>
                  </a:cubicBezTo>
                  <a:lnTo>
                    <a:pt x="27253" y="152410"/>
                  </a:lnTo>
                  <a:lnTo>
                    <a:pt x="27420" y="152377"/>
                  </a:lnTo>
                  <a:cubicBezTo>
                    <a:pt x="27586" y="152243"/>
                    <a:pt x="27686" y="152110"/>
                    <a:pt x="27753" y="151943"/>
                  </a:cubicBezTo>
                  <a:cubicBezTo>
                    <a:pt x="27920" y="152343"/>
                    <a:pt x="28320" y="152510"/>
                    <a:pt x="28654" y="152577"/>
                  </a:cubicBezTo>
                  <a:cubicBezTo>
                    <a:pt x="28721" y="152610"/>
                    <a:pt x="28821" y="152610"/>
                    <a:pt x="28887" y="152677"/>
                  </a:cubicBezTo>
                  <a:cubicBezTo>
                    <a:pt x="28921" y="152710"/>
                    <a:pt x="29021" y="152743"/>
                    <a:pt x="29154" y="152743"/>
                  </a:cubicBezTo>
                  <a:cubicBezTo>
                    <a:pt x="29221" y="152743"/>
                    <a:pt x="29354" y="152710"/>
                    <a:pt x="29488" y="152577"/>
                  </a:cubicBezTo>
                  <a:lnTo>
                    <a:pt x="29554" y="152577"/>
                  </a:lnTo>
                  <a:cubicBezTo>
                    <a:pt x="29655" y="152577"/>
                    <a:pt x="29688" y="152577"/>
                    <a:pt x="29755" y="152543"/>
                  </a:cubicBezTo>
                  <a:lnTo>
                    <a:pt x="29821" y="152543"/>
                  </a:lnTo>
                  <a:cubicBezTo>
                    <a:pt x="29921" y="152677"/>
                    <a:pt x="30088" y="152710"/>
                    <a:pt x="30222" y="152743"/>
                  </a:cubicBezTo>
                  <a:cubicBezTo>
                    <a:pt x="30255" y="152743"/>
                    <a:pt x="30322" y="152743"/>
                    <a:pt x="30322" y="152777"/>
                  </a:cubicBezTo>
                  <a:cubicBezTo>
                    <a:pt x="30422" y="152910"/>
                    <a:pt x="30522" y="153077"/>
                    <a:pt x="30522" y="153244"/>
                  </a:cubicBezTo>
                  <a:cubicBezTo>
                    <a:pt x="30522" y="153344"/>
                    <a:pt x="30522" y="153544"/>
                    <a:pt x="30722" y="153677"/>
                  </a:cubicBezTo>
                  <a:cubicBezTo>
                    <a:pt x="30922" y="153878"/>
                    <a:pt x="31156" y="153944"/>
                    <a:pt x="31322" y="154044"/>
                  </a:cubicBezTo>
                  <a:lnTo>
                    <a:pt x="31356" y="154044"/>
                  </a:lnTo>
                  <a:cubicBezTo>
                    <a:pt x="31422" y="154078"/>
                    <a:pt x="31523" y="154111"/>
                    <a:pt x="31589" y="154111"/>
                  </a:cubicBezTo>
                  <a:cubicBezTo>
                    <a:pt x="31689" y="154111"/>
                    <a:pt x="31823" y="154078"/>
                    <a:pt x="31889" y="153944"/>
                  </a:cubicBezTo>
                  <a:cubicBezTo>
                    <a:pt x="31889" y="153944"/>
                    <a:pt x="31923" y="154011"/>
                    <a:pt x="31923" y="154044"/>
                  </a:cubicBezTo>
                  <a:cubicBezTo>
                    <a:pt x="32023" y="154111"/>
                    <a:pt x="32156" y="154278"/>
                    <a:pt x="32356" y="154278"/>
                  </a:cubicBezTo>
                  <a:cubicBezTo>
                    <a:pt x="32490" y="154278"/>
                    <a:pt x="32590" y="154245"/>
                    <a:pt x="32757" y="154078"/>
                  </a:cubicBezTo>
                  <a:lnTo>
                    <a:pt x="32823" y="154044"/>
                  </a:lnTo>
                  <a:cubicBezTo>
                    <a:pt x="32823" y="154011"/>
                    <a:pt x="32857" y="154011"/>
                    <a:pt x="32857" y="153944"/>
                  </a:cubicBezTo>
                  <a:cubicBezTo>
                    <a:pt x="32890" y="153944"/>
                    <a:pt x="32924" y="154011"/>
                    <a:pt x="32990" y="154011"/>
                  </a:cubicBezTo>
                  <a:cubicBezTo>
                    <a:pt x="33057" y="154011"/>
                    <a:pt x="33124" y="153944"/>
                    <a:pt x="33190" y="153911"/>
                  </a:cubicBezTo>
                  <a:lnTo>
                    <a:pt x="33224" y="153911"/>
                  </a:lnTo>
                  <a:cubicBezTo>
                    <a:pt x="33357" y="153844"/>
                    <a:pt x="33457" y="153711"/>
                    <a:pt x="33391" y="153544"/>
                  </a:cubicBezTo>
                  <a:cubicBezTo>
                    <a:pt x="33257" y="152944"/>
                    <a:pt x="33457" y="152577"/>
                    <a:pt x="33824" y="152343"/>
                  </a:cubicBezTo>
                  <a:cubicBezTo>
                    <a:pt x="33891" y="152243"/>
                    <a:pt x="33991" y="152210"/>
                    <a:pt x="34024" y="152110"/>
                  </a:cubicBezTo>
                  <a:lnTo>
                    <a:pt x="34091" y="152076"/>
                  </a:lnTo>
                  <a:lnTo>
                    <a:pt x="34191" y="152076"/>
                  </a:lnTo>
                  <a:cubicBezTo>
                    <a:pt x="34258" y="152076"/>
                    <a:pt x="34425" y="152043"/>
                    <a:pt x="34525" y="151943"/>
                  </a:cubicBezTo>
                  <a:lnTo>
                    <a:pt x="34558" y="151910"/>
                  </a:lnTo>
                  <a:cubicBezTo>
                    <a:pt x="34725" y="151843"/>
                    <a:pt x="34725" y="151676"/>
                    <a:pt x="34725" y="151576"/>
                  </a:cubicBezTo>
                  <a:lnTo>
                    <a:pt x="34725" y="151543"/>
                  </a:lnTo>
                  <a:lnTo>
                    <a:pt x="34792" y="151409"/>
                  </a:lnTo>
                  <a:lnTo>
                    <a:pt x="34792" y="151342"/>
                  </a:lnTo>
                  <a:cubicBezTo>
                    <a:pt x="34825" y="151242"/>
                    <a:pt x="34858" y="151176"/>
                    <a:pt x="34892" y="151109"/>
                  </a:cubicBezTo>
                  <a:cubicBezTo>
                    <a:pt x="34958" y="151076"/>
                    <a:pt x="34958" y="151009"/>
                    <a:pt x="34992" y="151009"/>
                  </a:cubicBezTo>
                  <a:lnTo>
                    <a:pt x="35025" y="150842"/>
                  </a:lnTo>
                  <a:lnTo>
                    <a:pt x="35025" y="150709"/>
                  </a:lnTo>
                  <a:lnTo>
                    <a:pt x="34992" y="150575"/>
                  </a:lnTo>
                  <a:cubicBezTo>
                    <a:pt x="34858" y="150408"/>
                    <a:pt x="34691" y="150408"/>
                    <a:pt x="34558" y="150375"/>
                  </a:cubicBezTo>
                  <a:cubicBezTo>
                    <a:pt x="34491" y="150375"/>
                    <a:pt x="34491" y="150342"/>
                    <a:pt x="34491" y="150275"/>
                  </a:cubicBezTo>
                  <a:cubicBezTo>
                    <a:pt x="34491" y="150208"/>
                    <a:pt x="34491" y="150175"/>
                    <a:pt x="34525" y="150175"/>
                  </a:cubicBezTo>
                  <a:cubicBezTo>
                    <a:pt x="34658" y="150108"/>
                    <a:pt x="34792" y="150075"/>
                    <a:pt x="34825" y="150008"/>
                  </a:cubicBezTo>
                  <a:cubicBezTo>
                    <a:pt x="34958" y="149941"/>
                    <a:pt x="35025" y="149875"/>
                    <a:pt x="35058" y="149741"/>
                  </a:cubicBezTo>
                  <a:cubicBezTo>
                    <a:pt x="35125" y="149608"/>
                    <a:pt x="35058" y="149508"/>
                    <a:pt x="34958" y="149408"/>
                  </a:cubicBezTo>
                  <a:cubicBezTo>
                    <a:pt x="34892" y="149374"/>
                    <a:pt x="34892" y="149341"/>
                    <a:pt x="34892" y="149274"/>
                  </a:cubicBezTo>
                  <a:lnTo>
                    <a:pt x="34892" y="149208"/>
                  </a:lnTo>
                  <a:cubicBezTo>
                    <a:pt x="34858" y="149041"/>
                    <a:pt x="34892" y="148874"/>
                    <a:pt x="35025" y="148674"/>
                  </a:cubicBezTo>
                  <a:cubicBezTo>
                    <a:pt x="35058" y="148540"/>
                    <a:pt x="35158" y="148440"/>
                    <a:pt x="35158" y="148274"/>
                  </a:cubicBezTo>
                  <a:lnTo>
                    <a:pt x="35158" y="148240"/>
                  </a:lnTo>
                  <a:lnTo>
                    <a:pt x="35192" y="148207"/>
                  </a:lnTo>
                  <a:cubicBezTo>
                    <a:pt x="35225" y="148174"/>
                    <a:pt x="35292" y="148107"/>
                    <a:pt x="35292" y="148073"/>
                  </a:cubicBezTo>
                  <a:cubicBezTo>
                    <a:pt x="35392" y="147907"/>
                    <a:pt x="35525" y="147740"/>
                    <a:pt x="35625" y="147540"/>
                  </a:cubicBezTo>
                  <a:lnTo>
                    <a:pt x="35625" y="147506"/>
                  </a:lnTo>
                  <a:cubicBezTo>
                    <a:pt x="35692" y="147540"/>
                    <a:pt x="35826" y="147573"/>
                    <a:pt x="35959" y="147573"/>
                  </a:cubicBezTo>
                  <a:cubicBezTo>
                    <a:pt x="36059" y="147573"/>
                    <a:pt x="36159" y="147540"/>
                    <a:pt x="36226" y="147506"/>
                  </a:cubicBezTo>
                  <a:cubicBezTo>
                    <a:pt x="36359" y="147440"/>
                    <a:pt x="36459" y="147373"/>
                    <a:pt x="36493" y="147273"/>
                  </a:cubicBezTo>
                  <a:cubicBezTo>
                    <a:pt x="37026" y="147273"/>
                    <a:pt x="37193" y="147039"/>
                    <a:pt x="37360" y="146506"/>
                  </a:cubicBezTo>
                  <a:cubicBezTo>
                    <a:pt x="37527" y="146372"/>
                    <a:pt x="37694" y="146372"/>
                    <a:pt x="37960" y="146372"/>
                  </a:cubicBezTo>
                  <a:lnTo>
                    <a:pt x="38528" y="146372"/>
                  </a:lnTo>
                  <a:cubicBezTo>
                    <a:pt x="38828" y="146372"/>
                    <a:pt x="39061" y="146239"/>
                    <a:pt x="39195" y="146005"/>
                  </a:cubicBezTo>
                  <a:lnTo>
                    <a:pt x="39828" y="146005"/>
                  </a:lnTo>
                  <a:cubicBezTo>
                    <a:pt x="40162" y="146005"/>
                    <a:pt x="40462" y="145872"/>
                    <a:pt x="40629" y="145572"/>
                  </a:cubicBezTo>
                  <a:cubicBezTo>
                    <a:pt x="40662" y="145538"/>
                    <a:pt x="40729" y="145538"/>
                    <a:pt x="40863" y="145538"/>
                  </a:cubicBezTo>
                  <a:lnTo>
                    <a:pt x="40996" y="145538"/>
                  </a:lnTo>
                  <a:cubicBezTo>
                    <a:pt x="41163" y="145672"/>
                    <a:pt x="41363" y="145672"/>
                    <a:pt x="41530" y="145672"/>
                  </a:cubicBezTo>
                  <a:cubicBezTo>
                    <a:pt x="41630" y="145672"/>
                    <a:pt x="41696" y="145672"/>
                    <a:pt x="41797" y="145705"/>
                  </a:cubicBezTo>
                  <a:lnTo>
                    <a:pt x="41830" y="145705"/>
                  </a:lnTo>
                  <a:cubicBezTo>
                    <a:pt x="41897" y="145772"/>
                    <a:pt x="41997" y="145839"/>
                    <a:pt x="42063" y="145839"/>
                  </a:cubicBezTo>
                  <a:lnTo>
                    <a:pt x="42464" y="146005"/>
                  </a:lnTo>
                  <a:cubicBezTo>
                    <a:pt x="42497" y="146039"/>
                    <a:pt x="42564" y="146105"/>
                    <a:pt x="42664" y="146172"/>
                  </a:cubicBezTo>
                  <a:cubicBezTo>
                    <a:pt x="42731" y="146239"/>
                    <a:pt x="42831" y="146272"/>
                    <a:pt x="42864" y="146272"/>
                  </a:cubicBezTo>
                  <a:lnTo>
                    <a:pt x="42897" y="146339"/>
                  </a:lnTo>
                  <a:lnTo>
                    <a:pt x="43498" y="146706"/>
                  </a:lnTo>
                  <a:cubicBezTo>
                    <a:pt x="43564" y="146773"/>
                    <a:pt x="43665" y="146839"/>
                    <a:pt x="43731" y="146873"/>
                  </a:cubicBezTo>
                  <a:lnTo>
                    <a:pt x="43831" y="146939"/>
                  </a:lnTo>
                  <a:cubicBezTo>
                    <a:pt x="43865" y="147039"/>
                    <a:pt x="43965" y="147073"/>
                    <a:pt x="44031" y="147106"/>
                  </a:cubicBezTo>
                  <a:cubicBezTo>
                    <a:pt x="44332" y="147506"/>
                    <a:pt x="44699" y="147840"/>
                    <a:pt x="45066" y="148107"/>
                  </a:cubicBezTo>
                  <a:lnTo>
                    <a:pt x="45132" y="148207"/>
                  </a:lnTo>
                  <a:cubicBezTo>
                    <a:pt x="44999" y="148440"/>
                    <a:pt x="45032" y="148741"/>
                    <a:pt x="45199" y="149007"/>
                  </a:cubicBezTo>
                  <a:lnTo>
                    <a:pt x="45232" y="149041"/>
                  </a:lnTo>
                  <a:cubicBezTo>
                    <a:pt x="45299" y="149074"/>
                    <a:pt x="45366" y="149074"/>
                    <a:pt x="45399" y="149074"/>
                  </a:cubicBezTo>
                  <a:cubicBezTo>
                    <a:pt x="45533" y="149074"/>
                    <a:pt x="45633" y="149007"/>
                    <a:pt x="45699" y="148841"/>
                  </a:cubicBezTo>
                  <a:lnTo>
                    <a:pt x="45966" y="148340"/>
                  </a:lnTo>
                  <a:cubicBezTo>
                    <a:pt x="46033" y="148207"/>
                    <a:pt x="46066" y="148073"/>
                    <a:pt x="46033" y="147940"/>
                  </a:cubicBezTo>
                  <a:cubicBezTo>
                    <a:pt x="46000" y="147740"/>
                    <a:pt x="45799" y="147606"/>
                    <a:pt x="45699" y="147573"/>
                  </a:cubicBezTo>
                  <a:lnTo>
                    <a:pt x="45666" y="147540"/>
                  </a:lnTo>
                  <a:cubicBezTo>
                    <a:pt x="45733" y="147206"/>
                    <a:pt x="45799" y="147106"/>
                    <a:pt x="46200" y="147106"/>
                  </a:cubicBezTo>
                  <a:lnTo>
                    <a:pt x="46366" y="147106"/>
                  </a:lnTo>
                  <a:cubicBezTo>
                    <a:pt x="46533" y="147240"/>
                    <a:pt x="46733" y="147240"/>
                    <a:pt x="46867" y="147240"/>
                  </a:cubicBezTo>
                  <a:lnTo>
                    <a:pt x="47034" y="147240"/>
                  </a:lnTo>
                  <a:cubicBezTo>
                    <a:pt x="47067" y="147240"/>
                    <a:pt x="47067" y="147273"/>
                    <a:pt x="47134" y="147273"/>
                  </a:cubicBezTo>
                  <a:cubicBezTo>
                    <a:pt x="47200" y="147340"/>
                    <a:pt x="47300" y="147373"/>
                    <a:pt x="47401" y="147373"/>
                  </a:cubicBezTo>
                  <a:cubicBezTo>
                    <a:pt x="47501" y="147373"/>
                    <a:pt x="47534" y="147373"/>
                    <a:pt x="47634" y="147340"/>
                  </a:cubicBezTo>
                  <a:lnTo>
                    <a:pt x="47834" y="147340"/>
                  </a:lnTo>
                  <a:cubicBezTo>
                    <a:pt x="48168" y="147340"/>
                    <a:pt x="48501" y="147440"/>
                    <a:pt x="48835" y="147606"/>
                  </a:cubicBezTo>
                  <a:lnTo>
                    <a:pt x="48868" y="147606"/>
                  </a:lnTo>
                  <a:cubicBezTo>
                    <a:pt x="48968" y="147673"/>
                    <a:pt x="49035" y="147707"/>
                    <a:pt x="49135" y="147773"/>
                  </a:cubicBezTo>
                  <a:cubicBezTo>
                    <a:pt x="49202" y="147840"/>
                    <a:pt x="49335" y="147873"/>
                    <a:pt x="49369" y="147940"/>
                  </a:cubicBezTo>
                  <a:cubicBezTo>
                    <a:pt x="49502" y="148073"/>
                    <a:pt x="49569" y="148107"/>
                    <a:pt x="49702" y="148107"/>
                  </a:cubicBezTo>
                  <a:cubicBezTo>
                    <a:pt x="49869" y="148107"/>
                    <a:pt x="50002" y="148007"/>
                    <a:pt x="50069" y="147907"/>
                  </a:cubicBezTo>
                  <a:lnTo>
                    <a:pt x="50136" y="147873"/>
                  </a:lnTo>
                  <a:lnTo>
                    <a:pt x="50169" y="147873"/>
                  </a:lnTo>
                  <a:cubicBezTo>
                    <a:pt x="50236" y="147907"/>
                    <a:pt x="50303" y="147907"/>
                    <a:pt x="50369" y="147907"/>
                  </a:cubicBezTo>
                  <a:cubicBezTo>
                    <a:pt x="50469" y="147907"/>
                    <a:pt x="50536" y="147873"/>
                    <a:pt x="50670" y="147840"/>
                  </a:cubicBezTo>
                  <a:cubicBezTo>
                    <a:pt x="50903" y="147673"/>
                    <a:pt x="50870" y="147440"/>
                    <a:pt x="50870" y="147340"/>
                  </a:cubicBezTo>
                  <a:lnTo>
                    <a:pt x="50870" y="147240"/>
                  </a:lnTo>
                  <a:cubicBezTo>
                    <a:pt x="51003" y="147173"/>
                    <a:pt x="51137" y="147073"/>
                    <a:pt x="51170" y="146873"/>
                  </a:cubicBezTo>
                  <a:cubicBezTo>
                    <a:pt x="51170" y="146672"/>
                    <a:pt x="51036" y="146572"/>
                    <a:pt x="50970" y="146506"/>
                  </a:cubicBezTo>
                  <a:cubicBezTo>
                    <a:pt x="51003" y="146406"/>
                    <a:pt x="51036" y="146272"/>
                    <a:pt x="51036" y="146205"/>
                  </a:cubicBezTo>
                  <a:cubicBezTo>
                    <a:pt x="51036" y="146172"/>
                    <a:pt x="51036" y="146105"/>
                    <a:pt x="51070" y="146072"/>
                  </a:cubicBezTo>
                  <a:cubicBezTo>
                    <a:pt x="51170" y="146005"/>
                    <a:pt x="51237" y="145939"/>
                    <a:pt x="51337" y="145905"/>
                  </a:cubicBezTo>
                  <a:cubicBezTo>
                    <a:pt x="51470" y="145905"/>
                    <a:pt x="51637" y="145872"/>
                    <a:pt x="51804" y="145705"/>
                  </a:cubicBezTo>
                  <a:lnTo>
                    <a:pt x="51870" y="145705"/>
                  </a:lnTo>
                  <a:cubicBezTo>
                    <a:pt x="51904" y="145705"/>
                    <a:pt x="52004" y="145705"/>
                    <a:pt x="52071" y="145738"/>
                  </a:cubicBezTo>
                  <a:cubicBezTo>
                    <a:pt x="52171" y="145738"/>
                    <a:pt x="52237" y="145772"/>
                    <a:pt x="52337" y="145772"/>
                  </a:cubicBezTo>
                  <a:cubicBezTo>
                    <a:pt x="52404" y="145839"/>
                    <a:pt x="52538" y="145872"/>
                    <a:pt x="52671" y="145872"/>
                  </a:cubicBezTo>
                  <a:cubicBezTo>
                    <a:pt x="52838" y="145872"/>
                    <a:pt x="52971" y="145839"/>
                    <a:pt x="53038" y="145705"/>
                  </a:cubicBezTo>
                  <a:lnTo>
                    <a:pt x="53138" y="145572"/>
                  </a:lnTo>
                  <a:cubicBezTo>
                    <a:pt x="53171" y="145438"/>
                    <a:pt x="53171" y="145438"/>
                    <a:pt x="53305" y="145438"/>
                  </a:cubicBezTo>
                  <a:cubicBezTo>
                    <a:pt x="53371" y="145438"/>
                    <a:pt x="53405" y="145438"/>
                    <a:pt x="53505" y="145505"/>
                  </a:cubicBezTo>
                  <a:cubicBezTo>
                    <a:pt x="53738" y="145538"/>
                    <a:pt x="54005" y="145605"/>
                    <a:pt x="54305" y="145705"/>
                  </a:cubicBezTo>
                  <a:cubicBezTo>
                    <a:pt x="54406" y="145738"/>
                    <a:pt x="54539" y="145772"/>
                    <a:pt x="54639" y="145772"/>
                  </a:cubicBezTo>
                  <a:cubicBezTo>
                    <a:pt x="54672" y="145839"/>
                    <a:pt x="54706" y="145839"/>
                    <a:pt x="54806" y="145839"/>
                  </a:cubicBezTo>
                  <a:cubicBezTo>
                    <a:pt x="54806" y="145872"/>
                    <a:pt x="54739" y="145905"/>
                    <a:pt x="54739" y="145939"/>
                  </a:cubicBezTo>
                  <a:cubicBezTo>
                    <a:pt x="54706" y="146005"/>
                    <a:pt x="54639" y="146039"/>
                    <a:pt x="54539" y="146105"/>
                  </a:cubicBezTo>
                  <a:lnTo>
                    <a:pt x="54506" y="146205"/>
                  </a:lnTo>
                  <a:cubicBezTo>
                    <a:pt x="54372" y="146339"/>
                    <a:pt x="54305" y="146372"/>
                    <a:pt x="54305" y="146539"/>
                  </a:cubicBezTo>
                  <a:cubicBezTo>
                    <a:pt x="54305" y="146672"/>
                    <a:pt x="54406" y="146739"/>
                    <a:pt x="54472" y="146773"/>
                  </a:cubicBezTo>
                  <a:lnTo>
                    <a:pt x="54639" y="146839"/>
                  </a:lnTo>
                  <a:lnTo>
                    <a:pt x="54873" y="146773"/>
                  </a:lnTo>
                  <a:lnTo>
                    <a:pt x="55039" y="146773"/>
                  </a:lnTo>
                  <a:cubicBezTo>
                    <a:pt x="55173" y="146773"/>
                    <a:pt x="55239" y="146739"/>
                    <a:pt x="55373" y="146739"/>
                  </a:cubicBezTo>
                  <a:cubicBezTo>
                    <a:pt x="55406" y="146739"/>
                    <a:pt x="55473" y="146706"/>
                    <a:pt x="55540" y="146706"/>
                  </a:cubicBezTo>
                  <a:lnTo>
                    <a:pt x="55573" y="146739"/>
                  </a:lnTo>
                  <a:lnTo>
                    <a:pt x="55807" y="146939"/>
                  </a:lnTo>
                  <a:cubicBezTo>
                    <a:pt x="55873" y="147073"/>
                    <a:pt x="56007" y="147073"/>
                    <a:pt x="56040" y="147106"/>
                  </a:cubicBezTo>
                  <a:cubicBezTo>
                    <a:pt x="56140" y="147173"/>
                    <a:pt x="56173" y="147206"/>
                    <a:pt x="56240" y="147206"/>
                  </a:cubicBezTo>
                  <a:cubicBezTo>
                    <a:pt x="56307" y="147206"/>
                    <a:pt x="56307" y="147240"/>
                    <a:pt x="56340" y="147240"/>
                  </a:cubicBezTo>
                  <a:lnTo>
                    <a:pt x="56374" y="147273"/>
                  </a:lnTo>
                  <a:lnTo>
                    <a:pt x="56507" y="147406"/>
                  </a:lnTo>
                  <a:cubicBezTo>
                    <a:pt x="56741" y="147673"/>
                    <a:pt x="57007" y="147940"/>
                    <a:pt x="57341" y="148107"/>
                  </a:cubicBezTo>
                  <a:lnTo>
                    <a:pt x="57408" y="148174"/>
                  </a:lnTo>
                  <a:cubicBezTo>
                    <a:pt x="57508" y="148207"/>
                    <a:pt x="57641" y="148240"/>
                    <a:pt x="57708" y="148240"/>
                  </a:cubicBezTo>
                  <a:cubicBezTo>
                    <a:pt x="57908" y="148240"/>
                    <a:pt x="58075" y="148107"/>
                    <a:pt x="58242" y="148040"/>
                  </a:cubicBezTo>
                  <a:lnTo>
                    <a:pt x="58342" y="148007"/>
                  </a:lnTo>
                  <a:lnTo>
                    <a:pt x="58475" y="148007"/>
                  </a:lnTo>
                  <a:cubicBezTo>
                    <a:pt x="58542" y="148007"/>
                    <a:pt x="58742" y="147940"/>
                    <a:pt x="58875" y="147840"/>
                  </a:cubicBezTo>
                  <a:cubicBezTo>
                    <a:pt x="59042" y="147707"/>
                    <a:pt x="59009" y="147540"/>
                    <a:pt x="59009" y="147440"/>
                  </a:cubicBezTo>
                  <a:cubicBezTo>
                    <a:pt x="59042" y="147406"/>
                    <a:pt x="59042" y="147340"/>
                    <a:pt x="59042" y="147273"/>
                  </a:cubicBezTo>
                  <a:lnTo>
                    <a:pt x="59042" y="147340"/>
                  </a:lnTo>
                  <a:lnTo>
                    <a:pt x="59076" y="147173"/>
                  </a:lnTo>
                  <a:cubicBezTo>
                    <a:pt x="59076" y="147039"/>
                    <a:pt x="59076" y="146939"/>
                    <a:pt x="59242" y="146873"/>
                  </a:cubicBezTo>
                  <a:lnTo>
                    <a:pt x="59342" y="146873"/>
                  </a:lnTo>
                  <a:cubicBezTo>
                    <a:pt x="59409" y="146873"/>
                    <a:pt x="59576" y="146873"/>
                    <a:pt x="59676" y="146739"/>
                  </a:cubicBezTo>
                  <a:lnTo>
                    <a:pt x="59909" y="146539"/>
                  </a:lnTo>
                  <a:cubicBezTo>
                    <a:pt x="60043" y="146406"/>
                    <a:pt x="60143" y="146272"/>
                    <a:pt x="60143" y="146105"/>
                  </a:cubicBezTo>
                  <a:cubicBezTo>
                    <a:pt x="60143" y="145905"/>
                    <a:pt x="60010" y="145772"/>
                    <a:pt x="59876" y="145672"/>
                  </a:cubicBezTo>
                  <a:lnTo>
                    <a:pt x="59743" y="145538"/>
                  </a:lnTo>
                  <a:lnTo>
                    <a:pt x="59709" y="145438"/>
                  </a:lnTo>
                  <a:cubicBezTo>
                    <a:pt x="59643" y="145238"/>
                    <a:pt x="59409" y="145205"/>
                    <a:pt x="59309" y="145205"/>
                  </a:cubicBezTo>
                  <a:cubicBezTo>
                    <a:pt x="59242" y="145171"/>
                    <a:pt x="59176" y="145105"/>
                    <a:pt x="59142" y="145105"/>
                  </a:cubicBezTo>
                  <a:lnTo>
                    <a:pt x="59042" y="145071"/>
                  </a:lnTo>
                  <a:lnTo>
                    <a:pt x="59009" y="145071"/>
                  </a:lnTo>
                  <a:cubicBezTo>
                    <a:pt x="58842" y="145071"/>
                    <a:pt x="58675" y="144938"/>
                    <a:pt x="58475" y="144871"/>
                  </a:cubicBezTo>
                  <a:cubicBezTo>
                    <a:pt x="58242" y="144738"/>
                    <a:pt x="58008" y="144571"/>
                    <a:pt x="57675" y="144571"/>
                  </a:cubicBezTo>
                  <a:lnTo>
                    <a:pt x="57474" y="144571"/>
                  </a:lnTo>
                  <a:cubicBezTo>
                    <a:pt x="57508" y="144538"/>
                    <a:pt x="57541" y="144504"/>
                    <a:pt x="57541" y="144404"/>
                  </a:cubicBezTo>
                  <a:cubicBezTo>
                    <a:pt x="57574" y="144337"/>
                    <a:pt x="57574" y="144204"/>
                    <a:pt x="57641" y="144104"/>
                  </a:cubicBezTo>
                  <a:cubicBezTo>
                    <a:pt x="57708" y="144171"/>
                    <a:pt x="57808" y="144237"/>
                    <a:pt x="57908" y="144271"/>
                  </a:cubicBezTo>
                  <a:cubicBezTo>
                    <a:pt x="58142" y="144404"/>
                    <a:pt x="58375" y="144571"/>
                    <a:pt x="58575" y="144704"/>
                  </a:cubicBezTo>
                  <a:cubicBezTo>
                    <a:pt x="58742" y="144871"/>
                    <a:pt x="58909" y="144938"/>
                    <a:pt x="59176" y="144938"/>
                  </a:cubicBezTo>
                  <a:lnTo>
                    <a:pt x="59342" y="144938"/>
                  </a:lnTo>
                  <a:cubicBezTo>
                    <a:pt x="59376" y="144938"/>
                    <a:pt x="59409" y="144905"/>
                    <a:pt x="59476" y="144905"/>
                  </a:cubicBezTo>
                  <a:cubicBezTo>
                    <a:pt x="59543" y="145005"/>
                    <a:pt x="59643" y="145038"/>
                    <a:pt x="59809" y="145038"/>
                  </a:cubicBezTo>
                  <a:cubicBezTo>
                    <a:pt x="59909" y="145038"/>
                    <a:pt x="60010" y="145005"/>
                    <a:pt x="60076" y="144905"/>
                  </a:cubicBezTo>
                  <a:cubicBezTo>
                    <a:pt x="60143" y="144871"/>
                    <a:pt x="60176" y="144871"/>
                    <a:pt x="60210" y="144871"/>
                  </a:cubicBezTo>
                  <a:cubicBezTo>
                    <a:pt x="60410" y="144871"/>
                    <a:pt x="60677" y="144905"/>
                    <a:pt x="60910" y="144938"/>
                  </a:cubicBezTo>
                  <a:lnTo>
                    <a:pt x="61044" y="145005"/>
                  </a:lnTo>
                  <a:lnTo>
                    <a:pt x="61177" y="145005"/>
                  </a:lnTo>
                  <a:cubicBezTo>
                    <a:pt x="61244" y="145005"/>
                    <a:pt x="61310" y="145005"/>
                    <a:pt x="61377" y="144938"/>
                  </a:cubicBezTo>
                  <a:cubicBezTo>
                    <a:pt x="61477" y="145038"/>
                    <a:pt x="61544" y="145105"/>
                    <a:pt x="61744" y="145171"/>
                  </a:cubicBezTo>
                  <a:cubicBezTo>
                    <a:pt x="61844" y="145238"/>
                    <a:pt x="61978" y="145238"/>
                    <a:pt x="62044" y="145271"/>
                  </a:cubicBezTo>
                  <a:cubicBezTo>
                    <a:pt x="62178" y="145438"/>
                    <a:pt x="62345" y="145605"/>
                    <a:pt x="62578" y="145738"/>
                  </a:cubicBezTo>
                  <a:lnTo>
                    <a:pt x="62645" y="145738"/>
                  </a:lnTo>
                  <a:cubicBezTo>
                    <a:pt x="62711" y="145772"/>
                    <a:pt x="62812" y="145772"/>
                    <a:pt x="62878" y="145772"/>
                  </a:cubicBezTo>
                  <a:cubicBezTo>
                    <a:pt x="63145" y="145772"/>
                    <a:pt x="63245" y="145538"/>
                    <a:pt x="63345" y="145438"/>
                  </a:cubicBezTo>
                  <a:lnTo>
                    <a:pt x="63379" y="145372"/>
                  </a:lnTo>
                  <a:cubicBezTo>
                    <a:pt x="63479" y="145205"/>
                    <a:pt x="63545" y="145071"/>
                    <a:pt x="63645" y="144938"/>
                  </a:cubicBezTo>
                  <a:lnTo>
                    <a:pt x="63712" y="144905"/>
                  </a:lnTo>
                  <a:lnTo>
                    <a:pt x="63846" y="144905"/>
                  </a:lnTo>
                  <a:cubicBezTo>
                    <a:pt x="64012" y="144905"/>
                    <a:pt x="64213" y="144905"/>
                    <a:pt x="64413" y="144771"/>
                  </a:cubicBezTo>
                  <a:lnTo>
                    <a:pt x="64813" y="144671"/>
                  </a:lnTo>
                  <a:cubicBezTo>
                    <a:pt x="65013" y="144571"/>
                    <a:pt x="65180" y="144538"/>
                    <a:pt x="65380" y="144538"/>
                  </a:cubicBezTo>
                  <a:lnTo>
                    <a:pt x="65513" y="144538"/>
                  </a:lnTo>
                  <a:cubicBezTo>
                    <a:pt x="65647" y="144538"/>
                    <a:pt x="65814" y="144538"/>
                    <a:pt x="65980" y="144438"/>
                  </a:cubicBezTo>
                  <a:lnTo>
                    <a:pt x="66848" y="144404"/>
                  </a:lnTo>
                  <a:cubicBezTo>
                    <a:pt x="66914" y="144404"/>
                    <a:pt x="67048" y="144371"/>
                    <a:pt x="67148" y="144371"/>
                  </a:cubicBezTo>
                  <a:cubicBezTo>
                    <a:pt x="67381" y="144337"/>
                    <a:pt x="67682" y="144337"/>
                    <a:pt x="67915" y="144171"/>
                  </a:cubicBezTo>
                  <a:lnTo>
                    <a:pt x="67982" y="144171"/>
                  </a:lnTo>
                  <a:cubicBezTo>
                    <a:pt x="68049" y="144171"/>
                    <a:pt x="68182" y="144171"/>
                    <a:pt x="68249" y="144071"/>
                  </a:cubicBezTo>
                  <a:lnTo>
                    <a:pt x="68416" y="144071"/>
                  </a:lnTo>
                  <a:cubicBezTo>
                    <a:pt x="68482" y="144071"/>
                    <a:pt x="68482" y="144071"/>
                    <a:pt x="68516" y="144104"/>
                  </a:cubicBezTo>
                  <a:cubicBezTo>
                    <a:pt x="68682" y="144204"/>
                    <a:pt x="68883" y="144237"/>
                    <a:pt x="69149" y="144237"/>
                  </a:cubicBezTo>
                  <a:cubicBezTo>
                    <a:pt x="69249" y="144237"/>
                    <a:pt x="69350" y="144237"/>
                    <a:pt x="69483" y="144204"/>
                  </a:cubicBezTo>
                  <a:lnTo>
                    <a:pt x="69917" y="144271"/>
                  </a:lnTo>
                  <a:cubicBezTo>
                    <a:pt x="70050" y="144404"/>
                    <a:pt x="70217" y="144404"/>
                    <a:pt x="70317" y="144404"/>
                  </a:cubicBezTo>
                  <a:lnTo>
                    <a:pt x="70350" y="144404"/>
                  </a:lnTo>
                  <a:cubicBezTo>
                    <a:pt x="70484" y="144504"/>
                    <a:pt x="70584" y="144538"/>
                    <a:pt x="70684" y="144538"/>
                  </a:cubicBezTo>
                  <a:lnTo>
                    <a:pt x="70717" y="144538"/>
                  </a:lnTo>
                  <a:cubicBezTo>
                    <a:pt x="70817" y="144604"/>
                    <a:pt x="70984" y="144771"/>
                    <a:pt x="71184" y="144771"/>
                  </a:cubicBezTo>
                  <a:cubicBezTo>
                    <a:pt x="71251" y="144771"/>
                    <a:pt x="71351" y="144738"/>
                    <a:pt x="71418" y="144738"/>
                  </a:cubicBezTo>
                  <a:cubicBezTo>
                    <a:pt x="71484" y="144771"/>
                    <a:pt x="71518" y="144771"/>
                    <a:pt x="71584" y="144838"/>
                  </a:cubicBezTo>
                  <a:cubicBezTo>
                    <a:pt x="71718" y="144838"/>
                    <a:pt x="71818" y="144905"/>
                    <a:pt x="71918" y="145005"/>
                  </a:cubicBezTo>
                  <a:cubicBezTo>
                    <a:pt x="72085" y="145105"/>
                    <a:pt x="72318" y="145238"/>
                    <a:pt x="72552" y="145238"/>
                  </a:cubicBezTo>
                  <a:lnTo>
                    <a:pt x="72585" y="145238"/>
                  </a:lnTo>
                  <a:cubicBezTo>
                    <a:pt x="72685" y="145271"/>
                    <a:pt x="72752" y="145338"/>
                    <a:pt x="72852" y="145338"/>
                  </a:cubicBezTo>
                  <a:lnTo>
                    <a:pt x="72885" y="145338"/>
                  </a:lnTo>
                  <a:cubicBezTo>
                    <a:pt x="72985" y="145405"/>
                    <a:pt x="73052" y="145438"/>
                    <a:pt x="73152" y="145438"/>
                  </a:cubicBezTo>
                  <a:lnTo>
                    <a:pt x="73186" y="145438"/>
                  </a:lnTo>
                  <a:cubicBezTo>
                    <a:pt x="73252" y="145538"/>
                    <a:pt x="73386" y="145572"/>
                    <a:pt x="73486" y="145572"/>
                  </a:cubicBezTo>
                  <a:lnTo>
                    <a:pt x="73586" y="145572"/>
                  </a:lnTo>
                  <a:lnTo>
                    <a:pt x="73919" y="145505"/>
                  </a:lnTo>
                  <a:cubicBezTo>
                    <a:pt x="74186" y="145405"/>
                    <a:pt x="74320" y="145205"/>
                    <a:pt x="74420" y="145038"/>
                  </a:cubicBezTo>
                  <a:cubicBezTo>
                    <a:pt x="74487" y="145005"/>
                    <a:pt x="74487" y="144938"/>
                    <a:pt x="74520" y="144938"/>
                  </a:cubicBezTo>
                  <a:lnTo>
                    <a:pt x="74553" y="144905"/>
                  </a:lnTo>
                  <a:cubicBezTo>
                    <a:pt x="74753" y="144771"/>
                    <a:pt x="74920" y="144604"/>
                    <a:pt x="75054" y="144438"/>
                  </a:cubicBezTo>
                  <a:cubicBezTo>
                    <a:pt x="75220" y="144237"/>
                    <a:pt x="75387" y="144071"/>
                    <a:pt x="75587" y="144004"/>
                  </a:cubicBezTo>
                  <a:lnTo>
                    <a:pt x="75921" y="144004"/>
                  </a:lnTo>
                  <a:cubicBezTo>
                    <a:pt x="76088" y="144004"/>
                    <a:pt x="76221" y="143904"/>
                    <a:pt x="76321" y="143870"/>
                  </a:cubicBezTo>
                  <a:cubicBezTo>
                    <a:pt x="76521" y="143737"/>
                    <a:pt x="76755" y="143704"/>
                    <a:pt x="77022" y="143670"/>
                  </a:cubicBezTo>
                  <a:lnTo>
                    <a:pt x="77522" y="143537"/>
                  </a:lnTo>
                  <a:cubicBezTo>
                    <a:pt x="77889" y="143537"/>
                    <a:pt x="78223" y="143370"/>
                    <a:pt x="78556" y="143070"/>
                  </a:cubicBezTo>
                  <a:lnTo>
                    <a:pt x="78690" y="143003"/>
                  </a:lnTo>
                  <a:cubicBezTo>
                    <a:pt x="78890" y="142770"/>
                    <a:pt x="79157" y="142536"/>
                    <a:pt x="79390" y="142336"/>
                  </a:cubicBezTo>
                  <a:cubicBezTo>
                    <a:pt x="79490" y="142369"/>
                    <a:pt x="79557" y="142369"/>
                    <a:pt x="79690" y="142369"/>
                  </a:cubicBezTo>
                  <a:lnTo>
                    <a:pt x="79924" y="142369"/>
                  </a:lnTo>
                  <a:cubicBezTo>
                    <a:pt x="80224" y="142436"/>
                    <a:pt x="80591" y="142570"/>
                    <a:pt x="80991" y="142603"/>
                  </a:cubicBezTo>
                  <a:cubicBezTo>
                    <a:pt x="81058" y="142603"/>
                    <a:pt x="81158" y="142670"/>
                    <a:pt x="81225" y="142670"/>
                  </a:cubicBezTo>
                  <a:cubicBezTo>
                    <a:pt x="81425" y="142670"/>
                    <a:pt x="81558" y="142570"/>
                    <a:pt x="81692" y="142503"/>
                  </a:cubicBezTo>
                  <a:cubicBezTo>
                    <a:pt x="81758" y="142369"/>
                    <a:pt x="81825" y="142203"/>
                    <a:pt x="81725" y="142002"/>
                  </a:cubicBezTo>
                  <a:cubicBezTo>
                    <a:pt x="81592" y="141535"/>
                    <a:pt x="81725" y="141102"/>
                    <a:pt x="81858" y="140668"/>
                  </a:cubicBezTo>
                  <a:lnTo>
                    <a:pt x="81858" y="140601"/>
                  </a:lnTo>
                  <a:cubicBezTo>
                    <a:pt x="82225" y="140368"/>
                    <a:pt x="82659" y="140068"/>
                    <a:pt x="83159" y="139934"/>
                  </a:cubicBezTo>
                  <a:lnTo>
                    <a:pt x="83226" y="139934"/>
                  </a:lnTo>
                  <a:cubicBezTo>
                    <a:pt x="83326" y="140001"/>
                    <a:pt x="83360" y="140001"/>
                    <a:pt x="83426" y="140001"/>
                  </a:cubicBezTo>
                  <a:cubicBezTo>
                    <a:pt x="83560" y="140001"/>
                    <a:pt x="83726" y="139934"/>
                    <a:pt x="83827" y="139834"/>
                  </a:cubicBezTo>
                  <a:lnTo>
                    <a:pt x="83893" y="139767"/>
                  </a:lnTo>
                  <a:cubicBezTo>
                    <a:pt x="83993" y="139701"/>
                    <a:pt x="84060" y="139667"/>
                    <a:pt x="84160" y="139601"/>
                  </a:cubicBezTo>
                  <a:cubicBezTo>
                    <a:pt x="84227" y="139567"/>
                    <a:pt x="84360" y="139501"/>
                    <a:pt x="84427" y="139434"/>
                  </a:cubicBezTo>
                  <a:lnTo>
                    <a:pt x="84761" y="139367"/>
                  </a:lnTo>
                  <a:lnTo>
                    <a:pt x="84861" y="139334"/>
                  </a:lnTo>
                  <a:lnTo>
                    <a:pt x="84894" y="139334"/>
                  </a:lnTo>
                  <a:cubicBezTo>
                    <a:pt x="84994" y="139334"/>
                    <a:pt x="85061" y="139334"/>
                    <a:pt x="85194" y="139234"/>
                  </a:cubicBezTo>
                  <a:lnTo>
                    <a:pt x="85228" y="139100"/>
                  </a:lnTo>
                  <a:cubicBezTo>
                    <a:pt x="85828" y="139034"/>
                    <a:pt x="86095" y="138733"/>
                    <a:pt x="86195" y="138266"/>
                  </a:cubicBezTo>
                  <a:lnTo>
                    <a:pt x="86195" y="138233"/>
                  </a:lnTo>
                  <a:cubicBezTo>
                    <a:pt x="86228" y="137866"/>
                    <a:pt x="86328" y="137432"/>
                    <a:pt x="86162" y="137032"/>
                  </a:cubicBezTo>
                  <a:lnTo>
                    <a:pt x="86162" y="136832"/>
                  </a:lnTo>
                  <a:lnTo>
                    <a:pt x="86095" y="136699"/>
                  </a:lnTo>
                  <a:lnTo>
                    <a:pt x="86095" y="136699"/>
                  </a:lnTo>
                  <a:lnTo>
                    <a:pt x="86162" y="136732"/>
                  </a:lnTo>
                  <a:cubicBezTo>
                    <a:pt x="86162" y="136699"/>
                    <a:pt x="86195" y="136532"/>
                    <a:pt x="86061" y="136432"/>
                  </a:cubicBezTo>
                  <a:lnTo>
                    <a:pt x="86061" y="136332"/>
                  </a:lnTo>
                  <a:cubicBezTo>
                    <a:pt x="86061" y="136165"/>
                    <a:pt x="86061" y="135998"/>
                    <a:pt x="85995" y="135831"/>
                  </a:cubicBezTo>
                  <a:cubicBezTo>
                    <a:pt x="85995" y="135765"/>
                    <a:pt x="85928" y="135765"/>
                    <a:pt x="85928" y="135765"/>
                  </a:cubicBezTo>
                  <a:lnTo>
                    <a:pt x="85995" y="135731"/>
                  </a:lnTo>
                  <a:lnTo>
                    <a:pt x="86095" y="135731"/>
                  </a:lnTo>
                  <a:cubicBezTo>
                    <a:pt x="86362" y="135731"/>
                    <a:pt x="86395" y="135531"/>
                    <a:pt x="86428" y="135498"/>
                  </a:cubicBezTo>
                  <a:lnTo>
                    <a:pt x="86428" y="135431"/>
                  </a:lnTo>
                  <a:cubicBezTo>
                    <a:pt x="86562" y="135164"/>
                    <a:pt x="86729" y="134764"/>
                    <a:pt x="86528" y="134397"/>
                  </a:cubicBezTo>
                  <a:cubicBezTo>
                    <a:pt x="86495" y="134197"/>
                    <a:pt x="86328" y="134097"/>
                    <a:pt x="86162" y="134097"/>
                  </a:cubicBezTo>
                  <a:cubicBezTo>
                    <a:pt x="86061" y="134097"/>
                    <a:pt x="86028" y="134097"/>
                    <a:pt x="85928" y="134163"/>
                  </a:cubicBezTo>
                  <a:lnTo>
                    <a:pt x="85261" y="134230"/>
                  </a:lnTo>
                  <a:lnTo>
                    <a:pt x="85194" y="134264"/>
                  </a:lnTo>
                  <a:cubicBezTo>
                    <a:pt x="85161" y="134264"/>
                    <a:pt x="85094" y="134264"/>
                    <a:pt x="85027" y="134330"/>
                  </a:cubicBezTo>
                  <a:lnTo>
                    <a:pt x="84594" y="134397"/>
                  </a:lnTo>
                  <a:cubicBezTo>
                    <a:pt x="84560" y="134364"/>
                    <a:pt x="84527" y="134364"/>
                    <a:pt x="84427" y="134364"/>
                  </a:cubicBezTo>
                  <a:cubicBezTo>
                    <a:pt x="84360" y="134364"/>
                    <a:pt x="84327" y="134364"/>
                    <a:pt x="84260" y="134397"/>
                  </a:cubicBezTo>
                  <a:cubicBezTo>
                    <a:pt x="84160" y="134364"/>
                    <a:pt x="83993" y="134364"/>
                    <a:pt x="83860" y="134364"/>
                  </a:cubicBezTo>
                  <a:cubicBezTo>
                    <a:pt x="83726" y="134364"/>
                    <a:pt x="83593" y="134364"/>
                    <a:pt x="83493" y="134397"/>
                  </a:cubicBezTo>
                  <a:cubicBezTo>
                    <a:pt x="83426" y="134397"/>
                    <a:pt x="83393" y="134430"/>
                    <a:pt x="83326" y="134430"/>
                  </a:cubicBezTo>
                  <a:cubicBezTo>
                    <a:pt x="83193" y="134497"/>
                    <a:pt x="83093" y="134497"/>
                    <a:pt x="83026" y="134497"/>
                  </a:cubicBezTo>
                  <a:lnTo>
                    <a:pt x="82926" y="134497"/>
                  </a:lnTo>
                  <a:lnTo>
                    <a:pt x="82759" y="134530"/>
                  </a:lnTo>
                  <a:lnTo>
                    <a:pt x="82526" y="134530"/>
                  </a:lnTo>
                  <a:cubicBezTo>
                    <a:pt x="82492" y="134530"/>
                    <a:pt x="82392" y="134530"/>
                    <a:pt x="82359" y="134564"/>
                  </a:cubicBezTo>
                  <a:lnTo>
                    <a:pt x="82325" y="134564"/>
                  </a:lnTo>
                  <a:cubicBezTo>
                    <a:pt x="81925" y="134564"/>
                    <a:pt x="81692" y="134764"/>
                    <a:pt x="81492" y="134897"/>
                  </a:cubicBezTo>
                  <a:lnTo>
                    <a:pt x="81325" y="134897"/>
                  </a:lnTo>
                  <a:cubicBezTo>
                    <a:pt x="81358" y="134864"/>
                    <a:pt x="81391" y="134764"/>
                    <a:pt x="81391" y="134731"/>
                  </a:cubicBezTo>
                  <a:cubicBezTo>
                    <a:pt x="81425" y="134564"/>
                    <a:pt x="81391" y="134430"/>
                    <a:pt x="81225" y="134264"/>
                  </a:cubicBezTo>
                  <a:lnTo>
                    <a:pt x="81191" y="134230"/>
                  </a:lnTo>
                  <a:lnTo>
                    <a:pt x="80991" y="134063"/>
                  </a:lnTo>
                  <a:cubicBezTo>
                    <a:pt x="80891" y="133930"/>
                    <a:pt x="80824" y="133897"/>
                    <a:pt x="80691" y="133897"/>
                  </a:cubicBezTo>
                  <a:cubicBezTo>
                    <a:pt x="80591" y="133830"/>
                    <a:pt x="80524" y="133763"/>
                    <a:pt x="80391" y="133763"/>
                  </a:cubicBezTo>
                  <a:cubicBezTo>
                    <a:pt x="80357" y="133763"/>
                    <a:pt x="80257" y="133730"/>
                    <a:pt x="80191" y="133696"/>
                  </a:cubicBezTo>
                  <a:cubicBezTo>
                    <a:pt x="80157" y="133663"/>
                    <a:pt x="80091" y="133663"/>
                    <a:pt x="80024" y="133596"/>
                  </a:cubicBezTo>
                  <a:cubicBezTo>
                    <a:pt x="79990" y="133563"/>
                    <a:pt x="79924" y="133530"/>
                    <a:pt x="79857" y="133530"/>
                  </a:cubicBezTo>
                  <a:lnTo>
                    <a:pt x="79824" y="133530"/>
                  </a:lnTo>
                  <a:lnTo>
                    <a:pt x="79757" y="133496"/>
                  </a:lnTo>
                  <a:lnTo>
                    <a:pt x="79690" y="133396"/>
                  </a:lnTo>
                  <a:cubicBezTo>
                    <a:pt x="79490" y="133263"/>
                    <a:pt x="79257" y="133196"/>
                    <a:pt x="79023" y="133196"/>
                  </a:cubicBezTo>
                  <a:cubicBezTo>
                    <a:pt x="78890" y="132929"/>
                    <a:pt x="78690" y="132729"/>
                    <a:pt x="78389" y="132696"/>
                  </a:cubicBezTo>
                  <a:lnTo>
                    <a:pt x="78189" y="132696"/>
                  </a:lnTo>
                  <a:lnTo>
                    <a:pt x="78089" y="132662"/>
                  </a:lnTo>
                  <a:lnTo>
                    <a:pt x="77689" y="132662"/>
                  </a:lnTo>
                  <a:cubicBezTo>
                    <a:pt x="77822" y="132596"/>
                    <a:pt x="77889" y="132529"/>
                    <a:pt x="77989" y="132362"/>
                  </a:cubicBezTo>
                  <a:lnTo>
                    <a:pt x="78022" y="132229"/>
                  </a:lnTo>
                  <a:lnTo>
                    <a:pt x="78022" y="132162"/>
                  </a:lnTo>
                  <a:cubicBezTo>
                    <a:pt x="78056" y="132162"/>
                    <a:pt x="78089" y="132195"/>
                    <a:pt x="78189" y="132195"/>
                  </a:cubicBezTo>
                  <a:cubicBezTo>
                    <a:pt x="78256" y="132229"/>
                    <a:pt x="78356" y="132229"/>
                    <a:pt x="78423" y="132229"/>
                  </a:cubicBezTo>
                  <a:lnTo>
                    <a:pt x="78656" y="132229"/>
                  </a:lnTo>
                  <a:cubicBezTo>
                    <a:pt x="78923" y="132396"/>
                    <a:pt x="79090" y="132496"/>
                    <a:pt x="79257" y="132496"/>
                  </a:cubicBezTo>
                  <a:cubicBezTo>
                    <a:pt x="79490" y="132496"/>
                    <a:pt x="79590" y="132362"/>
                    <a:pt x="79724" y="132229"/>
                  </a:cubicBezTo>
                  <a:lnTo>
                    <a:pt x="79824" y="132195"/>
                  </a:lnTo>
                  <a:cubicBezTo>
                    <a:pt x="80024" y="132095"/>
                    <a:pt x="80224" y="131929"/>
                    <a:pt x="80357" y="131695"/>
                  </a:cubicBezTo>
                  <a:lnTo>
                    <a:pt x="80658" y="131528"/>
                  </a:lnTo>
                  <a:cubicBezTo>
                    <a:pt x="80924" y="131395"/>
                    <a:pt x="81158" y="131161"/>
                    <a:pt x="81325" y="130828"/>
                  </a:cubicBezTo>
                  <a:lnTo>
                    <a:pt x="81358" y="130728"/>
                  </a:lnTo>
                  <a:lnTo>
                    <a:pt x="81358" y="130661"/>
                  </a:lnTo>
                  <a:cubicBezTo>
                    <a:pt x="81358" y="130494"/>
                    <a:pt x="81325" y="130361"/>
                    <a:pt x="81225" y="130261"/>
                  </a:cubicBezTo>
                  <a:cubicBezTo>
                    <a:pt x="81258" y="130161"/>
                    <a:pt x="81258" y="130027"/>
                    <a:pt x="81258" y="129860"/>
                  </a:cubicBezTo>
                  <a:cubicBezTo>
                    <a:pt x="81258" y="129760"/>
                    <a:pt x="81258" y="129760"/>
                    <a:pt x="81358" y="129694"/>
                  </a:cubicBezTo>
                  <a:cubicBezTo>
                    <a:pt x="81425" y="129560"/>
                    <a:pt x="81492" y="129427"/>
                    <a:pt x="81425" y="129327"/>
                  </a:cubicBezTo>
                  <a:cubicBezTo>
                    <a:pt x="81425" y="129227"/>
                    <a:pt x="81391" y="129160"/>
                    <a:pt x="81258" y="129060"/>
                  </a:cubicBezTo>
                  <a:lnTo>
                    <a:pt x="81258" y="129026"/>
                  </a:lnTo>
                  <a:lnTo>
                    <a:pt x="81325" y="128926"/>
                  </a:lnTo>
                  <a:cubicBezTo>
                    <a:pt x="81391" y="128726"/>
                    <a:pt x="81492" y="128393"/>
                    <a:pt x="81225" y="128092"/>
                  </a:cubicBezTo>
                  <a:lnTo>
                    <a:pt x="81191" y="128059"/>
                  </a:lnTo>
                  <a:lnTo>
                    <a:pt x="81158" y="128059"/>
                  </a:lnTo>
                  <a:cubicBezTo>
                    <a:pt x="81091" y="128026"/>
                    <a:pt x="81058" y="128026"/>
                    <a:pt x="81025" y="128026"/>
                  </a:cubicBezTo>
                  <a:lnTo>
                    <a:pt x="81058" y="128026"/>
                  </a:lnTo>
                  <a:cubicBezTo>
                    <a:pt x="81258" y="128026"/>
                    <a:pt x="81492" y="127992"/>
                    <a:pt x="81692" y="127826"/>
                  </a:cubicBezTo>
                  <a:cubicBezTo>
                    <a:pt x="81825" y="128026"/>
                    <a:pt x="81992" y="128193"/>
                    <a:pt x="82259" y="128193"/>
                  </a:cubicBezTo>
                  <a:cubicBezTo>
                    <a:pt x="82392" y="128193"/>
                    <a:pt x="82526" y="128159"/>
                    <a:pt x="82692" y="128092"/>
                  </a:cubicBezTo>
                  <a:lnTo>
                    <a:pt x="82926" y="128059"/>
                  </a:lnTo>
                  <a:lnTo>
                    <a:pt x="83059" y="128059"/>
                  </a:lnTo>
                  <a:cubicBezTo>
                    <a:pt x="83159" y="128059"/>
                    <a:pt x="83326" y="128026"/>
                    <a:pt x="83426" y="127859"/>
                  </a:cubicBezTo>
                  <a:lnTo>
                    <a:pt x="83526" y="127826"/>
                  </a:lnTo>
                  <a:lnTo>
                    <a:pt x="83560" y="127826"/>
                  </a:lnTo>
                  <a:cubicBezTo>
                    <a:pt x="83660" y="127759"/>
                    <a:pt x="83726" y="127759"/>
                    <a:pt x="83827" y="127659"/>
                  </a:cubicBezTo>
                  <a:lnTo>
                    <a:pt x="83893" y="127592"/>
                  </a:lnTo>
                  <a:lnTo>
                    <a:pt x="83927" y="127592"/>
                  </a:lnTo>
                  <a:cubicBezTo>
                    <a:pt x="84027" y="127559"/>
                    <a:pt x="84193" y="127525"/>
                    <a:pt x="84260" y="127325"/>
                  </a:cubicBezTo>
                  <a:lnTo>
                    <a:pt x="84527" y="126992"/>
                  </a:lnTo>
                  <a:lnTo>
                    <a:pt x="84560" y="126925"/>
                  </a:lnTo>
                  <a:cubicBezTo>
                    <a:pt x="84727" y="126825"/>
                    <a:pt x="84927" y="126658"/>
                    <a:pt x="84994" y="126391"/>
                  </a:cubicBezTo>
                  <a:cubicBezTo>
                    <a:pt x="85061" y="126091"/>
                    <a:pt x="84894" y="125891"/>
                    <a:pt x="84761" y="125824"/>
                  </a:cubicBezTo>
                  <a:lnTo>
                    <a:pt x="84727" y="125757"/>
                  </a:lnTo>
                  <a:cubicBezTo>
                    <a:pt x="84660" y="125691"/>
                    <a:pt x="84694" y="125557"/>
                    <a:pt x="84727" y="125357"/>
                  </a:cubicBezTo>
                  <a:lnTo>
                    <a:pt x="84861" y="125324"/>
                  </a:lnTo>
                  <a:cubicBezTo>
                    <a:pt x="84927" y="125357"/>
                    <a:pt x="85027" y="125391"/>
                    <a:pt x="85061" y="125391"/>
                  </a:cubicBezTo>
                  <a:cubicBezTo>
                    <a:pt x="85194" y="125391"/>
                    <a:pt x="85361" y="125324"/>
                    <a:pt x="85494" y="125157"/>
                  </a:cubicBezTo>
                  <a:cubicBezTo>
                    <a:pt x="85528" y="125090"/>
                    <a:pt x="85561" y="125024"/>
                    <a:pt x="85561" y="124990"/>
                  </a:cubicBezTo>
                  <a:lnTo>
                    <a:pt x="85561" y="124924"/>
                  </a:lnTo>
                  <a:cubicBezTo>
                    <a:pt x="85695" y="124890"/>
                    <a:pt x="85761" y="124757"/>
                    <a:pt x="85861" y="124657"/>
                  </a:cubicBezTo>
                  <a:cubicBezTo>
                    <a:pt x="85928" y="124590"/>
                    <a:pt x="85928" y="124523"/>
                    <a:pt x="85995" y="124490"/>
                  </a:cubicBezTo>
                  <a:cubicBezTo>
                    <a:pt x="85995" y="124423"/>
                    <a:pt x="86028" y="124390"/>
                    <a:pt x="86028" y="124390"/>
                  </a:cubicBezTo>
                  <a:cubicBezTo>
                    <a:pt x="86395" y="124323"/>
                    <a:pt x="86495" y="124023"/>
                    <a:pt x="86528" y="123823"/>
                  </a:cubicBezTo>
                  <a:cubicBezTo>
                    <a:pt x="86528" y="123723"/>
                    <a:pt x="86562" y="123689"/>
                    <a:pt x="86562" y="123656"/>
                  </a:cubicBezTo>
                  <a:lnTo>
                    <a:pt x="86695" y="123489"/>
                  </a:lnTo>
                  <a:cubicBezTo>
                    <a:pt x="86829" y="123389"/>
                    <a:pt x="86929" y="123322"/>
                    <a:pt x="87029" y="123256"/>
                  </a:cubicBezTo>
                  <a:lnTo>
                    <a:pt x="87096" y="123189"/>
                  </a:lnTo>
                  <a:lnTo>
                    <a:pt x="87596" y="122989"/>
                  </a:lnTo>
                  <a:cubicBezTo>
                    <a:pt x="88063" y="122889"/>
                    <a:pt x="88063" y="122555"/>
                    <a:pt x="88096" y="122355"/>
                  </a:cubicBezTo>
                  <a:lnTo>
                    <a:pt x="88096" y="122222"/>
                  </a:lnTo>
                  <a:lnTo>
                    <a:pt x="88096" y="122088"/>
                  </a:lnTo>
                  <a:cubicBezTo>
                    <a:pt x="88163" y="121921"/>
                    <a:pt x="88196" y="121755"/>
                    <a:pt x="88196" y="121588"/>
                  </a:cubicBezTo>
                  <a:lnTo>
                    <a:pt x="88230" y="121354"/>
                  </a:lnTo>
                  <a:lnTo>
                    <a:pt x="88230" y="121254"/>
                  </a:lnTo>
                  <a:cubicBezTo>
                    <a:pt x="88230" y="121221"/>
                    <a:pt x="88230" y="121188"/>
                    <a:pt x="88263" y="121154"/>
                  </a:cubicBezTo>
                  <a:cubicBezTo>
                    <a:pt x="88330" y="121087"/>
                    <a:pt x="88330" y="121054"/>
                    <a:pt x="88330" y="120987"/>
                  </a:cubicBezTo>
                  <a:cubicBezTo>
                    <a:pt x="88396" y="120721"/>
                    <a:pt x="88430" y="120520"/>
                    <a:pt x="88396" y="120254"/>
                  </a:cubicBezTo>
                  <a:lnTo>
                    <a:pt x="88396" y="120220"/>
                  </a:lnTo>
                  <a:cubicBezTo>
                    <a:pt x="88497" y="119653"/>
                    <a:pt x="88697" y="119086"/>
                    <a:pt x="88930" y="118686"/>
                  </a:cubicBezTo>
                  <a:lnTo>
                    <a:pt x="88930" y="118586"/>
                  </a:lnTo>
                  <a:cubicBezTo>
                    <a:pt x="89164" y="118486"/>
                    <a:pt x="89164" y="118252"/>
                    <a:pt x="89197" y="118152"/>
                  </a:cubicBezTo>
                  <a:cubicBezTo>
                    <a:pt x="89264" y="118019"/>
                    <a:pt x="89364" y="117852"/>
                    <a:pt x="89397" y="117718"/>
                  </a:cubicBezTo>
                  <a:lnTo>
                    <a:pt x="89431" y="117652"/>
                  </a:lnTo>
                  <a:lnTo>
                    <a:pt x="89431" y="117552"/>
                  </a:lnTo>
                  <a:cubicBezTo>
                    <a:pt x="89431" y="117518"/>
                    <a:pt x="89431" y="117485"/>
                    <a:pt x="89497" y="117385"/>
                  </a:cubicBezTo>
                  <a:cubicBezTo>
                    <a:pt x="89531" y="117251"/>
                    <a:pt x="89564" y="117085"/>
                    <a:pt x="89531" y="116918"/>
                  </a:cubicBezTo>
                  <a:lnTo>
                    <a:pt x="89497" y="116851"/>
                  </a:lnTo>
                  <a:cubicBezTo>
                    <a:pt x="89497" y="116851"/>
                    <a:pt x="89497" y="116818"/>
                    <a:pt x="89531" y="116751"/>
                  </a:cubicBezTo>
                  <a:cubicBezTo>
                    <a:pt x="89531" y="116718"/>
                    <a:pt x="89564" y="116684"/>
                    <a:pt x="89564" y="116651"/>
                  </a:cubicBezTo>
                  <a:cubicBezTo>
                    <a:pt x="89664" y="116518"/>
                    <a:pt x="89731" y="116384"/>
                    <a:pt x="89764" y="116217"/>
                  </a:cubicBezTo>
                  <a:cubicBezTo>
                    <a:pt x="90264" y="115984"/>
                    <a:pt x="90398" y="115650"/>
                    <a:pt x="90231" y="115350"/>
                  </a:cubicBezTo>
                  <a:cubicBezTo>
                    <a:pt x="90164" y="115150"/>
                    <a:pt x="90164" y="114983"/>
                    <a:pt x="90098" y="114850"/>
                  </a:cubicBezTo>
                  <a:lnTo>
                    <a:pt x="90098" y="114650"/>
                  </a:lnTo>
                  <a:lnTo>
                    <a:pt x="90098" y="114316"/>
                  </a:lnTo>
                  <a:cubicBezTo>
                    <a:pt x="90098" y="114216"/>
                    <a:pt x="90098" y="114149"/>
                    <a:pt x="90164" y="114049"/>
                  </a:cubicBezTo>
                  <a:cubicBezTo>
                    <a:pt x="90164" y="114016"/>
                    <a:pt x="90198" y="113916"/>
                    <a:pt x="90198" y="113849"/>
                  </a:cubicBezTo>
                  <a:cubicBezTo>
                    <a:pt x="90198" y="113682"/>
                    <a:pt x="90198" y="113549"/>
                    <a:pt x="90164" y="113415"/>
                  </a:cubicBezTo>
                  <a:cubicBezTo>
                    <a:pt x="90098" y="113382"/>
                    <a:pt x="90064" y="113349"/>
                    <a:pt x="90064" y="113282"/>
                  </a:cubicBezTo>
                  <a:cubicBezTo>
                    <a:pt x="90064" y="113282"/>
                    <a:pt x="90064" y="113249"/>
                    <a:pt x="90031" y="113249"/>
                  </a:cubicBezTo>
                  <a:lnTo>
                    <a:pt x="89931" y="112415"/>
                  </a:lnTo>
                  <a:lnTo>
                    <a:pt x="89931" y="112381"/>
                  </a:lnTo>
                  <a:cubicBezTo>
                    <a:pt x="89931" y="112248"/>
                    <a:pt x="89931" y="112114"/>
                    <a:pt x="89864" y="112014"/>
                  </a:cubicBezTo>
                  <a:lnTo>
                    <a:pt x="89764" y="111614"/>
                  </a:lnTo>
                  <a:cubicBezTo>
                    <a:pt x="89697" y="111280"/>
                    <a:pt x="89531" y="111047"/>
                    <a:pt x="89330" y="110880"/>
                  </a:cubicBezTo>
                  <a:lnTo>
                    <a:pt x="89064" y="110613"/>
                  </a:lnTo>
                  <a:cubicBezTo>
                    <a:pt x="88863" y="110413"/>
                    <a:pt x="88597" y="110180"/>
                    <a:pt x="88363" y="110013"/>
                  </a:cubicBezTo>
                  <a:lnTo>
                    <a:pt x="88230" y="109879"/>
                  </a:lnTo>
                  <a:cubicBezTo>
                    <a:pt x="88196" y="109846"/>
                    <a:pt x="88163" y="109779"/>
                    <a:pt x="88063" y="109746"/>
                  </a:cubicBezTo>
                  <a:cubicBezTo>
                    <a:pt x="88030" y="109713"/>
                    <a:pt x="87996" y="109713"/>
                    <a:pt x="87996" y="109713"/>
                  </a:cubicBezTo>
                  <a:cubicBezTo>
                    <a:pt x="87863" y="109579"/>
                    <a:pt x="87663" y="109446"/>
                    <a:pt x="87529" y="109379"/>
                  </a:cubicBezTo>
                  <a:cubicBezTo>
                    <a:pt x="87496" y="109346"/>
                    <a:pt x="87429" y="109346"/>
                    <a:pt x="87396" y="109279"/>
                  </a:cubicBezTo>
                  <a:cubicBezTo>
                    <a:pt x="87362" y="109246"/>
                    <a:pt x="87362" y="109212"/>
                    <a:pt x="87329" y="109212"/>
                  </a:cubicBezTo>
                  <a:cubicBezTo>
                    <a:pt x="87262" y="109112"/>
                    <a:pt x="87229" y="109046"/>
                    <a:pt x="87162" y="109012"/>
                  </a:cubicBezTo>
                  <a:cubicBezTo>
                    <a:pt x="87062" y="108912"/>
                    <a:pt x="86995" y="108879"/>
                    <a:pt x="86862" y="108845"/>
                  </a:cubicBezTo>
                  <a:lnTo>
                    <a:pt x="86762" y="108745"/>
                  </a:lnTo>
                  <a:cubicBezTo>
                    <a:pt x="86729" y="108679"/>
                    <a:pt x="86662" y="108545"/>
                    <a:pt x="86528" y="108445"/>
                  </a:cubicBezTo>
                  <a:lnTo>
                    <a:pt x="86395" y="108345"/>
                  </a:lnTo>
                  <a:cubicBezTo>
                    <a:pt x="86362" y="108278"/>
                    <a:pt x="86328" y="108245"/>
                    <a:pt x="86228" y="108212"/>
                  </a:cubicBezTo>
                  <a:cubicBezTo>
                    <a:pt x="85928" y="108045"/>
                    <a:pt x="85661" y="107878"/>
                    <a:pt x="85361" y="107745"/>
                  </a:cubicBezTo>
                  <a:cubicBezTo>
                    <a:pt x="85161" y="107678"/>
                    <a:pt x="84994" y="107578"/>
                    <a:pt x="84727" y="107544"/>
                  </a:cubicBezTo>
                  <a:cubicBezTo>
                    <a:pt x="84660" y="107544"/>
                    <a:pt x="84594" y="107511"/>
                    <a:pt x="84527" y="107511"/>
                  </a:cubicBezTo>
                  <a:cubicBezTo>
                    <a:pt x="84494" y="107511"/>
                    <a:pt x="84427" y="107511"/>
                    <a:pt x="84394" y="107444"/>
                  </a:cubicBezTo>
                  <a:cubicBezTo>
                    <a:pt x="84360" y="107444"/>
                    <a:pt x="84327" y="107444"/>
                    <a:pt x="84260" y="107411"/>
                  </a:cubicBezTo>
                  <a:lnTo>
                    <a:pt x="83860" y="107411"/>
                  </a:lnTo>
                  <a:cubicBezTo>
                    <a:pt x="83760" y="107411"/>
                    <a:pt x="83693" y="107411"/>
                    <a:pt x="83593" y="107378"/>
                  </a:cubicBezTo>
                  <a:cubicBezTo>
                    <a:pt x="83526" y="107378"/>
                    <a:pt x="83426" y="107344"/>
                    <a:pt x="83393" y="107278"/>
                  </a:cubicBezTo>
                  <a:lnTo>
                    <a:pt x="83360" y="107244"/>
                  </a:lnTo>
                  <a:cubicBezTo>
                    <a:pt x="83226" y="107211"/>
                    <a:pt x="83059" y="107178"/>
                    <a:pt x="82893" y="107111"/>
                  </a:cubicBezTo>
                  <a:cubicBezTo>
                    <a:pt x="82792" y="107111"/>
                    <a:pt x="82759" y="107077"/>
                    <a:pt x="82626" y="107044"/>
                  </a:cubicBezTo>
                  <a:lnTo>
                    <a:pt x="82459" y="106944"/>
                  </a:lnTo>
                  <a:cubicBezTo>
                    <a:pt x="82359" y="106877"/>
                    <a:pt x="82225" y="106844"/>
                    <a:pt x="82059" y="106777"/>
                  </a:cubicBezTo>
                  <a:cubicBezTo>
                    <a:pt x="81959" y="106744"/>
                    <a:pt x="81925" y="106744"/>
                    <a:pt x="81858" y="106744"/>
                  </a:cubicBezTo>
                  <a:cubicBezTo>
                    <a:pt x="81792" y="106744"/>
                    <a:pt x="81725" y="106744"/>
                    <a:pt x="81625" y="106777"/>
                  </a:cubicBezTo>
                  <a:cubicBezTo>
                    <a:pt x="81458" y="106877"/>
                    <a:pt x="81425" y="106944"/>
                    <a:pt x="81391" y="107044"/>
                  </a:cubicBezTo>
                  <a:cubicBezTo>
                    <a:pt x="81225" y="107011"/>
                    <a:pt x="81025" y="107011"/>
                    <a:pt x="80858" y="106944"/>
                  </a:cubicBezTo>
                  <a:cubicBezTo>
                    <a:pt x="80558" y="106911"/>
                    <a:pt x="80224" y="106844"/>
                    <a:pt x="79890" y="106844"/>
                  </a:cubicBezTo>
                  <a:lnTo>
                    <a:pt x="79724" y="106844"/>
                  </a:lnTo>
                  <a:cubicBezTo>
                    <a:pt x="79724" y="106844"/>
                    <a:pt x="79690" y="106777"/>
                    <a:pt x="79624" y="106777"/>
                  </a:cubicBezTo>
                  <a:lnTo>
                    <a:pt x="79423" y="106711"/>
                  </a:lnTo>
                  <a:lnTo>
                    <a:pt x="79290" y="106711"/>
                  </a:lnTo>
                  <a:cubicBezTo>
                    <a:pt x="79223" y="106711"/>
                    <a:pt x="79123" y="106677"/>
                    <a:pt x="79056" y="106677"/>
                  </a:cubicBezTo>
                  <a:cubicBezTo>
                    <a:pt x="78956" y="106677"/>
                    <a:pt x="78890" y="106677"/>
                    <a:pt x="78790" y="106711"/>
                  </a:cubicBezTo>
                  <a:lnTo>
                    <a:pt x="78723" y="106711"/>
                  </a:lnTo>
                  <a:cubicBezTo>
                    <a:pt x="78690" y="106677"/>
                    <a:pt x="78589" y="106677"/>
                    <a:pt x="78556" y="106677"/>
                  </a:cubicBezTo>
                  <a:cubicBezTo>
                    <a:pt x="78423" y="106677"/>
                    <a:pt x="78356" y="106711"/>
                    <a:pt x="78256" y="106777"/>
                  </a:cubicBezTo>
                  <a:cubicBezTo>
                    <a:pt x="78189" y="106877"/>
                    <a:pt x="78122" y="106877"/>
                    <a:pt x="78022" y="106877"/>
                  </a:cubicBezTo>
                  <a:lnTo>
                    <a:pt x="77589" y="106877"/>
                  </a:lnTo>
                  <a:cubicBezTo>
                    <a:pt x="77022" y="106877"/>
                    <a:pt x="76588" y="107111"/>
                    <a:pt x="76355" y="107678"/>
                  </a:cubicBezTo>
                  <a:lnTo>
                    <a:pt x="76288" y="107778"/>
                  </a:lnTo>
                  <a:cubicBezTo>
                    <a:pt x="76254" y="107878"/>
                    <a:pt x="76221" y="108011"/>
                    <a:pt x="76188" y="108078"/>
                  </a:cubicBezTo>
                  <a:cubicBezTo>
                    <a:pt x="76121" y="108178"/>
                    <a:pt x="76088" y="108245"/>
                    <a:pt x="76121" y="108412"/>
                  </a:cubicBezTo>
                  <a:cubicBezTo>
                    <a:pt x="76188" y="108512"/>
                    <a:pt x="76121" y="108579"/>
                    <a:pt x="76054" y="108712"/>
                  </a:cubicBezTo>
                  <a:lnTo>
                    <a:pt x="76021" y="108779"/>
                  </a:lnTo>
                  <a:lnTo>
                    <a:pt x="75954" y="108912"/>
                  </a:lnTo>
                  <a:cubicBezTo>
                    <a:pt x="75954" y="109112"/>
                    <a:pt x="75854" y="109246"/>
                    <a:pt x="75587" y="109446"/>
                  </a:cubicBezTo>
                  <a:cubicBezTo>
                    <a:pt x="75454" y="109579"/>
                    <a:pt x="75287" y="109713"/>
                    <a:pt x="75220" y="109879"/>
                  </a:cubicBezTo>
                  <a:cubicBezTo>
                    <a:pt x="75054" y="109779"/>
                    <a:pt x="74887" y="109713"/>
                    <a:pt x="74687" y="109713"/>
                  </a:cubicBezTo>
                  <a:lnTo>
                    <a:pt x="74353" y="109713"/>
                  </a:lnTo>
                  <a:cubicBezTo>
                    <a:pt x="74220" y="109713"/>
                    <a:pt x="74053" y="109679"/>
                    <a:pt x="73919" y="109579"/>
                  </a:cubicBezTo>
                  <a:lnTo>
                    <a:pt x="73786" y="109346"/>
                  </a:lnTo>
                  <a:cubicBezTo>
                    <a:pt x="73786" y="109279"/>
                    <a:pt x="73753" y="109246"/>
                    <a:pt x="73753" y="109246"/>
                  </a:cubicBezTo>
                  <a:cubicBezTo>
                    <a:pt x="73719" y="109179"/>
                    <a:pt x="73686" y="109012"/>
                    <a:pt x="73586" y="108945"/>
                  </a:cubicBezTo>
                  <a:cubicBezTo>
                    <a:pt x="73519" y="108879"/>
                    <a:pt x="73452" y="108779"/>
                    <a:pt x="73386" y="108745"/>
                  </a:cubicBezTo>
                  <a:cubicBezTo>
                    <a:pt x="73219" y="108612"/>
                    <a:pt x="73052" y="108545"/>
                    <a:pt x="72785" y="108445"/>
                  </a:cubicBezTo>
                  <a:cubicBezTo>
                    <a:pt x="72752" y="108445"/>
                    <a:pt x="72719" y="108412"/>
                    <a:pt x="72619" y="108412"/>
                  </a:cubicBezTo>
                  <a:cubicBezTo>
                    <a:pt x="72552" y="108412"/>
                    <a:pt x="72418" y="108412"/>
                    <a:pt x="72352" y="108378"/>
                  </a:cubicBezTo>
                  <a:cubicBezTo>
                    <a:pt x="72452" y="108278"/>
                    <a:pt x="72552" y="108112"/>
                    <a:pt x="72552" y="108045"/>
                  </a:cubicBezTo>
                  <a:cubicBezTo>
                    <a:pt x="72552" y="108011"/>
                    <a:pt x="72552" y="108011"/>
                    <a:pt x="72585" y="107945"/>
                  </a:cubicBezTo>
                  <a:cubicBezTo>
                    <a:pt x="72752" y="107511"/>
                    <a:pt x="73019" y="107178"/>
                    <a:pt x="73386" y="106877"/>
                  </a:cubicBezTo>
                  <a:cubicBezTo>
                    <a:pt x="73452" y="106777"/>
                    <a:pt x="73519" y="106711"/>
                    <a:pt x="73586" y="106610"/>
                  </a:cubicBezTo>
                  <a:cubicBezTo>
                    <a:pt x="73619" y="106577"/>
                    <a:pt x="73686" y="106510"/>
                    <a:pt x="73719" y="106444"/>
                  </a:cubicBezTo>
                  <a:cubicBezTo>
                    <a:pt x="74020" y="106277"/>
                    <a:pt x="74220" y="106043"/>
                    <a:pt x="74386" y="105843"/>
                  </a:cubicBezTo>
                  <a:lnTo>
                    <a:pt x="74587" y="105610"/>
                  </a:lnTo>
                  <a:cubicBezTo>
                    <a:pt x="74620" y="105576"/>
                    <a:pt x="74687" y="105543"/>
                    <a:pt x="74787" y="105543"/>
                  </a:cubicBezTo>
                  <a:cubicBezTo>
                    <a:pt x="74920" y="105543"/>
                    <a:pt x="75087" y="105510"/>
                    <a:pt x="75220" y="105410"/>
                  </a:cubicBezTo>
                  <a:lnTo>
                    <a:pt x="75254" y="105376"/>
                  </a:lnTo>
                  <a:cubicBezTo>
                    <a:pt x="75387" y="105176"/>
                    <a:pt x="75421" y="105009"/>
                    <a:pt x="75421" y="104776"/>
                  </a:cubicBezTo>
                  <a:lnTo>
                    <a:pt x="75421" y="104709"/>
                  </a:lnTo>
                  <a:cubicBezTo>
                    <a:pt x="75421" y="104676"/>
                    <a:pt x="75421" y="104609"/>
                    <a:pt x="75454" y="104576"/>
                  </a:cubicBezTo>
                  <a:cubicBezTo>
                    <a:pt x="75521" y="104509"/>
                    <a:pt x="75521" y="104409"/>
                    <a:pt x="75521" y="104342"/>
                  </a:cubicBezTo>
                  <a:lnTo>
                    <a:pt x="75521" y="104242"/>
                  </a:lnTo>
                  <a:cubicBezTo>
                    <a:pt x="75521" y="103942"/>
                    <a:pt x="75521" y="103675"/>
                    <a:pt x="75454" y="103341"/>
                  </a:cubicBezTo>
                  <a:cubicBezTo>
                    <a:pt x="75421" y="103241"/>
                    <a:pt x="75421" y="103175"/>
                    <a:pt x="75387" y="103108"/>
                  </a:cubicBezTo>
                  <a:cubicBezTo>
                    <a:pt x="75387" y="103075"/>
                    <a:pt x="75354" y="103008"/>
                    <a:pt x="75354" y="103008"/>
                  </a:cubicBezTo>
                  <a:lnTo>
                    <a:pt x="75354" y="102874"/>
                  </a:lnTo>
                  <a:cubicBezTo>
                    <a:pt x="75354" y="102741"/>
                    <a:pt x="75354" y="102574"/>
                    <a:pt x="75254" y="102407"/>
                  </a:cubicBezTo>
                  <a:lnTo>
                    <a:pt x="75220" y="102341"/>
                  </a:lnTo>
                  <a:cubicBezTo>
                    <a:pt x="75187" y="102241"/>
                    <a:pt x="75120" y="102107"/>
                    <a:pt x="75087" y="102040"/>
                  </a:cubicBezTo>
                  <a:cubicBezTo>
                    <a:pt x="75054" y="101907"/>
                    <a:pt x="74954" y="101774"/>
                    <a:pt x="74887" y="101707"/>
                  </a:cubicBezTo>
                  <a:cubicBezTo>
                    <a:pt x="74853" y="101674"/>
                    <a:pt x="74853" y="101573"/>
                    <a:pt x="74787" y="101540"/>
                  </a:cubicBezTo>
                  <a:cubicBezTo>
                    <a:pt x="74787" y="101507"/>
                    <a:pt x="74753" y="101440"/>
                    <a:pt x="74753" y="101407"/>
                  </a:cubicBezTo>
                  <a:cubicBezTo>
                    <a:pt x="74753" y="101373"/>
                    <a:pt x="74720" y="101340"/>
                    <a:pt x="74720" y="101340"/>
                  </a:cubicBezTo>
                  <a:cubicBezTo>
                    <a:pt x="74620" y="101173"/>
                    <a:pt x="74587" y="101006"/>
                    <a:pt x="74520" y="100840"/>
                  </a:cubicBezTo>
                  <a:cubicBezTo>
                    <a:pt x="74520" y="100773"/>
                    <a:pt x="74453" y="100740"/>
                    <a:pt x="74453" y="100740"/>
                  </a:cubicBezTo>
                  <a:cubicBezTo>
                    <a:pt x="74420" y="100673"/>
                    <a:pt x="74386" y="100606"/>
                    <a:pt x="74353" y="100539"/>
                  </a:cubicBezTo>
                  <a:cubicBezTo>
                    <a:pt x="74286" y="100439"/>
                    <a:pt x="74253" y="100406"/>
                    <a:pt x="74220" y="100273"/>
                  </a:cubicBezTo>
                  <a:cubicBezTo>
                    <a:pt x="74220" y="100239"/>
                    <a:pt x="74186" y="100206"/>
                    <a:pt x="74186" y="100206"/>
                  </a:cubicBezTo>
                  <a:cubicBezTo>
                    <a:pt x="74120" y="100106"/>
                    <a:pt x="74086" y="100039"/>
                    <a:pt x="74086" y="99939"/>
                  </a:cubicBezTo>
                  <a:lnTo>
                    <a:pt x="74053" y="99872"/>
                  </a:lnTo>
                  <a:cubicBezTo>
                    <a:pt x="74020" y="99772"/>
                    <a:pt x="73953" y="99672"/>
                    <a:pt x="73919" y="99572"/>
                  </a:cubicBezTo>
                  <a:cubicBezTo>
                    <a:pt x="73886" y="99439"/>
                    <a:pt x="73853" y="99339"/>
                    <a:pt x="73686" y="99205"/>
                  </a:cubicBezTo>
                  <a:lnTo>
                    <a:pt x="73686" y="99172"/>
                  </a:lnTo>
                  <a:cubicBezTo>
                    <a:pt x="73619" y="99072"/>
                    <a:pt x="73586" y="99005"/>
                    <a:pt x="73553" y="98872"/>
                  </a:cubicBezTo>
                  <a:cubicBezTo>
                    <a:pt x="73519" y="98671"/>
                    <a:pt x="73419" y="98438"/>
                    <a:pt x="73252" y="98271"/>
                  </a:cubicBezTo>
                  <a:cubicBezTo>
                    <a:pt x="73219" y="98238"/>
                    <a:pt x="73219" y="98204"/>
                    <a:pt x="73186" y="98171"/>
                  </a:cubicBezTo>
                  <a:lnTo>
                    <a:pt x="73086" y="98071"/>
                  </a:lnTo>
                  <a:lnTo>
                    <a:pt x="73019" y="98004"/>
                  </a:lnTo>
                  <a:cubicBezTo>
                    <a:pt x="72919" y="97904"/>
                    <a:pt x="72852" y="97837"/>
                    <a:pt x="72719" y="97771"/>
                  </a:cubicBezTo>
                  <a:lnTo>
                    <a:pt x="72418" y="97771"/>
                  </a:lnTo>
                  <a:lnTo>
                    <a:pt x="72285" y="97837"/>
                  </a:lnTo>
                  <a:lnTo>
                    <a:pt x="72218" y="97837"/>
                  </a:lnTo>
                  <a:lnTo>
                    <a:pt x="72085" y="97671"/>
                  </a:lnTo>
                  <a:lnTo>
                    <a:pt x="72051" y="97604"/>
                  </a:lnTo>
                  <a:cubicBezTo>
                    <a:pt x="71785" y="97437"/>
                    <a:pt x="71618" y="97237"/>
                    <a:pt x="71451" y="97004"/>
                  </a:cubicBezTo>
                  <a:cubicBezTo>
                    <a:pt x="71418" y="96903"/>
                    <a:pt x="71351" y="96837"/>
                    <a:pt x="71284" y="96770"/>
                  </a:cubicBezTo>
                  <a:cubicBezTo>
                    <a:pt x="71218" y="96703"/>
                    <a:pt x="71117" y="96603"/>
                    <a:pt x="71051" y="96570"/>
                  </a:cubicBezTo>
                  <a:cubicBezTo>
                    <a:pt x="70917" y="96370"/>
                    <a:pt x="70717" y="96370"/>
                    <a:pt x="70584" y="96336"/>
                  </a:cubicBezTo>
                  <a:cubicBezTo>
                    <a:pt x="70450" y="96336"/>
                    <a:pt x="70417" y="96270"/>
                    <a:pt x="70384" y="96236"/>
                  </a:cubicBezTo>
                  <a:cubicBezTo>
                    <a:pt x="70284" y="96103"/>
                    <a:pt x="70183" y="96036"/>
                    <a:pt x="70083" y="95936"/>
                  </a:cubicBezTo>
                  <a:lnTo>
                    <a:pt x="70083" y="95936"/>
                  </a:lnTo>
                  <a:cubicBezTo>
                    <a:pt x="70284" y="96070"/>
                    <a:pt x="70517" y="96103"/>
                    <a:pt x="70717" y="96103"/>
                  </a:cubicBezTo>
                  <a:cubicBezTo>
                    <a:pt x="70951" y="96103"/>
                    <a:pt x="71218" y="96036"/>
                    <a:pt x="71451" y="95903"/>
                  </a:cubicBezTo>
                  <a:cubicBezTo>
                    <a:pt x="71551" y="95869"/>
                    <a:pt x="71618" y="95836"/>
                    <a:pt x="71751" y="95836"/>
                  </a:cubicBezTo>
                  <a:cubicBezTo>
                    <a:pt x="71918" y="95836"/>
                    <a:pt x="72118" y="95903"/>
                    <a:pt x="72385" y="96070"/>
                  </a:cubicBezTo>
                  <a:cubicBezTo>
                    <a:pt x="72552" y="96203"/>
                    <a:pt x="72518" y="96236"/>
                    <a:pt x="72452" y="96370"/>
                  </a:cubicBezTo>
                  <a:cubicBezTo>
                    <a:pt x="72252" y="96603"/>
                    <a:pt x="72385" y="96837"/>
                    <a:pt x="72518" y="96903"/>
                  </a:cubicBezTo>
                  <a:lnTo>
                    <a:pt x="72585" y="96937"/>
                  </a:lnTo>
                  <a:lnTo>
                    <a:pt x="72685" y="96937"/>
                  </a:lnTo>
                  <a:cubicBezTo>
                    <a:pt x="72852" y="96937"/>
                    <a:pt x="72952" y="96870"/>
                    <a:pt x="73019" y="96703"/>
                  </a:cubicBezTo>
                  <a:lnTo>
                    <a:pt x="73019" y="96670"/>
                  </a:lnTo>
                  <a:cubicBezTo>
                    <a:pt x="73386" y="96570"/>
                    <a:pt x="73352" y="96203"/>
                    <a:pt x="73352" y="96070"/>
                  </a:cubicBezTo>
                  <a:lnTo>
                    <a:pt x="73352" y="96003"/>
                  </a:lnTo>
                  <a:lnTo>
                    <a:pt x="73352" y="95936"/>
                  </a:lnTo>
                  <a:cubicBezTo>
                    <a:pt x="73352" y="95869"/>
                    <a:pt x="73286" y="95769"/>
                    <a:pt x="73252" y="95703"/>
                  </a:cubicBezTo>
                  <a:cubicBezTo>
                    <a:pt x="73219" y="95569"/>
                    <a:pt x="73119" y="95436"/>
                    <a:pt x="73086" y="95369"/>
                  </a:cubicBezTo>
                  <a:cubicBezTo>
                    <a:pt x="73052" y="95336"/>
                    <a:pt x="73052" y="95269"/>
                    <a:pt x="73019" y="95236"/>
                  </a:cubicBezTo>
                  <a:lnTo>
                    <a:pt x="72952" y="95102"/>
                  </a:lnTo>
                  <a:cubicBezTo>
                    <a:pt x="72952" y="95069"/>
                    <a:pt x="72919" y="95069"/>
                    <a:pt x="72919" y="95035"/>
                  </a:cubicBezTo>
                  <a:cubicBezTo>
                    <a:pt x="72885" y="95002"/>
                    <a:pt x="72885" y="94902"/>
                    <a:pt x="72852" y="94869"/>
                  </a:cubicBezTo>
                  <a:cubicBezTo>
                    <a:pt x="72685" y="94602"/>
                    <a:pt x="72518" y="94402"/>
                    <a:pt x="72352" y="94168"/>
                  </a:cubicBezTo>
                  <a:cubicBezTo>
                    <a:pt x="72185" y="93935"/>
                    <a:pt x="72018" y="93701"/>
                    <a:pt x="71851" y="93434"/>
                  </a:cubicBezTo>
                  <a:cubicBezTo>
                    <a:pt x="71785" y="93401"/>
                    <a:pt x="71785" y="93368"/>
                    <a:pt x="71751" y="93334"/>
                  </a:cubicBezTo>
                  <a:cubicBezTo>
                    <a:pt x="71685" y="93234"/>
                    <a:pt x="71618" y="93167"/>
                    <a:pt x="71551" y="93034"/>
                  </a:cubicBezTo>
                  <a:cubicBezTo>
                    <a:pt x="71418" y="92834"/>
                    <a:pt x="71284" y="92667"/>
                    <a:pt x="71084" y="92500"/>
                  </a:cubicBezTo>
                  <a:cubicBezTo>
                    <a:pt x="71084" y="92400"/>
                    <a:pt x="71051" y="92334"/>
                    <a:pt x="71017" y="92233"/>
                  </a:cubicBezTo>
                  <a:cubicBezTo>
                    <a:pt x="70951" y="92167"/>
                    <a:pt x="70884" y="92067"/>
                    <a:pt x="70784" y="91933"/>
                  </a:cubicBezTo>
                  <a:cubicBezTo>
                    <a:pt x="70717" y="91867"/>
                    <a:pt x="70684" y="91733"/>
                    <a:pt x="70584" y="91666"/>
                  </a:cubicBezTo>
                  <a:cubicBezTo>
                    <a:pt x="70517" y="91500"/>
                    <a:pt x="70417" y="91333"/>
                    <a:pt x="70284" y="91166"/>
                  </a:cubicBezTo>
                  <a:cubicBezTo>
                    <a:pt x="70217" y="91066"/>
                    <a:pt x="70183" y="90999"/>
                    <a:pt x="70117" y="90866"/>
                  </a:cubicBezTo>
                  <a:cubicBezTo>
                    <a:pt x="70050" y="90699"/>
                    <a:pt x="69950" y="90499"/>
                    <a:pt x="69883" y="90332"/>
                  </a:cubicBezTo>
                  <a:cubicBezTo>
                    <a:pt x="69783" y="90065"/>
                    <a:pt x="69716" y="89832"/>
                    <a:pt x="69583" y="89598"/>
                  </a:cubicBezTo>
                  <a:cubicBezTo>
                    <a:pt x="69450" y="89331"/>
                    <a:pt x="69350" y="89031"/>
                    <a:pt x="69350" y="88698"/>
                  </a:cubicBezTo>
                  <a:lnTo>
                    <a:pt x="69350" y="88564"/>
                  </a:lnTo>
                  <a:lnTo>
                    <a:pt x="69350" y="88431"/>
                  </a:lnTo>
                  <a:lnTo>
                    <a:pt x="69383" y="88364"/>
                  </a:lnTo>
                  <a:cubicBezTo>
                    <a:pt x="69416" y="88231"/>
                    <a:pt x="69450" y="88097"/>
                    <a:pt x="69550" y="87997"/>
                  </a:cubicBezTo>
                  <a:cubicBezTo>
                    <a:pt x="69616" y="87864"/>
                    <a:pt x="69716" y="87697"/>
                    <a:pt x="69750" y="87530"/>
                  </a:cubicBezTo>
                  <a:lnTo>
                    <a:pt x="69750" y="87497"/>
                  </a:lnTo>
                  <a:cubicBezTo>
                    <a:pt x="69783" y="87497"/>
                    <a:pt x="69850" y="87497"/>
                    <a:pt x="69850" y="87430"/>
                  </a:cubicBezTo>
                  <a:lnTo>
                    <a:pt x="70083" y="87430"/>
                  </a:lnTo>
                  <a:cubicBezTo>
                    <a:pt x="70117" y="87497"/>
                    <a:pt x="70183" y="87497"/>
                    <a:pt x="70250" y="87497"/>
                  </a:cubicBezTo>
                  <a:cubicBezTo>
                    <a:pt x="70417" y="87497"/>
                    <a:pt x="70550" y="87363"/>
                    <a:pt x="70584" y="87263"/>
                  </a:cubicBezTo>
                  <a:lnTo>
                    <a:pt x="70684" y="87197"/>
                  </a:lnTo>
                  <a:lnTo>
                    <a:pt x="70717" y="87096"/>
                  </a:lnTo>
                  <a:cubicBezTo>
                    <a:pt x="70884" y="86663"/>
                    <a:pt x="70517" y="86429"/>
                    <a:pt x="70384" y="86363"/>
                  </a:cubicBezTo>
                  <a:cubicBezTo>
                    <a:pt x="70350" y="86363"/>
                    <a:pt x="70284" y="86329"/>
                    <a:pt x="70250" y="86263"/>
                  </a:cubicBezTo>
                  <a:cubicBezTo>
                    <a:pt x="70217" y="86263"/>
                    <a:pt x="70183" y="86229"/>
                    <a:pt x="70117" y="86229"/>
                  </a:cubicBezTo>
                  <a:cubicBezTo>
                    <a:pt x="70083" y="86229"/>
                    <a:pt x="70017" y="86196"/>
                    <a:pt x="69950" y="86162"/>
                  </a:cubicBezTo>
                  <a:cubicBezTo>
                    <a:pt x="69850" y="86096"/>
                    <a:pt x="69683" y="86029"/>
                    <a:pt x="69516" y="86029"/>
                  </a:cubicBezTo>
                  <a:lnTo>
                    <a:pt x="69450" y="86029"/>
                  </a:lnTo>
                  <a:lnTo>
                    <a:pt x="69116" y="85896"/>
                  </a:lnTo>
                  <a:lnTo>
                    <a:pt x="69083" y="85862"/>
                  </a:lnTo>
                  <a:cubicBezTo>
                    <a:pt x="68849" y="85595"/>
                    <a:pt x="68716" y="85529"/>
                    <a:pt x="68782" y="85329"/>
                  </a:cubicBezTo>
                  <a:cubicBezTo>
                    <a:pt x="68849" y="85228"/>
                    <a:pt x="68883" y="85162"/>
                    <a:pt x="68849" y="85028"/>
                  </a:cubicBezTo>
                  <a:lnTo>
                    <a:pt x="68782" y="84928"/>
                  </a:lnTo>
                  <a:cubicBezTo>
                    <a:pt x="68716" y="84828"/>
                    <a:pt x="68582" y="84761"/>
                    <a:pt x="68516" y="84728"/>
                  </a:cubicBezTo>
                  <a:cubicBezTo>
                    <a:pt x="68449" y="84728"/>
                    <a:pt x="68449" y="84695"/>
                    <a:pt x="68416" y="84695"/>
                  </a:cubicBezTo>
                  <a:cubicBezTo>
                    <a:pt x="68382" y="84695"/>
                    <a:pt x="68349" y="84661"/>
                    <a:pt x="68349" y="84661"/>
                  </a:cubicBezTo>
                  <a:cubicBezTo>
                    <a:pt x="68249" y="84595"/>
                    <a:pt x="68215" y="84561"/>
                    <a:pt x="68115" y="84528"/>
                  </a:cubicBezTo>
                  <a:cubicBezTo>
                    <a:pt x="68015" y="84428"/>
                    <a:pt x="67882" y="84395"/>
                    <a:pt x="67848" y="84361"/>
                  </a:cubicBezTo>
                  <a:cubicBezTo>
                    <a:pt x="67748" y="84261"/>
                    <a:pt x="67715" y="84194"/>
                    <a:pt x="67615" y="84094"/>
                  </a:cubicBezTo>
                  <a:lnTo>
                    <a:pt x="67582" y="84061"/>
                  </a:lnTo>
                  <a:cubicBezTo>
                    <a:pt x="67582" y="84028"/>
                    <a:pt x="67582" y="84028"/>
                    <a:pt x="67615" y="83994"/>
                  </a:cubicBezTo>
                  <a:cubicBezTo>
                    <a:pt x="67615" y="83928"/>
                    <a:pt x="67682" y="83894"/>
                    <a:pt x="67682" y="83861"/>
                  </a:cubicBezTo>
                  <a:cubicBezTo>
                    <a:pt x="67682" y="83761"/>
                    <a:pt x="67682" y="83661"/>
                    <a:pt x="67582" y="83594"/>
                  </a:cubicBezTo>
                  <a:lnTo>
                    <a:pt x="67415" y="83527"/>
                  </a:lnTo>
                  <a:cubicBezTo>
                    <a:pt x="67348" y="83494"/>
                    <a:pt x="67348" y="83427"/>
                    <a:pt x="67281" y="83327"/>
                  </a:cubicBezTo>
                  <a:cubicBezTo>
                    <a:pt x="67281" y="83094"/>
                    <a:pt x="67281" y="82893"/>
                    <a:pt x="67181" y="82693"/>
                  </a:cubicBezTo>
                  <a:lnTo>
                    <a:pt x="67115" y="82560"/>
                  </a:lnTo>
                  <a:lnTo>
                    <a:pt x="67081" y="82527"/>
                  </a:lnTo>
                  <a:cubicBezTo>
                    <a:pt x="67048" y="82493"/>
                    <a:pt x="67048" y="82426"/>
                    <a:pt x="67048" y="82426"/>
                  </a:cubicBezTo>
                  <a:lnTo>
                    <a:pt x="67048" y="82393"/>
                  </a:lnTo>
                  <a:cubicBezTo>
                    <a:pt x="67048" y="82360"/>
                    <a:pt x="67015" y="82260"/>
                    <a:pt x="67015" y="82226"/>
                  </a:cubicBezTo>
                  <a:lnTo>
                    <a:pt x="66881" y="81993"/>
                  </a:lnTo>
                  <a:lnTo>
                    <a:pt x="66581" y="81659"/>
                  </a:lnTo>
                  <a:cubicBezTo>
                    <a:pt x="66548" y="81593"/>
                    <a:pt x="66447" y="81559"/>
                    <a:pt x="66381" y="81526"/>
                  </a:cubicBezTo>
                  <a:lnTo>
                    <a:pt x="66281" y="81492"/>
                  </a:lnTo>
                  <a:cubicBezTo>
                    <a:pt x="66247" y="81426"/>
                    <a:pt x="66214" y="81426"/>
                    <a:pt x="66181" y="81392"/>
                  </a:cubicBezTo>
                  <a:cubicBezTo>
                    <a:pt x="66114" y="80659"/>
                    <a:pt x="65680" y="80058"/>
                    <a:pt x="64946" y="79925"/>
                  </a:cubicBezTo>
                  <a:lnTo>
                    <a:pt x="64913" y="79925"/>
                  </a:lnTo>
                  <a:cubicBezTo>
                    <a:pt x="64846" y="79891"/>
                    <a:pt x="64780" y="79891"/>
                    <a:pt x="64746" y="79858"/>
                  </a:cubicBezTo>
                  <a:lnTo>
                    <a:pt x="64713" y="79825"/>
                  </a:lnTo>
                  <a:cubicBezTo>
                    <a:pt x="64579" y="79658"/>
                    <a:pt x="64413" y="79524"/>
                    <a:pt x="64246" y="79391"/>
                  </a:cubicBezTo>
                  <a:cubicBezTo>
                    <a:pt x="64213" y="79358"/>
                    <a:pt x="64179" y="79358"/>
                    <a:pt x="64112" y="79324"/>
                  </a:cubicBezTo>
                  <a:cubicBezTo>
                    <a:pt x="64046" y="79258"/>
                    <a:pt x="63946" y="79224"/>
                    <a:pt x="63879" y="79224"/>
                  </a:cubicBezTo>
                  <a:cubicBezTo>
                    <a:pt x="63779" y="79224"/>
                    <a:pt x="63746" y="79191"/>
                    <a:pt x="63746" y="79157"/>
                  </a:cubicBezTo>
                  <a:lnTo>
                    <a:pt x="63612" y="79024"/>
                  </a:lnTo>
                  <a:lnTo>
                    <a:pt x="63545" y="78924"/>
                  </a:lnTo>
                  <a:cubicBezTo>
                    <a:pt x="63512" y="78857"/>
                    <a:pt x="63412" y="78757"/>
                    <a:pt x="63279" y="78724"/>
                  </a:cubicBezTo>
                  <a:cubicBezTo>
                    <a:pt x="63245" y="78690"/>
                    <a:pt x="63178" y="78690"/>
                    <a:pt x="63112" y="78690"/>
                  </a:cubicBezTo>
                  <a:lnTo>
                    <a:pt x="63045" y="78690"/>
                  </a:lnTo>
                  <a:cubicBezTo>
                    <a:pt x="63012" y="78690"/>
                    <a:pt x="62945" y="78657"/>
                    <a:pt x="62878" y="78590"/>
                  </a:cubicBezTo>
                  <a:cubicBezTo>
                    <a:pt x="62778" y="78557"/>
                    <a:pt x="62678" y="78524"/>
                    <a:pt x="62545" y="78490"/>
                  </a:cubicBezTo>
                  <a:lnTo>
                    <a:pt x="62345" y="78490"/>
                  </a:lnTo>
                  <a:cubicBezTo>
                    <a:pt x="62278" y="78490"/>
                    <a:pt x="62244" y="78490"/>
                    <a:pt x="62211" y="78424"/>
                  </a:cubicBezTo>
                  <a:cubicBezTo>
                    <a:pt x="62178" y="78390"/>
                    <a:pt x="62111" y="78357"/>
                    <a:pt x="62044" y="78357"/>
                  </a:cubicBezTo>
                  <a:cubicBezTo>
                    <a:pt x="61944" y="78324"/>
                    <a:pt x="61878" y="78324"/>
                    <a:pt x="61777" y="78257"/>
                  </a:cubicBezTo>
                  <a:lnTo>
                    <a:pt x="61711" y="78257"/>
                  </a:lnTo>
                  <a:cubicBezTo>
                    <a:pt x="61511" y="78257"/>
                    <a:pt x="61277" y="78157"/>
                    <a:pt x="61110" y="78057"/>
                  </a:cubicBezTo>
                  <a:lnTo>
                    <a:pt x="61077" y="78023"/>
                  </a:lnTo>
                  <a:lnTo>
                    <a:pt x="60710" y="77756"/>
                  </a:lnTo>
                  <a:lnTo>
                    <a:pt x="60610" y="77723"/>
                  </a:lnTo>
                  <a:lnTo>
                    <a:pt x="60510" y="77690"/>
                  </a:lnTo>
                  <a:lnTo>
                    <a:pt x="60176" y="77690"/>
                  </a:lnTo>
                  <a:cubicBezTo>
                    <a:pt x="60076" y="77590"/>
                    <a:pt x="60010" y="77523"/>
                    <a:pt x="59909" y="77490"/>
                  </a:cubicBezTo>
                  <a:lnTo>
                    <a:pt x="59776" y="77390"/>
                  </a:lnTo>
                  <a:cubicBezTo>
                    <a:pt x="59709" y="77356"/>
                    <a:pt x="59609" y="77323"/>
                    <a:pt x="59543" y="77323"/>
                  </a:cubicBezTo>
                  <a:lnTo>
                    <a:pt x="59509" y="77323"/>
                  </a:lnTo>
                  <a:cubicBezTo>
                    <a:pt x="59442" y="77189"/>
                    <a:pt x="59376" y="77089"/>
                    <a:pt x="59276" y="76989"/>
                  </a:cubicBezTo>
                  <a:lnTo>
                    <a:pt x="59242" y="76923"/>
                  </a:lnTo>
                  <a:cubicBezTo>
                    <a:pt x="59242" y="76923"/>
                    <a:pt x="59242" y="76889"/>
                    <a:pt x="59276" y="76889"/>
                  </a:cubicBezTo>
                  <a:lnTo>
                    <a:pt x="59342" y="76822"/>
                  </a:lnTo>
                  <a:cubicBezTo>
                    <a:pt x="59376" y="76722"/>
                    <a:pt x="59376" y="76689"/>
                    <a:pt x="59376" y="76589"/>
                  </a:cubicBezTo>
                  <a:lnTo>
                    <a:pt x="59376" y="76556"/>
                  </a:lnTo>
                  <a:cubicBezTo>
                    <a:pt x="59342" y="76389"/>
                    <a:pt x="59242" y="76322"/>
                    <a:pt x="59109" y="76222"/>
                  </a:cubicBezTo>
                  <a:cubicBezTo>
                    <a:pt x="59076" y="76189"/>
                    <a:pt x="59042" y="76189"/>
                    <a:pt x="59009" y="76155"/>
                  </a:cubicBezTo>
                  <a:cubicBezTo>
                    <a:pt x="58909" y="76089"/>
                    <a:pt x="58775" y="76022"/>
                    <a:pt x="58675" y="75922"/>
                  </a:cubicBezTo>
                  <a:cubicBezTo>
                    <a:pt x="58575" y="75888"/>
                    <a:pt x="58542" y="75822"/>
                    <a:pt x="58442" y="75722"/>
                  </a:cubicBezTo>
                  <a:cubicBezTo>
                    <a:pt x="58408" y="75655"/>
                    <a:pt x="58375" y="75588"/>
                    <a:pt x="58342" y="75522"/>
                  </a:cubicBezTo>
                  <a:lnTo>
                    <a:pt x="58242" y="75388"/>
                  </a:lnTo>
                  <a:cubicBezTo>
                    <a:pt x="58208" y="75355"/>
                    <a:pt x="58208" y="75321"/>
                    <a:pt x="58175" y="75255"/>
                  </a:cubicBezTo>
                  <a:cubicBezTo>
                    <a:pt x="58108" y="75221"/>
                    <a:pt x="58075" y="75155"/>
                    <a:pt x="58041" y="75021"/>
                  </a:cubicBezTo>
                  <a:cubicBezTo>
                    <a:pt x="58041" y="74988"/>
                    <a:pt x="58008" y="74888"/>
                    <a:pt x="58008" y="74854"/>
                  </a:cubicBezTo>
                  <a:cubicBezTo>
                    <a:pt x="58008" y="74821"/>
                    <a:pt x="58008" y="74754"/>
                    <a:pt x="57941" y="74721"/>
                  </a:cubicBezTo>
                  <a:cubicBezTo>
                    <a:pt x="57908" y="74688"/>
                    <a:pt x="57908" y="74588"/>
                    <a:pt x="57908" y="74521"/>
                  </a:cubicBezTo>
                  <a:cubicBezTo>
                    <a:pt x="57908" y="74487"/>
                    <a:pt x="57908" y="74387"/>
                    <a:pt x="57875" y="74321"/>
                  </a:cubicBezTo>
                  <a:cubicBezTo>
                    <a:pt x="57875" y="74254"/>
                    <a:pt x="57841" y="74221"/>
                    <a:pt x="57841" y="74187"/>
                  </a:cubicBezTo>
                  <a:lnTo>
                    <a:pt x="57741" y="74054"/>
                  </a:lnTo>
                  <a:cubicBezTo>
                    <a:pt x="57708" y="73920"/>
                    <a:pt x="57608" y="73854"/>
                    <a:pt x="57608" y="73720"/>
                  </a:cubicBezTo>
                  <a:cubicBezTo>
                    <a:pt x="57608" y="73687"/>
                    <a:pt x="57608" y="73654"/>
                    <a:pt x="57574" y="73587"/>
                  </a:cubicBezTo>
                  <a:cubicBezTo>
                    <a:pt x="57574" y="73520"/>
                    <a:pt x="57541" y="73387"/>
                    <a:pt x="57441" y="73253"/>
                  </a:cubicBezTo>
                  <a:lnTo>
                    <a:pt x="57441" y="73187"/>
                  </a:lnTo>
                  <a:cubicBezTo>
                    <a:pt x="57441" y="73153"/>
                    <a:pt x="57508" y="73053"/>
                    <a:pt x="57441" y="72920"/>
                  </a:cubicBezTo>
                  <a:cubicBezTo>
                    <a:pt x="57408" y="72853"/>
                    <a:pt x="57408" y="72753"/>
                    <a:pt x="57441" y="72653"/>
                  </a:cubicBezTo>
                  <a:lnTo>
                    <a:pt x="57441" y="72553"/>
                  </a:lnTo>
                  <a:cubicBezTo>
                    <a:pt x="57441" y="72486"/>
                    <a:pt x="57441" y="72419"/>
                    <a:pt x="57408" y="72353"/>
                  </a:cubicBezTo>
                  <a:cubicBezTo>
                    <a:pt x="57408" y="72253"/>
                    <a:pt x="57374" y="72219"/>
                    <a:pt x="57374" y="72152"/>
                  </a:cubicBezTo>
                  <a:cubicBezTo>
                    <a:pt x="57374" y="72052"/>
                    <a:pt x="57374" y="71919"/>
                    <a:pt x="57341" y="71819"/>
                  </a:cubicBezTo>
                  <a:cubicBezTo>
                    <a:pt x="57374" y="71552"/>
                    <a:pt x="57241" y="71352"/>
                    <a:pt x="57174" y="71218"/>
                  </a:cubicBezTo>
                  <a:cubicBezTo>
                    <a:pt x="57107" y="71185"/>
                    <a:pt x="57107" y="71152"/>
                    <a:pt x="57074" y="71152"/>
                  </a:cubicBezTo>
                  <a:lnTo>
                    <a:pt x="56841" y="70885"/>
                  </a:lnTo>
                  <a:lnTo>
                    <a:pt x="56741" y="70818"/>
                  </a:lnTo>
                  <a:cubicBezTo>
                    <a:pt x="56741" y="70751"/>
                    <a:pt x="56707" y="70751"/>
                    <a:pt x="56707" y="70685"/>
                  </a:cubicBezTo>
                  <a:lnTo>
                    <a:pt x="56707" y="70518"/>
                  </a:lnTo>
                  <a:cubicBezTo>
                    <a:pt x="56674" y="70351"/>
                    <a:pt x="56574" y="70184"/>
                    <a:pt x="56507" y="69984"/>
                  </a:cubicBezTo>
                  <a:lnTo>
                    <a:pt x="56440" y="69917"/>
                  </a:lnTo>
                  <a:cubicBezTo>
                    <a:pt x="56407" y="69817"/>
                    <a:pt x="56340" y="69717"/>
                    <a:pt x="56340" y="69651"/>
                  </a:cubicBezTo>
                  <a:cubicBezTo>
                    <a:pt x="56274" y="69517"/>
                    <a:pt x="56240" y="69417"/>
                    <a:pt x="56173" y="69350"/>
                  </a:cubicBezTo>
                  <a:cubicBezTo>
                    <a:pt x="56107" y="69250"/>
                    <a:pt x="56073" y="69217"/>
                    <a:pt x="56073" y="69150"/>
                  </a:cubicBezTo>
                  <a:lnTo>
                    <a:pt x="56040" y="69017"/>
                  </a:lnTo>
                  <a:cubicBezTo>
                    <a:pt x="55940" y="68917"/>
                    <a:pt x="55907" y="68817"/>
                    <a:pt x="55907" y="68550"/>
                  </a:cubicBezTo>
                  <a:cubicBezTo>
                    <a:pt x="55873" y="68416"/>
                    <a:pt x="55840" y="68216"/>
                    <a:pt x="55706" y="68083"/>
                  </a:cubicBezTo>
                  <a:lnTo>
                    <a:pt x="55673" y="68049"/>
                  </a:lnTo>
                  <a:cubicBezTo>
                    <a:pt x="55673" y="68049"/>
                    <a:pt x="55706" y="68016"/>
                    <a:pt x="55740" y="67916"/>
                  </a:cubicBezTo>
                  <a:lnTo>
                    <a:pt x="55773" y="67849"/>
                  </a:lnTo>
                  <a:cubicBezTo>
                    <a:pt x="55840" y="67816"/>
                    <a:pt x="55840" y="67716"/>
                    <a:pt x="55840" y="67683"/>
                  </a:cubicBezTo>
                  <a:cubicBezTo>
                    <a:pt x="55873" y="67482"/>
                    <a:pt x="55840" y="67316"/>
                    <a:pt x="55740" y="67082"/>
                  </a:cubicBezTo>
                  <a:cubicBezTo>
                    <a:pt x="55740" y="67049"/>
                    <a:pt x="55706" y="67015"/>
                    <a:pt x="55706" y="66982"/>
                  </a:cubicBezTo>
                  <a:cubicBezTo>
                    <a:pt x="55673" y="66882"/>
                    <a:pt x="55606" y="66815"/>
                    <a:pt x="55573" y="66749"/>
                  </a:cubicBezTo>
                  <a:lnTo>
                    <a:pt x="55540" y="66715"/>
                  </a:lnTo>
                  <a:cubicBezTo>
                    <a:pt x="55540" y="66715"/>
                    <a:pt x="55506" y="66682"/>
                    <a:pt x="55506" y="66582"/>
                  </a:cubicBezTo>
                  <a:lnTo>
                    <a:pt x="55506" y="66515"/>
                  </a:lnTo>
                  <a:lnTo>
                    <a:pt x="55506" y="66482"/>
                  </a:lnTo>
                  <a:lnTo>
                    <a:pt x="55440" y="66382"/>
                  </a:lnTo>
                  <a:cubicBezTo>
                    <a:pt x="55340" y="66181"/>
                    <a:pt x="55239" y="65981"/>
                    <a:pt x="55239" y="65748"/>
                  </a:cubicBezTo>
                  <a:cubicBezTo>
                    <a:pt x="55573" y="65081"/>
                    <a:pt x="55173" y="64580"/>
                    <a:pt x="54939" y="64414"/>
                  </a:cubicBezTo>
                  <a:cubicBezTo>
                    <a:pt x="54939" y="64380"/>
                    <a:pt x="54906" y="64380"/>
                    <a:pt x="54906" y="64347"/>
                  </a:cubicBezTo>
                  <a:cubicBezTo>
                    <a:pt x="54772" y="64080"/>
                    <a:pt x="54739" y="63980"/>
                    <a:pt x="54839" y="63846"/>
                  </a:cubicBezTo>
                  <a:lnTo>
                    <a:pt x="54906" y="63713"/>
                  </a:lnTo>
                  <a:lnTo>
                    <a:pt x="55006" y="63646"/>
                  </a:lnTo>
                  <a:cubicBezTo>
                    <a:pt x="55206" y="63379"/>
                    <a:pt x="55206" y="63079"/>
                    <a:pt x="55006" y="62879"/>
                  </a:cubicBezTo>
                  <a:lnTo>
                    <a:pt x="55006" y="62812"/>
                  </a:lnTo>
                  <a:cubicBezTo>
                    <a:pt x="55006" y="62546"/>
                    <a:pt x="54939" y="62312"/>
                    <a:pt x="54906" y="62079"/>
                  </a:cubicBezTo>
                  <a:cubicBezTo>
                    <a:pt x="54873" y="61878"/>
                    <a:pt x="54839" y="61678"/>
                    <a:pt x="54839" y="61478"/>
                  </a:cubicBezTo>
                  <a:cubicBezTo>
                    <a:pt x="54839" y="61378"/>
                    <a:pt x="54772" y="61345"/>
                    <a:pt x="54772" y="61311"/>
                  </a:cubicBezTo>
                  <a:lnTo>
                    <a:pt x="54739" y="61245"/>
                  </a:lnTo>
                  <a:cubicBezTo>
                    <a:pt x="54706" y="61211"/>
                    <a:pt x="54672" y="61178"/>
                    <a:pt x="54672" y="61145"/>
                  </a:cubicBezTo>
                  <a:lnTo>
                    <a:pt x="54572" y="61044"/>
                  </a:lnTo>
                  <a:cubicBezTo>
                    <a:pt x="54739" y="60177"/>
                    <a:pt x="54039" y="59810"/>
                    <a:pt x="53772" y="59677"/>
                  </a:cubicBezTo>
                  <a:lnTo>
                    <a:pt x="53705" y="59677"/>
                  </a:lnTo>
                  <a:lnTo>
                    <a:pt x="53538" y="59543"/>
                  </a:lnTo>
                  <a:cubicBezTo>
                    <a:pt x="53505" y="59510"/>
                    <a:pt x="53405" y="59410"/>
                    <a:pt x="53338" y="59377"/>
                  </a:cubicBezTo>
                  <a:cubicBezTo>
                    <a:pt x="53271" y="59343"/>
                    <a:pt x="53205" y="59343"/>
                    <a:pt x="53171" y="59343"/>
                  </a:cubicBezTo>
                  <a:cubicBezTo>
                    <a:pt x="53105" y="59343"/>
                    <a:pt x="53071" y="59310"/>
                    <a:pt x="53038" y="59210"/>
                  </a:cubicBezTo>
                  <a:lnTo>
                    <a:pt x="52938" y="59076"/>
                  </a:lnTo>
                  <a:cubicBezTo>
                    <a:pt x="52904" y="59010"/>
                    <a:pt x="52871" y="58910"/>
                    <a:pt x="52771" y="58810"/>
                  </a:cubicBezTo>
                  <a:cubicBezTo>
                    <a:pt x="52704" y="58709"/>
                    <a:pt x="52604" y="58709"/>
                    <a:pt x="52538" y="58709"/>
                  </a:cubicBezTo>
                  <a:cubicBezTo>
                    <a:pt x="52404" y="58709"/>
                    <a:pt x="52337" y="58743"/>
                    <a:pt x="52237" y="58876"/>
                  </a:cubicBezTo>
                  <a:lnTo>
                    <a:pt x="52204" y="58843"/>
                  </a:lnTo>
                  <a:cubicBezTo>
                    <a:pt x="52104" y="58709"/>
                    <a:pt x="52037" y="58576"/>
                    <a:pt x="52004" y="58476"/>
                  </a:cubicBezTo>
                  <a:cubicBezTo>
                    <a:pt x="51937" y="58309"/>
                    <a:pt x="51837" y="58142"/>
                    <a:pt x="51604" y="58042"/>
                  </a:cubicBezTo>
                  <a:cubicBezTo>
                    <a:pt x="51503" y="57976"/>
                    <a:pt x="51370" y="57842"/>
                    <a:pt x="51237" y="57675"/>
                  </a:cubicBezTo>
                  <a:cubicBezTo>
                    <a:pt x="51170" y="57475"/>
                    <a:pt x="51003" y="57308"/>
                    <a:pt x="50836" y="57142"/>
                  </a:cubicBezTo>
                  <a:lnTo>
                    <a:pt x="50703" y="57008"/>
                  </a:lnTo>
                  <a:cubicBezTo>
                    <a:pt x="50603" y="56908"/>
                    <a:pt x="50603" y="56908"/>
                    <a:pt x="50603" y="56875"/>
                  </a:cubicBezTo>
                  <a:cubicBezTo>
                    <a:pt x="50736" y="56374"/>
                    <a:pt x="50336" y="56141"/>
                    <a:pt x="50169" y="56008"/>
                  </a:cubicBezTo>
                  <a:lnTo>
                    <a:pt x="50069" y="55974"/>
                  </a:lnTo>
                  <a:cubicBezTo>
                    <a:pt x="49902" y="55674"/>
                    <a:pt x="49769" y="55407"/>
                    <a:pt x="49769" y="55074"/>
                  </a:cubicBezTo>
                  <a:lnTo>
                    <a:pt x="49736" y="54907"/>
                  </a:lnTo>
                  <a:cubicBezTo>
                    <a:pt x="49702" y="54840"/>
                    <a:pt x="49669" y="54640"/>
                    <a:pt x="49402" y="54640"/>
                  </a:cubicBezTo>
                  <a:cubicBezTo>
                    <a:pt x="49369" y="54640"/>
                    <a:pt x="49335" y="54640"/>
                    <a:pt x="49269" y="54673"/>
                  </a:cubicBezTo>
                  <a:lnTo>
                    <a:pt x="49235" y="54673"/>
                  </a:lnTo>
                  <a:cubicBezTo>
                    <a:pt x="49235" y="54673"/>
                    <a:pt x="49202" y="54640"/>
                    <a:pt x="49202" y="54573"/>
                  </a:cubicBezTo>
                  <a:cubicBezTo>
                    <a:pt x="49202" y="54540"/>
                    <a:pt x="49168" y="54506"/>
                    <a:pt x="49168" y="54506"/>
                  </a:cubicBezTo>
                  <a:lnTo>
                    <a:pt x="49168" y="54473"/>
                  </a:lnTo>
                  <a:cubicBezTo>
                    <a:pt x="49168" y="54373"/>
                    <a:pt x="49168" y="54240"/>
                    <a:pt x="49068" y="54140"/>
                  </a:cubicBezTo>
                  <a:cubicBezTo>
                    <a:pt x="49035" y="54073"/>
                    <a:pt x="48935" y="54039"/>
                    <a:pt x="48835" y="54039"/>
                  </a:cubicBezTo>
                  <a:lnTo>
                    <a:pt x="48735" y="54039"/>
                  </a:lnTo>
                  <a:cubicBezTo>
                    <a:pt x="48701" y="54039"/>
                    <a:pt x="48668" y="54006"/>
                    <a:pt x="48568" y="53973"/>
                  </a:cubicBezTo>
                  <a:cubicBezTo>
                    <a:pt x="48535" y="53906"/>
                    <a:pt x="48501" y="53873"/>
                    <a:pt x="48401" y="53873"/>
                  </a:cubicBezTo>
                  <a:cubicBezTo>
                    <a:pt x="48335" y="53806"/>
                    <a:pt x="48201" y="53673"/>
                    <a:pt x="48001" y="53673"/>
                  </a:cubicBezTo>
                  <a:cubicBezTo>
                    <a:pt x="47901" y="53673"/>
                    <a:pt x="47868" y="53673"/>
                    <a:pt x="47767" y="53706"/>
                  </a:cubicBezTo>
                  <a:cubicBezTo>
                    <a:pt x="47601" y="53739"/>
                    <a:pt x="47501" y="53806"/>
                    <a:pt x="47367" y="53806"/>
                  </a:cubicBezTo>
                  <a:cubicBezTo>
                    <a:pt x="47234" y="53806"/>
                    <a:pt x="47167" y="53739"/>
                    <a:pt x="47067" y="53739"/>
                  </a:cubicBezTo>
                  <a:cubicBezTo>
                    <a:pt x="46900" y="53639"/>
                    <a:pt x="46733" y="53472"/>
                    <a:pt x="46433" y="53406"/>
                  </a:cubicBezTo>
                  <a:lnTo>
                    <a:pt x="46400" y="53372"/>
                  </a:lnTo>
                  <a:cubicBezTo>
                    <a:pt x="46333" y="53039"/>
                    <a:pt x="46066" y="52839"/>
                    <a:pt x="45666" y="52739"/>
                  </a:cubicBezTo>
                  <a:cubicBezTo>
                    <a:pt x="45566" y="52739"/>
                    <a:pt x="45533" y="52705"/>
                    <a:pt x="45432" y="52638"/>
                  </a:cubicBezTo>
                  <a:cubicBezTo>
                    <a:pt x="45366" y="52538"/>
                    <a:pt x="45266" y="52505"/>
                    <a:pt x="45166" y="52405"/>
                  </a:cubicBezTo>
                  <a:cubicBezTo>
                    <a:pt x="45066" y="52338"/>
                    <a:pt x="44999" y="52205"/>
                    <a:pt x="44832" y="52205"/>
                  </a:cubicBezTo>
                  <a:cubicBezTo>
                    <a:pt x="44765" y="52205"/>
                    <a:pt x="44699" y="52205"/>
                    <a:pt x="44665" y="52238"/>
                  </a:cubicBezTo>
                  <a:cubicBezTo>
                    <a:pt x="44565" y="52238"/>
                    <a:pt x="44532" y="52305"/>
                    <a:pt x="44498" y="52338"/>
                  </a:cubicBezTo>
                  <a:cubicBezTo>
                    <a:pt x="44432" y="52338"/>
                    <a:pt x="44432" y="52372"/>
                    <a:pt x="44398" y="52372"/>
                  </a:cubicBezTo>
                  <a:cubicBezTo>
                    <a:pt x="44398" y="52372"/>
                    <a:pt x="44332" y="52338"/>
                    <a:pt x="44265" y="52305"/>
                  </a:cubicBezTo>
                  <a:lnTo>
                    <a:pt x="44332" y="52305"/>
                  </a:lnTo>
                  <a:cubicBezTo>
                    <a:pt x="44198" y="51971"/>
                    <a:pt x="44031" y="51638"/>
                    <a:pt x="43598" y="51404"/>
                  </a:cubicBezTo>
                  <a:cubicBezTo>
                    <a:pt x="43364" y="51338"/>
                    <a:pt x="43064" y="51338"/>
                    <a:pt x="42831" y="51338"/>
                  </a:cubicBezTo>
                  <a:lnTo>
                    <a:pt x="42497" y="51338"/>
                  </a:lnTo>
                  <a:cubicBezTo>
                    <a:pt x="42364" y="51304"/>
                    <a:pt x="42230" y="51204"/>
                    <a:pt x="42063" y="51204"/>
                  </a:cubicBezTo>
                  <a:cubicBezTo>
                    <a:pt x="41997" y="51204"/>
                    <a:pt x="41930" y="51204"/>
                    <a:pt x="41863" y="51237"/>
                  </a:cubicBezTo>
                  <a:lnTo>
                    <a:pt x="41663" y="51237"/>
                  </a:lnTo>
                  <a:cubicBezTo>
                    <a:pt x="41330" y="51237"/>
                    <a:pt x="41196" y="51504"/>
                    <a:pt x="41163" y="51638"/>
                  </a:cubicBezTo>
                  <a:cubicBezTo>
                    <a:pt x="41163" y="51671"/>
                    <a:pt x="41096" y="51671"/>
                    <a:pt x="41096" y="51704"/>
                  </a:cubicBezTo>
                  <a:cubicBezTo>
                    <a:pt x="40929" y="51838"/>
                    <a:pt x="40896" y="52005"/>
                    <a:pt x="40863" y="52171"/>
                  </a:cubicBezTo>
                  <a:cubicBezTo>
                    <a:pt x="40662" y="52238"/>
                    <a:pt x="40562" y="52405"/>
                    <a:pt x="40596" y="52572"/>
                  </a:cubicBezTo>
                  <a:lnTo>
                    <a:pt x="40596" y="52705"/>
                  </a:lnTo>
                  <a:cubicBezTo>
                    <a:pt x="40562" y="52739"/>
                    <a:pt x="40496" y="52805"/>
                    <a:pt x="40396" y="52805"/>
                  </a:cubicBezTo>
                  <a:lnTo>
                    <a:pt x="40162" y="52905"/>
                  </a:lnTo>
                  <a:lnTo>
                    <a:pt x="40062" y="52905"/>
                  </a:lnTo>
                  <a:cubicBezTo>
                    <a:pt x="39929" y="52972"/>
                    <a:pt x="39762" y="53005"/>
                    <a:pt x="39662" y="53206"/>
                  </a:cubicBezTo>
                  <a:cubicBezTo>
                    <a:pt x="39562" y="53339"/>
                    <a:pt x="39495" y="53339"/>
                    <a:pt x="39228" y="53339"/>
                  </a:cubicBezTo>
                  <a:lnTo>
                    <a:pt x="39095" y="53339"/>
                  </a:lnTo>
                  <a:lnTo>
                    <a:pt x="39028" y="53372"/>
                  </a:lnTo>
                  <a:cubicBezTo>
                    <a:pt x="38995" y="53372"/>
                    <a:pt x="38928" y="53406"/>
                    <a:pt x="38928" y="53406"/>
                  </a:cubicBezTo>
                  <a:cubicBezTo>
                    <a:pt x="38894" y="53406"/>
                    <a:pt x="38861" y="53406"/>
                    <a:pt x="38761" y="53372"/>
                  </a:cubicBezTo>
                  <a:cubicBezTo>
                    <a:pt x="38694" y="53306"/>
                    <a:pt x="38594" y="53206"/>
                    <a:pt x="38427" y="53139"/>
                  </a:cubicBezTo>
                  <a:lnTo>
                    <a:pt x="38427" y="53072"/>
                  </a:lnTo>
                  <a:cubicBezTo>
                    <a:pt x="38327" y="52839"/>
                    <a:pt x="38094" y="52805"/>
                    <a:pt x="37994" y="52739"/>
                  </a:cubicBezTo>
                  <a:cubicBezTo>
                    <a:pt x="37894" y="52805"/>
                    <a:pt x="37827" y="52805"/>
                    <a:pt x="37727" y="52805"/>
                  </a:cubicBezTo>
                  <a:lnTo>
                    <a:pt x="37327" y="52805"/>
                  </a:lnTo>
                  <a:cubicBezTo>
                    <a:pt x="37193" y="52805"/>
                    <a:pt x="37060" y="52805"/>
                    <a:pt x="36993" y="52839"/>
                  </a:cubicBezTo>
                  <a:cubicBezTo>
                    <a:pt x="36893" y="52672"/>
                    <a:pt x="36726" y="52505"/>
                    <a:pt x="36526" y="52472"/>
                  </a:cubicBezTo>
                  <a:cubicBezTo>
                    <a:pt x="36593" y="52405"/>
                    <a:pt x="36660" y="52372"/>
                    <a:pt x="36726" y="52338"/>
                  </a:cubicBezTo>
                  <a:cubicBezTo>
                    <a:pt x="36893" y="52305"/>
                    <a:pt x="36993" y="52171"/>
                    <a:pt x="37026" y="52071"/>
                  </a:cubicBezTo>
                  <a:cubicBezTo>
                    <a:pt x="37026" y="52071"/>
                    <a:pt x="37060" y="52038"/>
                    <a:pt x="37026" y="52038"/>
                  </a:cubicBezTo>
                  <a:lnTo>
                    <a:pt x="37193" y="52005"/>
                  </a:lnTo>
                  <a:cubicBezTo>
                    <a:pt x="37227" y="52005"/>
                    <a:pt x="37260" y="52005"/>
                    <a:pt x="37327" y="52038"/>
                  </a:cubicBezTo>
                  <a:cubicBezTo>
                    <a:pt x="37393" y="52038"/>
                    <a:pt x="37493" y="52071"/>
                    <a:pt x="37560" y="52071"/>
                  </a:cubicBezTo>
                  <a:cubicBezTo>
                    <a:pt x="37727" y="52071"/>
                    <a:pt x="37860" y="52038"/>
                    <a:pt x="37927" y="51905"/>
                  </a:cubicBezTo>
                  <a:cubicBezTo>
                    <a:pt x="37927" y="51905"/>
                    <a:pt x="38027" y="51871"/>
                    <a:pt x="38061" y="51871"/>
                  </a:cubicBezTo>
                  <a:cubicBezTo>
                    <a:pt x="38194" y="51838"/>
                    <a:pt x="38494" y="51805"/>
                    <a:pt x="38561" y="51504"/>
                  </a:cubicBezTo>
                  <a:cubicBezTo>
                    <a:pt x="38661" y="51304"/>
                    <a:pt x="38694" y="51071"/>
                    <a:pt x="38694" y="50904"/>
                  </a:cubicBezTo>
                  <a:lnTo>
                    <a:pt x="38694" y="50704"/>
                  </a:lnTo>
                  <a:cubicBezTo>
                    <a:pt x="38728" y="50704"/>
                    <a:pt x="38728" y="50704"/>
                    <a:pt x="38761" y="50670"/>
                  </a:cubicBezTo>
                  <a:cubicBezTo>
                    <a:pt x="38861" y="50670"/>
                    <a:pt x="38995" y="50637"/>
                    <a:pt x="39061" y="50537"/>
                  </a:cubicBezTo>
                  <a:cubicBezTo>
                    <a:pt x="39328" y="50470"/>
                    <a:pt x="39495" y="50303"/>
                    <a:pt x="39562" y="50037"/>
                  </a:cubicBezTo>
                  <a:cubicBezTo>
                    <a:pt x="39895" y="49870"/>
                    <a:pt x="40162" y="49670"/>
                    <a:pt x="40362" y="49336"/>
                  </a:cubicBezTo>
                  <a:cubicBezTo>
                    <a:pt x="40496" y="49136"/>
                    <a:pt x="40662" y="49069"/>
                    <a:pt x="40729" y="49069"/>
                  </a:cubicBezTo>
                  <a:lnTo>
                    <a:pt x="40863" y="49069"/>
                  </a:lnTo>
                  <a:cubicBezTo>
                    <a:pt x="40896" y="49069"/>
                    <a:pt x="40896" y="49136"/>
                    <a:pt x="40929" y="49169"/>
                  </a:cubicBezTo>
                  <a:cubicBezTo>
                    <a:pt x="40996" y="49203"/>
                    <a:pt x="40996" y="49236"/>
                    <a:pt x="41029" y="49236"/>
                  </a:cubicBezTo>
                  <a:lnTo>
                    <a:pt x="41196" y="49403"/>
                  </a:lnTo>
                  <a:cubicBezTo>
                    <a:pt x="41263" y="49503"/>
                    <a:pt x="41396" y="49536"/>
                    <a:pt x="41563" y="49536"/>
                  </a:cubicBezTo>
                  <a:cubicBezTo>
                    <a:pt x="41663" y="49536"/>
                    <a:pt x="41730" y="49503"/>
                    <a:pt x="41830" y="49503"/>
                  </a:cubicBezTo>
                  <a:cubicBezTo>
                    <a:pt x="41863" y="49503"/>
                    <a:pt x="41897" y="49470"/>
                    <a:pt x="41930" y="49470"/>
                  </a:cubicBezTo>
                  <a:lnTo>
                    <a:pt x="42063" y="49470"/>
                  </a:lnTo>
                  <a:cubicBezTo>
                    <a:pt x="42197" y="49403"/>
                    <a:pt x="42330" y="49336"/>
                    <a:pt x="42397" y="49136"/>
                  </a:cubicBezTo>
                  <a:lnTo>
                    <a:pt x="42497" y="49136"/>
                  </a:lnTo>
                  <a:cubicBezTo>
                    <a:pt x="42530" y="49136"/>
                    <a:pt x="42564" y="49136"/>
                    <a:pt x="42597" y="49069"/>
                  </a:cubicBezTo>
                  <a:cubicBezTo>
                    <a:pt x="42731" y="49069"/>
                    <a:pt x="42931" y="49036"/>
                    <a:pt x="43097" y="48869"/>
                  </a:cubicBezTo>
                  <a:cubicBezTo>
                    <a:pt x="43431" y="48736"/>
                    <a:pt x="43698" y="48569"/>
                    <a:pt x="43831" y="48335"/>
                  </a:cubicBezTo>
                  <a:lnTo>
                    <a:pt x="44365" y="47702"/>
                  </a:lnTo>
                  <a:cubicBezTo>
                    <a:pt x="44498" y="47635"/>
                    <a:pt x="44498" y="47501"/>
                    <a:pt x="44498" y="47401"/>
                  </a:cubicBezTo>
                  <a:cubicBezTo>
                    <a:pt x="44498" y="47335"/>
                    <a:pt x="44432" y="47235"/>
                    <a:pt x="44332" y="47135"/>
                  </a:cubicBezTo>
                  <a:lnTo>
                    <a:pt x="44265" y="47068"/>
                  </a:lnTo>
                  <a:cubicBezTo>
                    <a:pt x="44198" y="46968"/>
                    <a:pt x="44031" y="46968"/>
                    <a:pt x="43931" y="46901"/>
                  </a:cubicBezTo>
                  <a:lnTo>
                    <a:pt x="43898" y="46901"/>
                  </a:lnTo>
                  <a:cubicBezTo>
                    <a:pt x="43831" y="46701"/>
                    <a:pt x="43665" y="46367"/>
                    <a:pt x="43264" y="46334"/>
                  </a:cubicBezTo>
                  <a:lnTo>
                    <a:pt x="42564" y="46167"/>
                  </a:lnTo>
                  <a:cubicBezTo>
                    <a:pt x="42497" y="46167"/>
                    <a:pt x="42397" y="46134"/>
                    <a:pt x="42264" y="46034"/>
                  </a:cubicBezTo>
                  <a:lnTo>
                    <a:pt x="42230" y="46000"/>
                  </a:lnTo>
                  <a:cubicBezTo>
                    <a:pt x="42197" y="46000"/>
                    <a:pt x="42197" y="45967"/>
                    <a:pt x="42197" y="45967"/>
                  </a:cubicBezTo>
                  <a:lnTo>
                    <a:pt x="42163" y="45967"/>
                  </a:lnTo>
                  <a:lnTo>
                    <a:pt x="42197" y="45900"/>
                  </a:lnTo>
                  <a:cubicBezTo>
                    <a:pt x="42197" y="45834"/>
                    <a:pt x="42197" y="45734"/>
                    <a:pt x="42097" y="45667"/>
                  </a:cubicBezTo>
                  <a:cubicBezTo>
                    <a:pt x="42063" y="45567"/>
                    <a:pt x="42030" y="45533"/>
                    <a:pt x="41997" y="45533"/>
                  </a:cubicBezTo>
                  <a:lnTo>
                    <a:pt x="42163" y="44900"/>
                  </a:lnTo>
                  <a:cubicBezTo>
                    <a:pt x="42163" y="44866"/>
                    <a:pt x="42197" y="44833"/>
                    <a:pt x="42197" y="44800"/>
                  </a:cubicBezTo>
                  <a:cubicBezTo>
                    <a:pt x="42230" y="44633"/>
                    <a:pt x="42330" y="44399"/>
                    <a:pt x="42230" y="44232"/>
                  </a:cubicBezTo>
                  <a:cubicBezTo>
                    <a:pt x="42197" y="44166"/>
                    <a:pt x="42097" y="44132"/>
                    <a:pt x="42030" y="44066"/>
                  </a:cubicBezTo>
                  <a:cubicBezTo>
                    <a:pt x="42230" y="44066"/>
                    <a:pt x="42397" y="44132"/>
                    <a:pt x="42564" y="44166"/>
                  </a:cubicBezTo>
                  <a:lnTo>
                    <a:pt x="42831" y="44132"/>
                  </a:lnTo>
                  <a:cubicBezTo>
                    <a:pt x="42897" y="44066"/>
                    <a:pt x="43031" y="43999"/>
                    <a:pt x="43064" y="43832"/>
                  </a:cubicBezTo>
                  <a:lnTo>
                    <a:pt x="43064" y="43799"/>
                  </a:lnTo>
                  <a:cubicBezTo>
                    <a:pt x="43031" y="43399"/>
                    <a:pt x="43097" y="43332"/>
                    <a:pt x="43331" y="43298"/>
                  </a:cubicBezTo>
                  <a:cubicBezTo>
                    <a:pt x="43431" y="43232"/>
                    <a:pt x="43498" y="43165"/>
                    <a:pt x="43564" y="43132"/>
                  </a:cubicBezTo>
                  <a:cubicBezTo>
                    <a:pt x="43765" y="43032"/>
                    <a:pt x="43898" y="42965"/>
                    <a:pt x="44031" y="42798"/>
                  </a:cubicBezTo>
                  <a:lnTo>
                    <a:pt x="44165" y="42531"/>
                  </a:lnTo>
                  <a:lnTo>
                    <a:pt x="44198" y="42531"/>
                  </a:lnTo>
                  <a:cubicBezTo>
                    <a:pt x="44298" y="42531"/>
                    <a:pt x="44398" y="42498"/>
                    <a:pt x="44532" y="42398"/>
                  </a:cubicBezTo>
                  <a:cubicBezTo>
                    <a:pt x="44799" y="42364"/>
                    <a:pt x="44999" y="42198"/>
                    <a:pt x="45032" y="41998"/>
                  </a:cubicBezTo>
                  <a:cubicBezTo>
                    <a:pt x="45166" y="41697"/>
                    <a:pt x="45332" y="41364"/>
                    <a:pt x="45566" y="41064"/>
                  </a:cubicBezTo>
                  <a:lnTo>
                    <a:pt x="45633" y="41030"/>
                  </a:lnTo>
                  <a:cubicBezTo>
                    <a:pt x="45699" y="40830"/>
                    <a:pt x="45666" y="40697"/>
                    <a:pt x="45633" y="40630"/>
                  </a:cubicBezTo>
                  <a:cubicBezTo>
                    <a:pt x="45566" y="40563"/>
                    <a:pt x="45533" y="40496"/>
                    <a:pt x="45366" y="40463"/>
                  </a:cubicBezTo>
                  <a:cubicBezTo>
                    <a:pt x="45366" y="40396"/>
                    <a:pt x="45366" y="40396"/>
                    <a:pt x="45399" y="40396"/>
                  </a:cubicBezTo>
                  <a:lnTo>
                    <a:pt x="45566" y="40230"/>
                  </a:lnTo>
                  <a:cubicBezTo>
                    <a:pt x="45666" y="40196"/>
                    <a:pt x="45733" y="40130"/>
                    <a:pt x="45833" y="40029"/>
                  </a:cubicBezTo>
                  <a:lnTo>
                    <a:pt x="45866" y="39863"/>
                  </a:lnTo>
                  <a:lnTo>
                    <a:pt x="45866" y="39896"/>
                  </a:lnTo>
                  <a:lnTo>
                    <a:pt x="45899" y="39863"/>
                  </a:lnTo>
                  <a:cubicBezTo>
                    <a:pt x="46000" y="39796"/>
                    <a:pt x="46133" y="39663"/>
                    <a:pt x="46133" y="39496"/>
                  </a:cubicBezTo>
                  <a:cubicBezTo>
                    <a:pt x="46133" y="39396"/>
                    <a:pt x="46066" y="39329"/>
                    <a:pt x="46000" y="39296"/>
                  </a:cubicBezTo>
                  <a:lnTo>
                    <a:pt x="46000" y="39196"/>
                  </a:lnTo>
                  <a:lnTo>
                    <a:pt x="46033" y="39029"/>
                  </a:lnTo>
                  <a:cubicBezTo>
                    <a:pt x="46033" y="38962"/>
                    <a:pt x="46033" y="38862"/>
                    <a:pt x="46133" y="38729"/>
                  </a:cubicBezTo>
                  <a:cubicBezTo>
                    <a:pt x="46233" y="38628"/>
                    <a:pt x="46333" y="38495"/>
                    <a:pt x="46366" y="38362"/>
                  </a:cubicBezTo>
                  <a:cubicBezTo>
                    <a:pt x="46400" y="38328"/>
                    <a:pt x="46500" y="38295"/>
                    <a:pt x="46533" y="38228"/>
                  </a:cubicBezTo>
                  <a:cubicBezTo>
                    <a:pt x="46633" y="38228"/>
                    <a:pt x="46833" y="38195"/>
                    <a:pt x="46967" y="38028"/>
                  </a:cubicBezTo>
                  <a:cubicBezTo>
                    <a:pt x="47134" y="37961"/>
                    <a:pt x="47200" y="37828"/>
                    <a:pt x="47234" y="37728"/>
                  </a:cubicBezTo>
                  <a:lnTo>
                    <a:pt x="47300" y="37694"/>
                  </a:lnTo>
                  <a:cubicBezTo>
                    <a:pt x="47634" y="37494"/>
                    <a:pt x="47868" y="37161"/>
                    <a:pt x="48001" y="36727"/>
                  </a:cubicBezTo>
                  <a:cubicBezTo>
                    <a:pt x="48134" y="36694"/>
                    <a:pt x="48301" y="36560"/>
                    <a:pt x="48335" y="36360"/>
                  </a:cubicBezTo>
                  <a:cubicBezTo>
                    <a:pt x="48368" y="36327"/>
                    <a:pt x="48368" y="36227"/>
                    <a:pt x="48401" y="36193"/>
                  </a:cubicBezTo>
                  <a:cubicBezTo>
                    <a:pt x="48501" y="36060"/>
                    <a:pt x="48568" y="35893"/>
                    <a:pt x="48568" y="35726"/>
                  </a:cubicBezTo>
                  <a:cubicBezTo>
                    <a:pt x="48735" y="35393"/>
                    <a:pt x="48701" y="35126"/>
                    <a:pt x="48668" y="34826"/>
                  </a:cubicBezTo>
                  <a:lnTo>
                    <a:pt x="48668" y="34525"/>
                  </a:lnTo>
                  <a:lnTo>
                    <a:pt x="48668" y="34459"/>
                  </a:lnTo>
                  <a:lnTo>
                    <a:pt x="48668" y="34359"/>
                  </a:lnTo>
                  <a:cubicBezTo>
                    <a:pt x="48668" y="34359"/>
                    <a:pt x="48535" y="34225"/>
                    <a:pt x="48535" y="34192"/>
                  </a:cubicBezTo>
                  <a:lnTo>
                    <a:pt x="48535" y="34192"/>
                  </a:lnTo>
                  <a:lnTo>
                    <a:pt x="48735" y="34325"/>
                  </a:lnTo>
                  <a:cubicBezTo>
                    <a:pt x="48968" y="34192"/>
                    <a:pt x="49002" y="33992"/>
                    <a:pt x="49035" y="33825"/>
                  </a:cubicBezTo>
                  <a:cubicBezTo>
                    <a:pt x="49035" y="33792"/>
                    <a:pt x="49068" y="33725"/>
                    <a:pt x="49068" y="33692"/>
                  </a:cubicBezTo>
                  <a:lnTo>
                    <a:pt x="49068" y="33558"/>
                  </a:lnTo>
                  <a:cubicBezTo>
                    <a:pt x="49035" y="33491"/>
                    <a:pt x="49068" y="33391"/>
                    <a:pt x="49202" y="33291"/>
                  </a:cubicBezTo>
                  <a:cubicBezTo>
                    <a:pt x="49335" y="33225"/>
                    <a:pt x="49469" y="33124"/>
                    <a:pt x="49502" y="32991"/>
                  </a:cubicBezTo>
                  <a:cubicBezTo>
                    <a:pt x="49569" y="32891"/>
                    <a:pt x="49635" y="32791"/>
                    <a:pt x="49669" y="32691"/>
                  </a:cubicBezTo>
                  <a:lnTo>
                    <a:pt x="50002" y="31890"/>
                  </a:lnTo>
                  <a:cubicBezTo>
                    <a:pt x="50503" y="31357"/>
                    <a:pt x="50336" y="30956"/>
                    <a:pt x="50136" y="30689"/>
                  </a:cubicBezTo>
                  <a:lnTo>
                    <a:pt x="50036" y="30623"/>
                  </a:lnTo>
                  <a:cubicBezTo>
                    <a:pt x="50002" y="30623"/>
                    <a:pt x="50002" y="30623"/>
                    <a:pt x="50002" y="30489"/>
                  </a:cubicBezTo>
                  <a:cubicBezTo>
                    <a:pt x="50002" y="30456"/>
                    <a:pt x="50002" y="30389"/>
                    <a:pt x="49969" y="30356"/>
                  </a:cubicBezTo>
                  <a:cubicBezTo>
                    <a:pt x="49902" y="30289"/>
                    <a:pt x="49969" y="30222"/>
                    <a:pt x="50002" y="30056"/>
                  </a:cubicBezTo>
                  <a:cubicBezTo>
                    <a:pt x="50236" y="29855"/>
                    <a:pt x="50236" y="29555"/>
                    <a:pt x="50303" y="29355"/>
                  </a:cubicBezTo>
                  <a:cubicBezTo>
                    <a:pt x="50303" y="29222"/>
                    <a:pt x="50303" y="29155"/>
                    <a:pt x="50369" y="29022"/>
                  </a:cubicBezTo>
                  <a:cubicBezTo>
                    <a:pt x="50403" y="28788"/>
                    <a:pt x="50536" y="28555"/>
                    <a:pt x="50670" y="28354"/>
                  </a:cubicBezTo>
                  <a:cubicBezTo>
                    <a:pt x="50736" y="28221"/>
                    <a:pt x="50836" y="28054"/>
                    <a:pt x="50870" y="27987"/>
                  </a:cubicBezTo>
                  <a:cubicBezTo>
                    <a:pt x="50970" y="27821"/>
                    <a:pt x="51070" y="27687"/>
                    <a:pt x="51203" y="27520"/>
                  </a:cubicBezTo>
                  <a:cubicBezTo>
                    <a:pt x="51337" y="27387"/>
                    <a:pt x="51403" y="27220"/>
                    <a:pt x="51503" y="27120"/>
                  </a:cubicBezTo>
                  <a:lnTo>
                    <a:pt x="51537" y="27053"/>
                  </a:lnTo>
                  <a:cubicBezTo>
                    <a:pt x="51704" y="26987"/>
                    <a:pt x="51804" y="26820"/>
                    <a:pt x="51837" y="26687"/>
                  </a:cubicBezTo>
                  <a:cubicBezTo>
                    <a:pt x="51837" y="26653"/>
                    <a:pt x="51870" y="26620"/>
                    <a:pt x="51870" y="26620"/>
                  </a:cubicBezTo>
                  <a:lnTo>
                    <a:pt x="52037" y="26486"/>
                  </a:lnTo>
                  <a:cubicBezTo>
                    <a:pt x="52304" y="26353"/>
                    <a:pt x="52237" y="26119"/>
                    <a:pt x="52237" y="25953"/>
                  </a:cubicBezTo>
                  <a:lnTo>
                    <a:pt x="52371" y="25886"/>
                  </a:lnTo>
                  <a:cubicBezTo>
                    <a:pt x="52571" y="25786"/>
                    <a:pt x="52671" y="25619"/>
                    <a:pt x="52738" y="25386"/>
                  </a:cubicBezTo>
                  <a:cubicBezTo>
                    <a:pt x="52738" y="25352"/>
                    <a:pt x="52804" y="25319"/>
                    <a:pt x="52804" y="25286"/>
                  </a:cubicBezTo>
                  <a:cubicBezTo>
                    <a:pt x="52838" y="25185"/>
                    <a:pt x="52871" y="25152"/>
                    <a:pt x="52904" y="25052"/>
                  </a:cubicBezTo>
                  <a:cubicBezTo>
                    <a:pt x="53005" y="24985"/>
                    <a:pt x="53038" y="24885"/>
                    <a:pt x="53138" y="24785"/>
                  </a:cubicBezTo>
                  <a:lnTo>
                    <a:pt x="53138" y="24685"/>
                  </a:lnTo>
                  <a:lnTo>
                    <a:pt x="53071" y="24385"/>
                  </a:lnTo>
                  <a:lnTo>
                    <a:pt x="53038" y="24318"/>
                  </a:lnTo>
                  <a:lnTo>
                    <a:pt x="53005" y="24218"/>
                  </a:lnTo>
                  <a:lnTo>
                    <a:pt x="53038" y="24185"/>
                  </a:lnTo>
                  <a:lnTo>
                    <a:pt x="53171" y="23985"/>
                  </a:lnTo>
                  <a:lnTo>
                    <a:pt x="53171" y="23851"/>
                  </a:lnTo>
                  <a:lnTo>
                    <a:pt x="53171" y="23818"/>
                  </a:lnTo>
                  <a:lnTo>
                    <a:pt x="53038" y="23551"/>
                  </a:lnTo>
                  <a:cubicBezTo>
                    <a:pt x="53005" y="23518"/>
                    <a:pt x="53005" y="23484"/>
                    <a:pt x="52971" y="23451"/>
                  </a:cubicBezTo>
                  <a:cubicBezTo>
                    <a:pt x="52904" y="23384"/>
                    <a:pt x="52904" y="23351"/>
                    <a:pt x="52871" y="23317"/>
                  </a:cubicBezTo>
                  <a:cubicBezTo>
                    <a:pt x="52871" y="23284"/>
                    <a:pt x="52871" y="23184"/>
                    <a:pt x="52838" y="23117"/>
                  </a:cubicBezTo>
                  <a:lnTo>
                    <a:pt x="52838" y="22951"/>
                  </a:lnTo>
                  <a:cubicBezTo>
                    <a:pt x="52838" y="22850"/>
                    <a:pt x="52771" y="22784"/>
                    <a:pt x="52771" y="22717"/>
                  </a:cubicBezTo>
                  <a:cubicBezTo>
                    <a:pt x="52738" y="22650"/>
                    <a:pt x="52738" y="22617"/>
                    <a:pt x="52704" y="22517"/>
                  </a:cubicBezTo>
                  <a:cubicBezTo>
                    <a:pt x="52671" y="22450"/>
                    <a:pt x="52638" y="22383"/>
                    <a:pt x="52638" y="22317"/>
                  </a:cubicBezTo>
                  <a:lnTo>
                    <a:pt x="52638" y="22083"/>
                  </a:lnTo>
                  <a:cubicBezTo>
                    <a:pt x="52638" y="21950"/>
                    <a:pt x="52638" y="21783"/>
                    <a:pt x="52504" y="21616"/>
                  </a:cubicBezTo>
                  <a:lnTo>
                    <a:pt x="52404" y="21449"/>
                  </a:lnTo>
                  <a:cubicBezTo>
                    <a:pt x="52371" y="21249"/>
                    <a:pt x="52204" y="21149"/>
                    <a:pt x="52171" y="21116"/>
                  </a:cubicBezTo>
                  <a:cubicBezTo>
                    <a:pt x="52071" y="21016"/>
                    <a:pt x="52004" y="20982"/>
                    <a:pt x="51904" y="20949"/>
                  </a:cubicBezTo>
                  <a:cubicBezTo>
                    <a:pt x="51870" y="20949"/>
                    <a:pt x="51870" y="20916"/>
                    <a:pt x="51837" y="20916"/>
                  </a:cubicBezTo>
                  <a:lnTo>
                    <a:pt x="51837" y="20816"/>
                  </a:lnTo>
                  <a:cubicBezTo>
                    <a:pt x="51837" y="20749"/>
                    <a:pt x="51837" y="20649"/>
                    <a:pt x="51770" y="20616"/>
                  </a:cubicBezTo>
                  <a:cubicBezTo>
                    <a:pt x="51737" y="20449"/>
                    <a:pt x="51670" y="20315"/>
                    <a:pt x="51537" y="20182"/>
                  </a:cubicBezTo>
                  <a:cubicBezTo>
                    <a:pt x="51437" y="20115"/>
                    <a:pt x="51270" y="19948"/>
                    <a:pt x="51036" y="19948"/>
                  </a:cubicBezTo>
                  <a:lnTo>
                    <a:pt x="50870" y="19948"/>
                  </a:lnTo>
                  <a:cubicBezTo>
                    <a:pt x="50770" y="19948"/>
                    <a:pt x="50736" y="19848"/>
                    <a:pt x="50603" y="19748"/>
                  </a:cubicBezTo>
                  <a:lnTo>
                    <a:pt x="50569" y="19682"/>
                  </a:lnTo>
                  <a:lnTo>
                    <a:pt x="50403" y="19615"/>
                  </a:lnTo>
                  <a:lnTo>
                    <a:pt x="49369" y="19615"/>
                  </a:lnTo>
                  <a:cubicBezTo>
                    <a:pt x="49235" y="19615"/>
                    <a:pt x="49168" y="19648"/>
                    <a:pt x="49035" y="19682"/>
                  </a:cubicBezTo>
                  <a:cubicBezTo>
                    <a:pt x="48868" y="19748"/>
                    <a:pt x="48735" y="19815"/>
                    <a:pt x="48668" y="19915"/>
                  </a:cubicBezTo>
                  <a:lnTo>
                    <a:pt x="48601" y="19948"/>
                  </a:lnTo>
                  <a:cubicBezTo>
                    <a:pt x="48535" y="20015"/>
                    <a:pt x="48435" y="20015"/>
                    <a:pt x="48401" y="20015"/>
                  </a:cubicBezTo>
                  <a:cubicBezTo>
                    <a:pt x="48368" y="20015"/>
                    <a:pt x="48335" y="20015"/>
                    <a:pt x="48268" y="19982"/>
                  </a:cubicBezTo>
                  <a:cubicBezTo>
                    <a:pt x="48201" y="19982"/>
                    <a:pt x="48168" y="19948"/>
                    <a:pt x="48101" y="19948"/>
                  </a:cubicBezTo>
                  <a:cubicBezTo>
                    <a:pt x="47901" y="19915"/>
                    <a:pt x="47767" y="19848"/>
                    <a:pt x="47667" y="19782"/>
                  </a:cubicBezTo>
                  <a:cubicBezTo>
                    <a:pt x="47567" y="19748"/>
                    <a:pt x="47434" y="19648"/>
                    <a:pt x="47334" y="19648"/>
                  </a:cubicBezTo>
                  <a:lnTo>
                    <a:pt x="47234" y="19648"/>
                  </a:lnTo>
                  <a:cubicBezTo>
                    <a:pt x="47167" y="19648"/>
                    <a:pt x="47067" y="19682"/>
                    <a:pt x="46934" y="19782"/>
                  </a:cubicBezTo>
                  <a:lnTo>
                    <a:pt x="46833" y="19915"/>
                  </a:lnTo>
                  <a:lnTo>
                    <a:pt x="46767" y="19948"/>
                  </a:lnTo>
                  <a:cubicBezTo>
                    <a:pt x="46733" y="20015"/>
                    <a:pt x="46700" y="20015"/>
                    <a:pt x="46600" y="20015"/>
                  </a:cubicBezTo>
                  <a:lnTo>
                    <a:pt x="46533" y="20015"/>
                  </a:lnTo>
                  <a:cubicBezTo>
                    <a:pt x="46500" y="20015"/>
                    <a:pt x="46433" y="20015"/>
                    <a:pt x="46400" y="20082"/>
                  </a:cubicBezTo>
                  <a:lnTo>
                    <a:pt x="44865" y="20082"/>
                  </a:lnTo>
                  <a:cubicBezTo>
                    <a:pt x="44799" y="20082"/>
                    <a:pt x="44732" y="20015"/>
                    <a:pt x="44665" y="19982"/>
                  </a:cubicBezTo>
                  <a:lnTo>
                    <a:pt x="44565" y="19948"/>
                  </a:lnTo>
                  <a:cubicBezTo>
                    <a:pt x="44532" y="19948"/>
                    <a:pt x="44498" y="19915"/>
                    <a:pt x="44398" y="19915"/>
                  </a:cubicBezTo>
                  <a:lnTo>
                    <a:pt x="44332" y="19915"/>
                  </a:lnTo>
                  <a:cubicBezTo>
                    <a:pt x="44165" y="19915"/>
                    <a:pt x="43998" y="19848"/>
                    <a:pt x="43831" y="19815"/>
                  </a:cubicBezTo>
                  <a:cubicBezTo>
                    <a:pt x="43665" y="19782"/>
                    <a:pt x="43464" y="19748"/>
                    <a:pt x="43298" y="19748"/>
                  </a:cubicBezTo>
                  <a:lnTo>
                    <a:pt x="43031" y="19748"/>
                  </a:lnTo>
                  <a:cubicBezTo>
                    <a:pt x="42964" y="19748"/>
                    <a:pt x="42897" y="19748"/>
                    <a:pt x="42864" y="19782"/>
                  </a:cubicBezTo>
                  <a:lnTo>
                    <a:pt x="42764" y="19782"/>
                  </a:lnTo>
                  <a:cubicBezTo>
                    <a:pt x="42731" y="19748"/>
                    <a:pt x="42664" y="19748"/>
                    <a:pt x="42630" y="19748"/>
                  </a:cubicBezTo>
                  <a:cubicBezTo>
                    <a:pt x="42564" y="19748"/>
                    <a:pt x="42530" y="19682"/>
                    <a:pt x="42530" y="19682"/>
                  </a:cubicBezTo>
                  <a:cubicBezTo>
                    <a:pt x="42464" y="19648"/>
                    <a:pt x="42364" y="19615"/>
                    <a:pt x="42230" y="19615"/>
                  </a:cubicBezTo>
                  <a:lnTo>
                    <a:pt x="41963" y="19615"/>
                  </a:lnTo>
                  <a:cubicBezTo>
                    <a:pt x="41963" y="19615"/>
                    <a:pt x="41897" y="19581"/>
                    <a:pt x="41863" y="19581"/>
                  </a:cubicBezTo>
                  <a:cubicBezTo>
                    <a:pt x="41830" y="19515"/>
                    <a:pt x="41730" y="19481"/>
                    <a:pt x="41663" y="19448"/>
                  </a:cubicBezTo>
                  <a:cubicBezTo>
                    <a:pt x="41563" y="19415"/>
                    <a:pt x="41496" y="19415"/>
                    <a:pt x="41396" y="19415"/>
                  </a:cubicBezTo>
                  <a:cubicBezTo>
                    <a:pt x="41229" y="19415"/>
                    <a:pt x="41063" y="19448"/>
                    <a:pt x="40896" y="19481"/>
                  </a:cubicBezTo>
                  <a:lnTo>
                    <a:pt x="40662" y="19615"/>
                  </a:lnTo>
                  <a:lnTo>
                    <a:pt x="40629" y="19648"/>
                  </a:lnTo>
                  <a:cubicBezTo>
                    <a:pt x="40329" y="19848"/>
                    <a:pt x="40029" y="20015"/>
                    <a:pt x="39695" y="20115"/>
                  </a:cubicBezTo>
                  <a:cubicBezTo>
                    <a:pt x="39662" y="20115"/>
                    <a:pt x="39562" y="20115"/>
                    <a:pt x="39528" y="20082"/>
                  </a:cubicBezTo>
                  <a:cubicBezTo>
                    <a:pt x="39462" y="20082"/>
                    <a:pt x="39395" y="20015"/>
                    <a:pt x="39328" y="20015"/>
                  </a:cubicBezTo>
                  <a:lnTo>
                    <a:pt x="39195" y="20082"/>
                  </a:lnTo>
                  <a:cubicBezTo>
                    <a:pt x="39195" y="20082"/>
                    <a:pt x="39161" y="20082"/>
                    <a:pt x="39161" y="20015"/>
                  </a:cubicBezTo>
                  <a:cubicBezTo>
                    <a:pt x="39095" y="19982"/>
                    <a:pt x="39028" y="19948"/>
                    <a:pt x="38961" y="19915"/>
                  </a:cubicBezTo>
                  <a:cubicBezTo>
                    <a:pt x="38861" y="19848"/>
                    <a:pt x="38794" y="19848"/>
                    <a:pt x="38694" y="19815"/>
                  </a:cubicBezTo>
                  <a:lnTo>
                    <a:pt x="38561" y="19782"/>
                  </a:lnTo>
                  <a:cubicBezTo>
                    <a:pt x="38361" y="19682"/>
                    <a:pt x="38227" y="19648"/>
                    <a:pt x="38061" y="19615"/>
                  </a:cubicBezTo>
                  <a:cubicBezTo>
                    <a:pt x="37827" y="19581"/>
                    <a:pt x="37694" y="19515"/>
                    <a:pt x="37594" y="19415"/>
                  </a:cubicBezTo>
                  <a:cubicBezTo>
                    <a:pt x="37560" y="19315"/>
                    <a:pt x="37527" y="19181"/>
                    <a:pt x="37393" y="19114"/>
                  </a:cubicBezTo>
                  <a:cubicBezTo>
                    <a:pt x="37327" y="19014"/>
                    <a:pt x="37227" y="18981"/>
                    <a:pt x="37160" y="18981"/>
                  </a:cubicBezTo>
                  <a:lnTo>
                    <a:pt x="37026" y="18981"/>
                  </a:lnTo>
                  <a:cubicBezTo>
                    <a:pt x="36993" y="18981"/>
                    <a:pt x="36893" y="18981"/>
                    <a:pt x="36826" y="19014"/>
                  </a:cubicBezTo>
                  <a:lnTo>
                    <a:pt x="36193" y="19014"/>
                  </a:lnTo>
                  <a:cubicBezTo>
                    <a:pt x="36159" y="19014"/>
                    <a:pt x="36026" y="19014"/>
                    <a:pt x="35926" y="19114"/>
                  </a:cubicBezTo>
                  <a:lnTo>
                    <a:pt x="35892" y="19114"/>
                  </a:lnTo>
                  <a:cubicBezTo>
                    <a:pt x="35759" y="19114"/>
                    <a:pt x="35659" y="19148"/>
                    <a:pt x="35525" y="19148"/>
                  </a:cubicBezTo>
                  <a:lnTo>
                    <a:pt x="35492" y="19148"/>
                  </a:lnTo>
                  <a:cubicBezTo>
                    <a:pt x="35259" y="19181"/>
                    <a:pt x="35092" y="19248"/>
                    <a:pt x="35025" y="19348"/>
                  </a:cubicBezTo>
                  <a:cubicBezTo>
                    <a:pt x="35025" y="19348"/>
                    <a:pt x="34992" y="19415"/>
                    <a:pt x="34925" y="19415"/>
                  </a:cubicBezTo>
                  <a:cubicBezTo>
                    <a:pt x="34858" y="19448"/>
                    <a:pt x="34691" y="19481"/>
                    <a:pt x="34658" y="19648"/>
                  </a:cubicBezTo>
                  <a:cubicBezTo>
                    <a:pt x="34591" y="19748"/>
                    <a:pt x="34591" y="19848"/>
                    <a:pt x="34658" y="19982"/>
                  </a:cubicBezTo>
                  <a:lnTo>
                    <a:pt x="34658" y="20015"/>
                  </a:lnTo>
                  <a:lnTo>
                    <a:pt x="34591" y="20048"/>
                  </a:lnTo>
                  <a:lnTo>
                    <a:pt x="34491" y="20182"/>
                  </a:lnTo>
                  <a:lnTo>
                    <a:pt x="33924" y="20182"/>
                  </a:lnTo>
                  <a:cubicBezTo>
                    <a:pt x="33757" y="20182"/>
                    <a:pt x="33657" y="20215"/>
                    <a:pt x="33524" y="20282"/>
                  </a:cubicBezTo>
                  <a:cubicBezTo>
                    <a:pt x="33491" y="20282"/>
                    <a:pt x="33491" y="20315"/>
                    <a:pt x="33424" y="20315"/>
                  </a:cubicBezTo>
                  <a:lnTo>
                    <a:pt x="33324" y="20315"/>
                  </a:lnTo>
                  <a:cubicBezTo>
                    <a:pt x="33224" y="20315"/>
                    <a:pt x="33090" y="20282"/>
                    <a:pt x="33024" y="20282"/>
                  </a:cubicBezTo>
                  <a:cubicBezTo>
                    <a:pt x="32924" y="20282"/>
                    <a:pt x="32823" y="20282"/>
                    <a:pt x="32723" y="20315"/>
                  </a:cubicBezTo>
                  <a:lnTo>
                    <a:pt x="32657" y="20349"/>
                  </a:lnTo>
                  <a:lnTo>
                    <a:pt x="32557" y="20449"/>
                  </a:lnTo>
                  <a:cubicBezTo>
                    <a:pt x="32523" y="20515"/>
                    <a:pt x="32423" y="20549"/>
                    <a:pt x="32323" y="20616"/>
                  </a:cubicBezTo>
                  <a:cubicBezTo>
                    <a:pt x="32223" y="20649"/>
                    <a:pt x="32090" y="20716"/>
                    <a:pt x="32023" y="20782"/>
                  </a:cubicBezTo>
                  <a:lnTo>
                    <a:pt x="31856" y="20882"/>
                  </a:lnTo>
                  <a:lnTo>
                    <a:pt x="31756" y="20982"/>
                  </a:lnTo>
                  <a:lnTo>
                    <a:pt x="31422" y="21316"/>
                  </a:lnTo>
                  <a:cubicBezTo>
                    <a:pt x="31356" y="21349"/>
                    <a:pt x="31222" y="21416"/>
                    <a:pt x="31156" y="21483"/>
                  </a:cubicBezTo>
                  <a:cubicBezTo>
                    <a:pt x="31089" y="21516"/>
                    <a:pt x="31056" y="21516"/>
                    <a:pt x="31022" y="21583"/>
                  </a:cubicBezTo>
                  <a:lnTo>
                    <a:pt x="30955" y="21583"/>
                  </a:lnTo>
                  <a:cubicBezTo>
                    <a:pt x="30889" y="21583"/>
                    <a:pt x="30855" y="21583"/>
                    <a:pt x="30822" y="21616"/>
                  </a:cubicBezTo>
                  <a:cubicBezTo>
                    <a:pt x="30689" y="21616"/>
                    <a:pt x="30555" y="21650"/>
                    <a:pt x="30388" y="21716"/>
                  </a:cubicBezTo>
                  <a:lnTo>
                    <a:pt x="30322" y="21716"/>
                  </a:lnTo>
                  <a:cubicBezTo>
                    <a:pt x="30188" y="21716"/>
                    <a:pt x="30055" y="21683"/>
                    <a:pt x="29955" y="21650"/>
                  </a:cubicBezTo>
                  <a:cubicBezTo>
                    <a:pt x="29821" y="21616"/>
                    <a:pt x="29655" y="21516"/>
                    <a:pt x="29488" y="21516"/>
                  </a:cubicBezTo>
                  <a:lnTo>
                    <a:pt x="29388" y="21516"/>
                  </a:lnTo>
                  <a:cubicBezTo>
                    <a:pt x="29321" y="21550"/>
                    <a:pt x="29188" y="21550"/>
                    <a:pt x="29121" y="21616"/>
                  </a:cubicBezTo>
                  <a:cubicBezTo>
                    <a:pt x="29021" y="21616"/>
                    <a:pt x="28954" y="21650"/>
                    <a:pt x="28854" y="21650"/>
                  </a:cubicBezTo>
                  <a:cubicBezTo>
                    <a:pt x="28987" y="21516"/>
                    <a:pt x="29121" y="21349"/>
                    <a:pt x="29154" y="21183"/>
                  </a:cubicBezTo>
                  <a:cubicBezTo>
                    <a:pt x="29221" y="21083"/>
                    <a:pt x="29321" y="20982"/>
                    <a:pt x="29488" y="20882"/>
                  </a:cubicBezTo>
                  <a:lnTo>
                    <a:pt x="29521" y="20849"/>
                  </a:lnTo>
                  <a:cubicBezTo>
                    <a:pt x="29521" y="20816"/>
                    <a:pt x="29554" y="20816"/>
                    <a:pt x="29621" y="20782"/>
                  </a:cubicBezTo>
                  <a:cubicBezTo>
                    <a:pt x="29688" y="20682"/>
                    <a:pt x="29888" y="20482"/>
                    <a:pt x="29788" y="20249"/>
                  </a:cubicBezTo>
                  <a:lnTo>
                    <a:pt x="29888" y="20182"/>
                  </a:lnTo>
                  <a:cubicBezTo>
                    <a:pt x="30021" y="20115"/>
                    <a:pt x="30155" y="20015"/>
                    <a:pt x="30222" y="19848"/>
                  </a:cubicBezTo>
                  <a:lnTo>
                    <a:pt x="30288" y="19782"/>
                  </a:lnTo>
                  <a:cubicBezTo>
                    <a:pt x="30288" y="19748"/>
                    <a:pt x="30288" y="19682"/>
                    <a:pt x="30322" y="19648"/>
                  </a:cubicBezTo>
                  <a:cubicBezTo>
                    <a:pt x="30455" y="19581"/>
                    <a:pt x="30488" y="19448"/>
                    <a:pt x="30522" y="19348"/>
                  </a:cubicBezTo>
                  <a:cubicBezTo>
                    <a:pt x="30522" y="19315"/>
                    <a:pt x="30522" y="19315"/>
                    <a:pt x="30555" y="19315"/>
                  </a:cubicBezTo>
                  <a:cubicBezTo>
                    <a:pt x="30855" y="19014"/>
                    <a:pt x="31056" y="18781"/>
                    <a:pt x="31189" y="18481"/>
                  </a:cubicBezTo>
                  <a:lnTo>
                    <a:pt x="31222" y="18447"/>
                  </a:lnTo>
                  <a:cubicBezTo>
                    <a:pt x="31489" y="18247"/>
                    <a:pt x="31656" y="17980"/>
                    <a:pt x="31723" y="17680"/>
                  </a:cubicBezTo>
                  <a:cubicBezTo>
                    <a:pt x="31823" y="17613"/>
                    <a:pt x="31856" y="17513"/>
                    <a:pt x="31889" y="17347"/>
                  </a:cubicBezTo>
                  <a:lnTo>
                    <a:pt x="31956" y="17313"/>
                  </a:lnTo>
                  <a:cubicBezTo>
                    <a:pt x="32023" y="17280"/>
                    <a:pt x="32123" y="17180"/>
                    <a:pt x="32123" y="17080"/>
                  </a:cubicBezTo>
                  <a:lnTo>
                    <a:pt x="32156" y="16913"/>
                  </a:lnTo>
                  <a:lnTo>
                    <a:pt x="32156" y="16946"/>
                  </a:lnTo>
                  <a:cubicBezTo>
                    <a:pt x="32290" y="16646"/>
                    <a:pt x="32156" y="16513"/>
                    <a:pt x="31990" y="16446"/>
                  </a:cubicBezTo>
                  <a:cubicBezTo>
                    <a:pt x="31889" y="16413"/>
                    <a:pt x="31856" y="16413"/>
                    <a:pt x="31789" y="16413"/>
                  </a:cubicBezTo>
                  <a:cubicBezTo>
                    <a:pt x="31656" y="16413"/>
                    <a:pt x="31523" y="16479"/>
                    <a:pt x="31456" y="16513"/>
                  </a:cubicBezTo>
                  <a:cubicBezTo>
                    <a:pt x="31456" y="16513"/>
                    <a:pt x="31389" y="16579"/>
                    <a:pt x="31356" y="16579"/>
                  </a:cubicBezTo>
                  <a:cubicBezTo>
                    <a:pt x="31189" y="16646"/>
                    <a:pt x="31156" y="16846"/>
                    <a:pt x="31122" y="16946"/>
                  </a:cubicBezTo>
                  <a:lnTo>
                    <a:pt x="30955" y="17080"/>
                  </a:lnTo>
                  <a:cubicBezTo>
                    <a:pt x="30855" y="17113"/>
                    <a:pt x="30822" y="17113"/>
                    <a:pt x="30789" y="17146"/>
                  </a:cubicBezTo>
                  <a:cubicBezTo>
                    <a:pt x="30722" y="17180"/>
                    <a:pt x="30689" y="17180"/>
                    <a:pt x="30655" y="17180"/>
                  </a:cubicBezTo>
                  <a:lnTo>
                    <a:pt x="30622" y="17146"/>
                  </a:lnTo>
                  <a:lnTo>
                    <a:pt x="30522" y="17080"/>
                  </a:lnTo>
                  <a:lnTo>
                    <a:pt x="30322" y="16946"/>
                  </a:lnTo>
                  <a:cubicBezTo>
                    <a:pt x="30188" y="16779"/>
                    <a:pt x="30021" y="16679"/>
                    <a:pt x="29855" y="16679"/>
                  </a:cubicBezTo>
                  <a:cubicBezTo>
                    <a:pt x="29788" y="16679"/>
                    <a:pt x="29688" y="16746"/>
                    <a:pt x="29554" y="16779"/>
                  </a:cubicBezTo>
                  <a:lnTo>
                    <a:pt x="29554" y="16646"/>
                  </a:lnTo>
                  <a:lnTo>
                    <a:pt x="29554" y="16613"/>
                  </a:lnTo>
                  <a:cubicBezTo>
                    <a:pt x="29554" y="16513"/>
                    <a:pt x="29621" y="16413"/>
                    <a:pt x="29655" y="16279"/>
                  </a:cubicBezTo>
                  <a:cubicBezTo>
                    <a:pt x="29688" y="16179"/>
                    <a:pt x="29721" y="16079"/>
                    <a:pt x="29788" y="15946"/>
                  </a:cubicBezTo>
                  <a:lnTo>
                    <a:pt x="29788" y="15812"/>
                  </a:lnTo>
                  <a:cubicBezTo>
                    <a:pt x="29821" y="15612"/>
                    <a:pt x="29788" y="15445"/>
                    <a:pt x="29688" y="15312"/>
                  </a:cubicBezTo>
                  <a:cubicBezTo>
                    <a:pt x="29721" y="15278"/>
                    <a:pt x="29788" y="15178"/>
                    <a:pt x="29788" y="15078"/>
                  </a:cubicBezTo>
                  <a:lnTo>
                    <a:pt x="29788" y="15012"/>
                  </a:lnTo>
                  <a:cubicBezTo>
                    <a:pt x="29788" y="14845"/>
                    <a:pt x="29788" y="14778"/>
                    <a:pt x="29855" y="14745"/>
                  </a:cubicBezTo>
                  <a:lnTo>
                    <a:pt x="29888" y="14678"/>
                  </a:lnTo>
                  <a:cubicBezTo>
                    <a:pt x="29955" y="14678"/>
                    <a:pt x="30055" y="14645"/>
                    <a:pt x="30155" y="14511"/>
                  </a:cubicBezTo>
                  <a:cubicBezTo>
                    <a:pt x="30222" y="14478"/>
                    <a:pt x="30288" y="14478"/>
                    <a:pt x="30355" y="14444"/>
                  </a:cubicBezTo>
                  <a:cubicBezTo>
                    <a:pt x="30522" y="14411"/>
                    <a:pt x="30689" y="14311"/>
                    <a:pt x="30855" y="14178"/>
                  </a:cubicBezTo>
                  <a:cubicBezTo>
                    <a:pt x="30855" y="14178"/>
                    <a:pt x="30889" y="14144"/>
                    <a:pt x="30955" y="14144"/>
                  </a:cubicBezTo>
                  <a:cubicBezTo>
                    <a:pt x="31022" y="14111"/>
                    <a:pt x="31156" y="14078"/>
                    <a:pt x="31222" y="13911"/>
                  </a:cubicBezTo>
                  <a:cubicBezTo>
                    <a:pt x="31356" y="13777"/>
                    <a:pt x="31389" y="13611"/>
                    <a:pt x="31389" y="13444"/>
                  </a:cubicBezTo>
                  <a:cubicBezTo>
                    <a:pt x="31389" y="13277"/>
                    <a:pt x="31456" y="13277"/>
                    <a:pt x="31456" y="13244"/>
                  </a:cubicBezTo>
                  <a:cubicBezTo>
                    <a:pt x="31656" y="13144"/>
                    <a:pt x="31789" y="13010"/>
                    <a:pt x="31856" y="12843"/>
                  </a:cubicBezTo>
                  <a:cubicBezTo>
                    <a:pt x="31923" y="12810"/>
                    <a:pt x="32023" y="12810"/>
                    <a:pt x="32156" y="12777"/>
                  </a:cubicBezTo>
                  <a:lnTo>
                    <a:pt x="32223" y="12777"/>
                  </a:lnTo>
                  <a:cubicBezTo>
                    <a:pt x="32323" y="12777"/>
                    <a:pt x="32457" y="12677"/>
                    <a:pt x="32523" y="12510"/>
                  </a:cubicBezTo>
                  <a:cubicBezTo>
                    <a:pt x="32623" y="12476"/>
                    <a:pt x="32723" y="12410"/>
                    <a:pt x="32823" y="12276"/>
                  </a:cubicBezTo>
                  <a:cubicBezTo>
                    <a:pt x="32890" y="12176"/>
                    <a:pt x="33024" y="12143"/>
                    <a:pt x="33124" y="12076"/>
                  </a:cubicBezTo>
                  <a:cubicBezTo>
                    <a:pt x="33324" y="11943"/>
                    <a:pt x="33557" y="11776"/>
                    <a:pt x="33724" y="11476"/>
                  </a:cubicBezTo>
                  <a:cubicBezTo>
                    <a:pt x="33858" y="11342"/>
                    <a:pt x="34024" y="11242"/>
                    <a:pt x="34191" y="11142"/>
                  </a:cubicBezTo>
                  <a:cubicBezTo>
                    <a:pt x="34358" y="11075"/>
                    <a:pt x="34558" y="10942"/>
                    <a:pt x="34691" y="10775"/>
                  </a:cubicBezTo>
                  <a:cubicBezTo>
                    <a:pt x="34858" y="10675"/>
                    <a:pt x="34958" y="10575"/>
                    <a:pt x="34992" y="10342"/>
                  </a:cubicBezTo>
                  <a:cubicBezTo>
                    <a:pt x="35259" y="10241"/>
                    <a:pt x="35325" y="9975"/>
                    <a:pt x="35325" y="9841"/>
                  </a:cubicBezTo>
                  <a:cubicBezTo>
                    <a:pt x="35325" y="9774"/>
                    <a:pt x="35359" y="9774"/>
                    <a:pt x="35359" y="9741"/>
                  </a:cubicBezTo>
                  <a:cubicBezTo>
                    <a:pt x="35525" y="9641"/>
                    <a:pt x="35625" y="9474"/>
                    <a:pt x="35625" y="9408"/>
                  </a:cubicBezTo>
                  <a:lnTo>
                    <a:pt x="35625" y="9341"/>
                  </a:lnTo>
                  <a:lnTo>
                    <a:pt x="35625" y="9274"/>
                  </a:lnTo>
                  <a:cubicBezTo>
                    <a:pt x="35625" y="9274"/>
                    <a:pt x="35659" y="9241"/>
                    <a:pt x="35692" y="9241"/>
                  </a:cubicBezTo>
                  <a:cubicBezTo>
                    <a:pt x="35726" y="9241"/>
                    <a:pt x="35726" y="9174"/>
                    <a:pt x="35726" y="9174"/>
                  </a:cubicBezTo>
                  <a:cubicBezTo>
                    <a:pt x="35959" y="9074"/>
                    <a:pt x="36059" y="8941"/>
                    <a:pt x="36193" y="8807"/>
                  </a:cubicBezTo>
                  <a:cubicBezTo>
                    <a:pt x="36326" y="8674"/>
                    <a:pt x="36393" y="8607"/>
                    <a:pt x="36526" y="8507"/>
                  </a:cubicBezTo>
                  <a:lnTo>
                    <a:pt x="36626" y="8507"/>
                  </a:lnTo>
                  <a:cubicBezTo>
                    <a:pt x="36826" y="8474"/>
                    <a:pt x="37060" y="8440"/>
                    <a:pt x="37227" y="8173"/>
                  </a:cubicBezTo>
                  <a:lnTo>
                    <a:pt x="37393" y="8173"/>
                  </a:lnTo>
                  <a:cubicBezTo>
                    <a:pt x="37527" y="8173"/>
                    <a:pt x="37694" y="8173"/>
                    <a:pt x="37860" y="8007"/>
                  </a:cubicBezTo>
                  <a:cubicBezTo>
                    <a:pt x="38027" y="7940"/>
                    <a:pt x="38127" y="7773"/>
                    <a:pt x="38161" y="7673"/>
                  </a:cubicBezTo>
                  <a:cubicBezTo>
                    <a:pt x="38161" y="7640"/>
                    <a:pt x="38161" y="7640"/>
                    <a:pt x="38194" y="7606"/>
                  </a:cubicBezTo>
                  <a:cubicBezTo>
                    <a:pt x="38327" y="7506"/>
                    <a:pt x="38394" y="7406"/>
                    <a:pt x="38461" y="7306"/>
                  </a:cubicBezTo>
                  <a:cubicBezTo>
                    <a:pt x="38461" y="7273"/>
                    <a:pt x="38494" y="7273"/>
                    <a:pt x="38494" y="7239"/>
                  </a:cubicBezTo>
                  <a:cubicBezTo>
                    <a:pt x="38528" y="7139"/>
                    <a:pt x="38628" y="7073"/>
                    <a:pt x="38694" y="7006"/>
                  </a:cubicBezTo>
                  <a:lnTo>
                    <a:pt x="38728" y="6972"/>
                  </a:lnTo>
                  <a:cubicBezTo>
                    <a:pt x="38861" y="6939"/>
                    <a:pt x="38995" y="6839"/>
                    <a:pt x="39061" y="6672"/>
                  </a:cubicBezTo>
                  <a:lnTo>
                    <a:pt x="39195" y="6439"/>
                  </a:lnTo>
                  <a:cubicBezTo>
                    <a:pt x="39228" y="6339"/>
                    <a:pt x="39228" y="6272"/>
                    <a:pt x="39295" y="6172"/>
                  </a:cubicBezTo>
                  <a:cubicBezTo>
                    <a:pt x="39295" y="6139"/>
                    <a:pt x="39328" y="6105"/>
                    <a:pt x="39328" y="6072"/>
                  </a:cubicBezTo>
                  <a:cubicBezTo>
                    <a:pt x="39328" y="6005"/>
                    <a:pt x="39361" y="5972"/>
                    <a:pt x="39361" y="5905"/>
                  </a:cubicBezTo>
                  <a:cubicBezTo>
                    <a:pt x="39361" y="5838"/>
                    <a:pt x="39361" y="5805"/>
                    <a:pt x="39395" y="5805"/>
                  </a:cubicBezTo>
                  <a:cubicBezTo>
                    <a:pt x="39395" y="5772"/>
                    <a:pt x="39462" y="5738"/>
                    <a:pt x="39462" y="5638"/>
                  </a:cubicBezTo>
                  <a:cubicBezTo>
                    <a:pt x="39495" y="5605"/>
                    <a:pt x="39495" y="5571"/>
                    <a:pt x="39528" y="5471"/>
                  </a:cubicBezTo>
                  <a:cubicBezTo>
                    <a:pt x="39528" y="5438"/>
                    <a:pt x="39562" y="5338"/>
                    <a:pt x="39562" y="5305"/>
                  </a:cubicBezTo>
                  <a:cubicBezTo>
                    <a:pt x="39562" y="5271"/>
                    <a:pt x="39562" y="5238"/>
                    <a:pt x="39628" y="5171"/>
                  </a:cubicBezTo>
                  <a:cubicBezTo>
                    <a:pt x="39662" y="5138"/>
                    <a:pt x="39662" y="5138"/>
                    <a:pt x="39695" y="5071"/>
                  </a:cubicBezTo>
                  <a:cubicBezTo>
                    <a:pt x="39962" y="4637"/>
                    <a:pt x="39828" y="4304"/>
                    <a:pt x="39695" y="4104"/>
                  </a:cubicBezTo>
                  <a:lnTo>
                    <a:pt x="39628" y="4004"/>
                  </a:lnTo>
                  <a:cubicBezTo>
                    <a:pt x="39528" y="3970"/>
                    <a:pt x="39495" y="3970"/>
                    <a:pt x="39395" y="3970"/>
                  </a:cubicBezTo>
                  <a:cubicBezTo>
                    <a:pt x="39295" y="3970"/>
                    <a:pt x="39195" y="4004"/>
                    <a:pt x="39128" y="4004"/>
                  </a:cubicBezTo>
                  <a:cubicBezTo>
                    <a:pt x="39061" y="4004"/>
                    <a:pt x="39028" y="4070"/>
                    <a:pt x="38995" y="4070"/>
                  </a:cubicBezTo>
                  <a:cubicBezTo>
                    <a:pt x="38995" y="3937"/>
                    <a:pt x="38961" y="3837"/>
                    <a:pt x="38861" y="3770"/>
                  </a:cubicBezTo>
                  <a:lnTo>
                    <a:pt x="38861" y="3603"/>
                  </a:lnTo>
                  <a:cubicBezTo>
                    <a:pt x="38894" y="3503"/>
                    <a:pt x="38961" y="3470"/>
                    <a:pt x="38961" y="3437"/>
                  </a:cubicBezTo>
                  <a:cubicBezTo>
                    <a:pt x="39028" y="3337"/>
                    <a:pt x="39061" y="3303"/>
                    <a:pt x="39061" y="3236"/>
                  </a:cubicBezTo>
                  <a:lnTo>
                    <a:pt x="39061" y="3170"/>
                  </a:lnTo>
                  <a:lnTo>
                    <a:pt x="39128" y="3170"/>
                  </a:lnTo>
                  <a:cubicBezTo>
                    <a:pt x="39328" y="3103"/>
                    <a:pt x="39462" y="2903"/>
                    <a:pt x="39495" y="2669"/>
                  </a:cubicBezTo>
                  <a:lnTo>
                    <a:pt x="39628" y="2269"/>
                  </a:lnTo>
                  <a:lnTo>
                    <a:pt x="39628" y="2136"/>
                  </a:lnTo>
                  <a:cubicBezTo>
                    <a:pt x="39628" y="2102"/>
                    <a:pt x="39628" y="2069"/>
                    <a:pt x="39662" y="2002"/>
                  </a:cubicBezTo>
                  <a:lnTo>
                    <a:pt x="39728" y="1969"/>
                  </a:lnTo>
                  <a:lnTo>
                    <a:pt x="39795" y="1935"/>
                  </a:lnTo>
                  <a:cubicBezTo>
                    <a:pt x="39862" y="1835"/>
                    <a:pt x="39962" y="1735"/>
                    <a:pt x="39995" y="1502"/>
                  </a:cubicBezTo>
                  <a:cubicBezTo>
                    <a:pt x="39995" y="1468"/>
                    <a:pt x="39995" y="1435"/>
                    <a:pt x="39962" y="1335"/>
                  </a:cubicBezTo>
                  <a:cubicBezTo>
                    <a:pt x="39962" y="1302"/>
                    <a:pt x="39962" y="1268"/>
                    <a:pt x="40029" y="1102"/>
                  </a:cubicBezTo>
                  <a:lnTo>
                    <a:pt x="40062" y="1068"/>
                  </a:lnTo>
                  <a:cubicBezTo>
                    <a:pt x="40129" y="935"/>
                    <a:pt x="40129" y="735"/>
                    <a:pt x="39828" y="568"/>
                  </a:cubicBezTo>
                  <a:cubicBezTo>
                    <a:pt x="39628" y="468"/>
                    <a:pt x="39462" y="434"/>
                    <a:pt x="39295" y="434"/>
                  </a:cubicBezTo>
                  <a:lnTo>
                    <a:pt x="39161" y="434"/>
                  </a:lnTo>
                  <a:cubicBezTo>
                    <a:pt x="39128" y="434"/>
                    <a:pt x="39028" y="468"/>
                    <a:pt x="38995" y="468"/>
                  </a:cubicBezTo>
                  <a:cubicBezTo>
                    <a:pt x="38828" y="501"/>
                    <a:pt x="38661" y="501"/>
                    <a:pt x="38528" y="601"/>
                  </a:cubicBezTo>
                  <a:cubicBezTo>
                    <a:pt x="38528" y="568"/>
                    <a:pt x="38494" y="568"/>
                    <a:pt x="38494" y="501"/>
                  </a:cubicBezTo>
                  <a:cubicBezTo>
                    <a:pt x="38394" y="434"/>
                    <a:pt x="38327" y="301"/>
                    <a:pt x="38127" y="268"/>
                  </a:cubicBezTo>
                  <a:lnTo>
                    <a:pt x="38027" y="268"/>
                  </a:lnTo>
                  <a:cubicBezTo>
                    <a:pt x="37894" y="268"/>
                    <a:pt x="37760" y="301"/>
                    <a:pt x="37694" y="334"/>
                  </a:cubicBezTo>
                  <a:cubicBezTo>
                    <a:pt x="37627" y="401"/>
                    <a:pt x="37560" y="401"/>
                    <a:pt x="37493" y="401"/>
                  </a:cubicBezTo>
                  <a:lnTo>
                    <a:pt x="37427" y="401"/>
                  </a:lnTo>
                  <a:cubicBezTo>
                    <a:pt x="37327" y="401"/>
                    <a:pt x="37193" y="401"/>
                    <a:pt x="37060" y="434"/>
                  </a:cubicBezTo>
                  <a:cubicBezTo>
                    <a:pt x="36993" y="434"/>
                    <a:pt x="36926" y="468"/>
                    <a:pt x="36860" y="501"/>
                  </a:cubicBezTo>
                  <a:cubicBezTo>
                    <a:pt x="36826" y="568"/>
                    <a:pt x="36726" y="568"/>
                    <a:pt x="36726" y="568"/>
                  </a:cubicBezTo>
                  <a:lnTo>
                    <a:pt x="36693" y="501"/>
                  </a:lnTo>
                  <a:lnTo>
                    <a:pt x="36660" y="468"/>
                  </a:lnTo>
                  <a:cubicBezTo>
                    <a:pt x="36593" y="401"/>
                    <a:pt x="36526" y="268"/>
                    <a:pt x="36393" y="168"/>
                  </a:cubicBezTo>
                  <a:cubicBezTo>
                    <a:pt x="36326" y="67"/>
                    <a:pt x="36193" y="1"/>
                    <a:pt x="36059" y="1"/>
                  </a:cubicBezTo>
                  <a:close/>
                </a:path>
              </a:pathLst>
            </a:custGeom>
            <a:grpFill/>
            <a:ln>
              <a:solidFill>
                <a:schemeClr val="tx1"/>
              </a:solidFill>
            </a:ln>
            <a:effectLst>
              <a:outerShdw blurRad="57150" dist="19050" dir="5400000" algn="bl" rotWithShape="0">
                <a:srgbClr val="000000">
                  <a:alpha val="33000"/>
                </a:srgbClr>
              </a:outerShdw>
            </a:effectLst>
          </p:spPr>
          <p:txBody>
            <a:bodyPr spcFirstLastPara="1" wrap="square" lIns="121900" tIns="121900" rIns="121900" bIns="121900" anchor="ctr" anchorCtr="0">
              <a:noAutofit/>
            </a:bodyPr>
            <a:lstStyle/>
            <a:p>
              <a:endParaRPr sz="1867"/>
            </a:p>
          </p:txBody>
        </p:sp>
        <p:sp>
          <p:nvSpPr>
            <p:cNvPr id="3369" name="Google Shape;3369;p51"/>
            <p:cNvSpPr/>
            <p:nvPr/>
          </p:nvSpPr>
          <p:spPr>
            <a:xfrm>
              <a:off x="3024000" y="1095400"/>
              <a:ext cx="277725" cy="405300"/>
            </a:xfrm>
            <a:custGeom>
              <a:avLst/>
              <a:gdLst/>
              <a:ahLst/>
              <a:cxnLst/>
              <a:rect l="l" t="t" r="r" b="b"/>
              <a:pathLst>
                <a:path w="11109" h="16212" extrusionOk="0">
                  <a:moveTo>
                    <a:pt x="2036" y="11709"/>
                  </a:moveTo>
                  <a:cubicBezTo>
                    <a:pt x="2082" y="11711"/>
                    <a:pt x="2151" y="11717"/>
                    <a:pt x="2202" y="11742"/>
                  </a:cubicBezTo>
                  <a:cubicBezTo>
                    <a:pt x="2302" y="11775"/>
                    <a:pt x="2369" y="11809"/>
                    <a:pt x="2469" y="11809"/>
                  </a:cubicBezTo>
                  <a:cubicBezTo>
                    <a:pt x="2536" y="11809"/>
                    <a:pt x="2636" y="11909"/>
                    <a:pt x="2702" y="11942"/>
                  </a:cubicBezTo>
                  <a:cubicBezTo>
                    <a:pt x="2636" y="11975"/>
                    <a:pt x="2536" y="12042"/>
                    <a:pt x="2402" y="12109"/>
                  </a:cubicBezTo>
                  <a:cubicBezTo>
                    <a:pt x="2402" y="12042"/>
                    <a:pt x="2369" y="11975"/>
                    <a:pt x="2335" y="11909"/>
                  </a:cubicBezTo>
                  <a:lnTo>
                    <a:pt x="2202" y="11775"/>
                  </a:lnTo>
                  <a:lnTo>
                    <a:pt x="2036" y="11709"/>
                  </a:lnTo>
                  <a:close/>
                  <a:moveTo>
                    <a:pt x="9541" y="0"/>
                  </a:moveTo>
                  <a:cubicBezTo>
                    <a:pt x="9407" y="0"/>
                    <a:pt x="9340" y="34"/>
                    <a:pt x="9240" y="67"/>
                  </a:cubicBezTo>
                  <a:cubicBezTo>
                    <a:pt x="9040" y="200"/>
                    <a:pt x="9007" y="401"/>
                    <a:pt x="9007" y="534"/>
                  </a:cubicBezTo>
                  <a:cubicBezTo>
                    <a:pt x="8973" y="567"/>
                    <a:pt x="8873" y="601"/>
                    <a:pt x="8740" y="601"/>
                  </a:cubicBezTo>
                  <a:lnTo>
                    <a:pt x="8640" y="667"/>
                  </a:lnTo>
                  <a:cubicBezTo>
                    <a:pt x="8506" y="734"/>
                    <a:pt x="8406" y="834"/>
                    <a:pt x="8373" y="901"/>
                  </a:cubicBezTo>
                  <a:cubicBezTo>
                    <a:pt x="8340" y="934"/>
                    <a:pt x="8340" y="1001"/>
                    <a:pt x="8306" y="1034"/>
                  </a:cubicBezTo>
                  <a:lnTo>
                    <a:pt x="8173" y="1168"/>
                  </a:lnTo>
                  <a:cubicBezTo>
                    <a:pt x="8140" y="1168"/>
                    <a:pt x="8073" y="1201"/>
                    <a:pt x="8073" y="1201"/>
                  </a:cubicBezTo>
                  <a:cubicBezTo>
                    <a:pt x="8039" y="1234"/>
                    <a:pt x="7973" y="1234"/>
                    <a:pt x="7906" y="1268"/>
                  </a:cubicBezTo>
                  <a:cubicBezTo>
                    <a:pt x="7873" y="1268"/>
                    <a:pt x="7839" y="1335"/>
                    <a:pt x="7806" y="1335"/>
                  </a:cubicBezTo>
                  <a:lnTo>
                    <a:pt x="7739" y="1368"/>
                  </a:lnTo>
                  <a:cubicBezTo>
                    <a:pt x="7639" y="1468"/>
                    <a:pt x="7506" y="1568"/>
                    <a:pt x="7372" y="1701"/>
                  </a:cubicBezTo>
                  <a:cubicBezTo>
                    <a:pt x="7172" y="1902"/>
                    <a:pt x="7005" y="2068"/>
                    <a:pt x="6805" y="2202"/>
                  </a:cubicBezTo>
                  <a:lnTo>
                    <a:pt x="6739" y="2235"/>
                  </a:lnTo>
                  <a:cubicBezTo>
                    <a:pt x="6638" y="2302"/>
                    <a:pt x="6538" y="2435"/>
                    <a:pt x="6505" y="2569"/>
                  </a:cubicBezTo>
                  <a:lnTo>
                    <a:pt x="6372" y="2802"/>
                  </a:lnTo>
                  <a:lnTo>
                    <a:pt x="6305" y="2869"/>
                  </a:lnTo>
                  <a:cubicBezTo>
                    <a:pt x="6238" y="2869"/>
                    <a:pt x="6171" y="2902"/>
                    <a:pt x="6138" y="2902"/>
                  </a:cubicBezTo>
                  <a:cubicBezTo>
                    <a:pt x="5971" y="2936"/>
                    <a:pt x="5871" y="3069"/>
                    <a:pt x="5805" y="3203"/>
                  </a:cubicBezTo>
                  <a:lnTo>
                    <a:pt x="5404" y="3203"/>
                  </a:lnTo>
                  <a:lnTo>
                    <a:pt x="5271" y="3236"/>
                  </a:lnTo>
                  <a:cubicBezTo>
                    <a:pt x="5204" y="3269"/>
                    <a:pt x="5104" y="3303"/>
                    <a:pt x="5037" y="3403"/>
                  </a:cubicBezTo>
                  <a:cubicBezTo>
                    <a:pt x="5037" y="3403"/>
                    <a:pt x="4971" y="3436"/>
                    <a:pt x="4904" y="3436"/>
                  </a:cubicBezTo>
                  <a:cubicBezTo>
                    <a:pt x="4770" y="3469"/>
                    <a:pt x="4670" y="3469"/>
                    <a:pt x="4537" y="3636"/>
                  </a:cubicBezTo>
                  <a:cubicBezTo>
                    <a:pt x="4504" y="3703"/>
                    <a:pt x="4504" y="3736"/>
                    <a:pt x="4437" y="3770"/>
                  </a:cubicBezTo>
                  <a:cubicBezTo>
                    <a:pt x="4437" y="3803"/>
                    <a:pt x="4404" y="3870"/>
                    <a:pt x="4404" y="3870"/>
                  </a:cubicBezTo>
                  <a:cubicBezTo>
                    <a:pt x="4370" y="3903"/>
                    <a:pt x="4337" y="3903"/>
                    <a:pt x="4270" y="3936"/>
                  </a:cubicBezTo>
                  <a:cubicBezTo>
                    <a:pt x="4237" y="3970"/>
                    <a:pt x="4170" y="3970"/>
                    <a:pt x="4037" y="3970"/>
                  </a:cubicBezTo>
                  <a:cubicBezTo>
                    <a:pt x="3937" y="3970"/>
                    <a:pt x="3836" y="3970"/>
                    <a:pt x="3736" y="4070"/>
                  </a:cubicBezTo>
                  <a:lnTo>
                    <a:pt x="3670" y="4137"/>
                  </a:lnTo>
                  <a:cubicBezTo>
                    <a:pt x="3470" y="4537"/>
                    <a:pt x="3369" y="4870"/>
                    <a:pt x="3403" y="5137"/>
                  </a:cubicBezTo>
                  <a:lnTo>
                    <a:pt x="3369" y="5137"/>
                  </a:lnTo>
                  <a:lnTo>
                    <a:pt x="3069" y="5071"/>
                  </a:lnTo>
                  <a:lnTo>
                    <a:pt x="2902" y="5104"/>
                  </a:lnTo>
                  <a:cubicBezTo>
                    <a:pt x="2702" y="5237"/>
                    <a:pt x="2669" y="5471"/>
                    <a:pt x="2669" y="5604"/>
                  </a:cubicBezTo>
                  <a:lnTo>
                    <a:pt x="2669" y="5638"/>
                  </a:lnTo>
                  <a:lnTo>
                    <a:pt x="2669" y="5771"/>
                  </a:lnTo>
                  <a:cubicBezTo>
                    <a:pt x="2536" y="5571"/>
                    <a:pt x="2335" y="5538"/>
                    <a:pt x="2202" y="5538"/>
                  </a:cubicBezTo>
                  <a:cubicBezTo>
                    <a:pt x="2135" y="5538"/>
                    <a:pt x="2069" y="5538"/>
                    <a:pt x="2002" y="5571"/>
                  </a:cubicBezTo>
                  <a:cubicBezTo>
                    <a:pt x="1968" y="5571"/>
                    <a:pt x="1868" y="5538"/>
                    <a:pt x="1802" y="5471"/>
                  </a:cubicBezTo>
                  <a:cubicBezTo>
                    <a:pt x="1702" y="5437"/>
                    <a:pt x="1635" y="5404"/>
                    <a:pt x="1535" y="5404"/>
                  </a:cubicBezTo>
                  <a:cubicBezTo>
                    <a:pt x="1401" y="5404"/>
                    <a:pt x="1235" y="5437"/>
                    <a:pt x="1135" y="5738"/>
                  </a:cubicBezTo>
                  <a:lnTo>
                    <a:pt x="1135" y="5871"/>
                  </a:lnTo>
                  <a:cubicBezTo>
                    <a:pt x="1135" y="5871"/>
                    <a:pt x="1068" y="5904"/>
                    <a:pt x="1068" y="5938"/>
                  </a:cubicBezTo>
                  <a:cubicBezTo>
                    <a:pt x="968" y="6071"/>
                    <a:pt x="901" y="6238"/>
                    <a:pt x="968" y="6438"/>
                  </a:cubicBezTo>
                  <a:cubicBezTo>
                    <a:pt x="801" y="6438"/>
                    <a:pt x="668" y="6538"/>
                    <a:pt x="634" y="6605"/>
                  </a:cubicBezTo>
                  <a:lnTo>
                    <a:pt x="567" y="6772"/>
                  </a:lnTo>
                  <a:cubicBezTo>
                    <a:pt x="567" y="6805"/>
                    <a:pt x="567" y="6872"/>
                    <a:pt x="534" y="6939"/>
                  </a:cubicBezTo>
                  <a:lnTo>
                    <a:pt x="534" y="7039"/>
                  </a:lnTo>
                  <a:lnTo>
                    <a:pt x="534" y="7272"/>
                  </a:lnTo>
                  <a:lnTo>
                    <a:pt x="501" y="7372"/>
                  </a:lnTo>
                  <a:cubicBezTo>
                    <a:pt x="467" y="7406"/>
                    <a:pt x="401" y="7472"/>
                    <a:pt x="401" y="7539"/>
                  </a:cubicBezTo>
                  <a:cubicBezTo>
                    <a:pt x="301" y="7706"/>
                    <a:pt x="134" y="7906"/>
                    <a:pt x="201" y="8239"/>
                  </a:cubicBezTo>
                  <a:cubicBezTo>
                    <a:pt x="234" y="8406"/>
                    <a:pt x="367" y="8573"/>
                    <a:pt x="567" y="8706"/>
                  </a:cubicBezTo>
                  <a:lnTo>
                    <a:pt x="634" y="8706"/>
                  </a:lnTo>
                  <a:cubicBezTo>
                    <a:pt x="567" y="8873"/>
                    <a:pt x="634" y="8973"/>
                    <a:pt x="634" y="9107"/>
                  </a:cubicBezTo>
                  <a:cubicBezTo>
                    <a:pt x="634" y="9140"/>
                    <a:pt x="668" y="9207"/>
                    <a:pt x="668" y="9240"/>
                  </a:cubicBezTo>
                  <a:lnTo>
                    <a:pt x="668" y="9307"/>
                  </a:lnTo>
                  <a:cubicBezTo>
                    <a:pt x="701" y="9407"/>
                    <a:pt x="801" y="9540"/>
                    <a:pt x="1001" y="9607"/>
                  </a:cubicBezTo>
                  <a:cubicBezTo>
                    <a:pt x="1034" y="9607"/>
                    <a:pt x="1034" y="9607"/>
                    <a:pt x="1068" y="9741"/>
                  </a:cubicBezTo>
                  <a:cubicBezTo>
                    <a:pt x="1068" y="9774"/>
                    <a:pt x="1068" y="9807"/>
                    <a:pt x="1135" y="9807"/>
                  </a:cubicBezTo>
                  <a:cubicBezTo>
                    <a:pt x="901" y="9907"/>
                    <a:pt x="801" y="10107"/>
                    <a:pt x="734" y="10241"/>
                  </a:cubicBezTo>
                  <a:cubicBezTo>
                    <a:pt x="701" y="10274"/>
                    <a:pt x="701" y="10308"/>
                    <a:pt x="668" y="10408"/>
                  </a:cubicBezTo>
                  <a:lnTo>
                    <a:pt x="634" y="10541"/>
                  </a:lnTo>
                  <a:lnTo>
                    <a:pt x="634" y="10775"/>
                  </a:lnTo>
                  <a:lnTo>
                    <a:pt x="701" y="10941"/>
                  </a:lnTo>
                  <a:cubicBezTo>
                    <a:pt x="734" y="10975"/>
                    <a:pt x="834" y="11041"/>
                    <a:pt x="868" y="11075"/>
                  </a:cubicBezTo>
                  <a:lnTo>
                    <a:pt x="868" y="11108"/>
                  </a:lnTo>
                  <a:cubicBezTo>
                    <a:pt x="868" y="11142"/>
                    <a:pt x="901" y="11242"/>
                    <a:pt x="968" y="11275"/>
                  </a:cubicBezTo>
                  <a:cubicBezTo>
                    <a:pt x="1034" y="11408"/>
                    <a:pt x="1168" y="11475"/>
                    <a:pt x="1235" y="11542"/>
                  </a:cubicBezTo>
                  <a:cubicBezTo>
                    <a:pt x="1368" y="11609"/>
                    <a:pt x="1501" y="11709"/>
                    <a:pt x="1702" y="11709"/>
                  </a:cubicBezTo>
                  <a:lnTo>
                    <a:pt x="1902" y="11709"/>
                  </a:lnTo>
                  <a:cubicBezTo>
                    <a:pt x="1835" y="11709"/>
                    <a:pt x="1802" y="11742"/>
                    <a:pt x="1702" y="11775"/>
                  </a:cubicBezTo>
                  <a:lnTo>
                    <a:pt x="1568" y="11775"/>
                  </a:lnTo>
                  <a:lnTo>
                    <a:pt x="1368" y="11942"/>
                  </a:lnTo>
                  <a:cubicBezTo>
                    <a:pt x="1301" y="12176"/>
                    <a:pt x="1168" y="12276"/>
                    <a:pt x="868" y="12376"/>
                  </a:cubicBezTo>
                  <a:lnTo>
                    <a:pt x="701" y="12709"/>
                  </a:lnTo>
                  <a:cubicBezTo>
                    <a:pt x="801" y="12809"/>
                    <a:pt x="901" y="13143"/>
                    <a:pt x="1201" y="13143"/>
                  </a:cubicBezTo>
                  <a:cubicBezTo>
                    <a:pt x="1335" y="13143"/>
                    <a:pt x="1401" y="13110"/>
                    <a:pt x="1535" y="13043"/>
                  </a:cubicBezTo>
                  <a:cubicBezTo>
                    <a:pt x="1568" y="13076"/>
                    <a:pt x="1635" y="13076"/>
                    <a:pt x="1635" y="13110"/>
                  </a:cubicBezTo>
                  <a:cubicBezTo>
                    <a:pt x="1635" y="13143"/>
                    <a:pt x="1568" y="13143"/>
                    <a:pt x="1568" y="13210"/>
                  </a:cubicBezTo>
                  <a:cubicBezTo>
                    <a:pt x="1368" y="13376"/>
                    <a:pt x="1301" y="13510"/>
                    <a:pt x="1168" y="13577"/>
                  </a:cubicBezTo>
                  <a:lnTo>
                    <a:pt x="1034" y="13443"/>
                  </a:lnTo>
                  <a:cubicBezTo>
                    <a:pt x="1001" y="13410"/>
                    <a:pt x="901" y="13410"/>
                    <a:pt x="868" y="13376"/>
                  </a:cubicBezTo>
                  <a:lnTo>
                    <a:pt x="734" y="13376"/>
                  </a:lnTo>
                  <a:cubicBezTo>
                    <a:pt x="534" y="13376"/>
                    <a:pt x="334" y="13443"/>
                    <a:pt x="167" y="13677"/>
                  </a:cubicBezTo>
                  <a:cubicBezTo>
                    <a:pt x="0" y="13910"/>
                    <a:pt x="0" y="14177"/>
                    <a:pt x="234" y="14411"/>
                  </a:cubicBezTo>
                  <a:cubicBezTo>
                    <a:pt x="334" y="14444"/>
                    <a:pt x="401" y="14511"/>
                    <a:pt x="434" y="14544"/>
                  </a:cubicBezTo>
                  <a:cubicBezTo>
                    <a:pt x="534" y="14577"/>
                    <a:pt x="601" y="14611"/>
                    <a:pt x="668" y="14711"/>
                  </a:cubicBezTo>
                  <a:lnTo>
                    <a:pt x="701" y="14744"/>
                  </a:lnTo>
                  <a:cubicBezTo>
                    <a:pt x="734" y="14777"/>
                    <a:pt x="768" y="14878"/>
                    <a:pt x="768" y="14944"/>
                  </a:cubicBezTo>
                  <a:lnTo>
                    <a:pt x="768" y="14978"/>
                  </a:lnTo>
                  <a:cubicBezTo>
                    <a:pt x="834" y="15111"/>
                    <a:pt x="934" y="15211"/>
                    <a:pt x="1034" y="15278"/>
                  </a:cubicBezTo>
                  <a:lnTo>
                    <a:pt x="1168" y="15411"/>
                  </a:lnTo>
                  <a:cubicBezTo>
                    <a:pt x="1235" y="15511"/>
                    <a:pt x="1335" y="15611"/>
                    <a:pt x="1435" y="15711"/>
                  </a:cubicBezTo>
                  <a:cubicBezTo>
                    <a:pt x="1535" y="15745"/>
                    <a:pt x="1602" y="15778"/>
                    <a:pt x="1668" y="15812"/>
                  </a:cubicBezTo>
                  <a:lnTo>
                    <a:pt x="1702" y="15912"/>
                  </a:lnTo>
                  <a:lnTo>
                    <a:pt x="1702" y="15945"/>
                  </a:lnTo>
                  <a:cubicBezTo>
                    <a:pt x="1735" y="16045"/>
                    <a:pt x="1835" y="16212"/>
                    <a:pt x="2035" y="16212"/>
                  </a:cubicBezTo>
                  <a:cubicBezTo>
                    <a:pt x="2102" y="16212"/>
                    <a:pt x="2169" y="16212"/>
                    <a:pt x="2235" y="16145"/>
                  </a:cubicBezTo>
                  <a:cubicBezTo>
                    <a:pt x="2502" y="16078"/>
                    <a:pt x="2602" y="15878"/>
                    <a:pt x="2736" y="15711"/>
                  </a:cubicBezTo>
                  <a:lnTo>
                    <a:pt x="2769" y="15678"/>
                  </a:lnTo>
                  <a:cubicBezTo>
                    <a:pt x="2902" y="15578"/>
                    <a:pt x="3036" y="15511"/>
                    <a:pt x="3103" y="15378"/>
                  </a:cubicBezTo>
                  <a:lnTo>
                    <a:pt x="3169" y="15345"/>
                  </a:lnTo>
                  <a:cubicBezTo>
                    <a:pt x="3236" y="15278"/>
                    <a:pt x="3336" y="15211"/>
                    <a:pt x="3403" y="15078"/>
                  </a:cubicBezTo>
                  <a:cubicBezTo>
                    <a:pt x="3436" y="15044"/>
                    <a:pt x="3436" y="14944"/>
                    <a:pt x="3436" y="14911"/>
                  </a:cubicBezTo>
                  <a:lnTo>
                    <a:pt x="3503" y="14878"/>
                  </a:lnTo>
                  <a:lnTo>
                    <a:pt x="3603" y="14744"/>
                  </a:lnTo>
                  <a:lnTo>
                    <a:pt x="3736" y="14744"/>
                  </a:lnTo>
                  <a:cubicBezTo>
                    <a:pt x="3836" y="14744"/>
                    <a:pt x="3937" y="14711"/>
                    <a:pt x="4037" y="14611"/>
                  </a:cubicBezTo>
                  <a:lnTo>
                    <a:pt x="4103" y="14544"/>
                  </a:lnTo>
                  <a:cubicBezTo>
                    <a:pt x="4170" y="14511"/>
                    <a:pt x="4203" y="14444"/>
                    <a:pt x="4203" y="14411"/>
                  </a:cubicBezTo>
                  <a:lnTo>
                    <a:pt x="4337" y="14411"/>
                  </a:lnTo>
                  <a:cubicBezTo>
                    <a:pt x="4437" y="14411"/>
                    <a:pt x="4537" y="14377"/>
                    <a:pt x="4604" y="14344"/>
                  </a:cubicBezTo>
                  <a:cubicBezTo>
                    <a:pt x="4704" y="14244"/>
                    <a:pt x="4737" y="14177"/>
                    <a:pt x="4770" y="14077"/>
                  </a:cubicBezTo>
                  <a:lnTo>
                    <a:pt x="4770" y="14010"/>
                  </a:lnTo>
                  <a:lnTo>
                    <a:pt x="4770" y="13743"/>
                  </a:lnTo>
                  <a:cubicBezTo>
                    <a:pt x="4837" y="13777"/>
                    <a:pt x="4904" y="13777"/>
                    <a:pt x="4937" y="13843"/>
                  </a:cubicBezTo>
                  <a:cubicBezTo>
                    <a:pt x="5037" y="13843"/>
                    <a:pt x="5071" y="13877"/>
                    <a:pt x="5171" y="13877"/>
                  </a:cubicBezTo>
                  <a:cubicBezTo>
                    <a:pt x="5237" y="13877"/>
                    <a:pt x="5338" y="13877"/>
                    <a:pt x="5404" y="13843"/>
                  </a:cubicBezTo>
                  <a:lnTo>
                    <a:pt x="5438" y="13843"/>
                  </a:lnTo>
                  <a:lnTo>
                    <a:pt x="5504" y="13777"/>
                  </a:lnTo>
                  <a:cubicBezTo>
                    <a:pt x="5571" y="13743"/>
                    <a:pt x="5771" y="13677"/>
                    <a:pt x="5838" y="13410"/>
                  </a:cubicBezTo>
                  <a:cubicBezTo>
                    <a:pt x="5838" y="13243"/>
                    <a:pt x="5771" y="13176"/>
                    <a:pt x="5738" y="13076"/>
                  </a:cubicBezTo>
                  <a:cubicBezTo>
                    <a:pt x="5704" y="13010"/>
                    <a:pt x="5604" y="12909"/>
                    <a:pt x="5571" y="12843"/>
                  </a:cubicBezTo>
                  <a:lnTo>
                    <a:pt x="5571" y="12709"/>
                  </a:lnTo>
                  <a:cubicBezTo>
                    <a:pt x="5571" y="12609"/>
                    <a:pt x="5571" y="12576"/>
                    <a:pt x="5538" y="12543"/>
                  </a:cubicBezTo>
                  <a:lnTo>
                    <a:pt x="5704" y="12543"/>
                  </a:lnTo>
                  <a:cubicBezTo>
                    <a:pt x="5771" y="12543"/>
                    <a:pt x="5871" y="12543"/>
                    <a:pt x="5938" y="12509"/>
                  </a:cubicBezTo>
                  <a:cubicBezTo>
                    <a:pt x="6038" y="12543"/>
                    <a:pt x="6105" y="12543"/>
                    <a:pt x="6205" y="12543"/>
                  </a:cubicBezTo>
                  <a:lnTo>
                    <a:pt x="6372" y="12543"/>
                  </a:lnTo>
                  <a:cubicBezTo>
                    <a:pt x="6438" y="12509"/>
                    <a:pt x="6538" y="12509"/>
                    <a:pt x="6605" y="12442"/>
                  </a:cubicBezTo>
                  <a:cubicBezTo>
                    <a:pt x="6672" y="12409"/>
                    <a:pt x="6705" y="12409"/>
                    <a:pt x="6739" y="12376"/>
                  </a:cubicBezTo>
                  <a:cubicBezTo>
                    <a:pt x="6772" y="12342"/>
                    <a:pt x="6839" y="12342"/>
                    <a:pt x="6872" y="12276"/>
                  </a:cubicBezTo>
                  <a:cubicBezTo>
                    <a:pt x="6905" y="12242"/>
                    <a:pt x="7039" y="12209"/>
                    <a:pt x="7072" y="12076"/>
                  </a:cubicBezTo>
                  <a:lnTo>
                    <a:pt x="7105" y="12009"/>
                  </a:lnTo>
                  <a:lnTo>
                    <a:pt x="7206" y="12009"/>
                  </a:lnTo>
                  <a:cubicBezTo>
                    <a:pt x="7372" y="12009"/>
                    <a:pt x="7439" y="11909"/>
                    <a:pt x="7506" y="11875"/>
                  </a:cubicBezTo>
                  <a:lnTo>
                    <a:pt x="7506" y="11775"/>
                  </a:lnTo>
                  <a:cubicBezTo>
                    <a:pt x="7839" y="11442"/>
                    <a:pt x="7839" y="11041"/>
                    <a:pt x="7773" y="10775"/>
                  </a:cubicBezTo>
                  <a:cubicBezTo>
                    <a:pt x="7873" y="10775"/>
                    <a:pt x="7939" y="10841"/>
                    <a:pt x="8039" y="10841"/>
                  </a:cubicBezTo>
                  <a:cubicBezTo>
                    <a:pt x="8206" y="10841"/>
                    <a:pt x="8340" y="10775"/>
                    <a:pt x="8406" y="10675"/>
                  </a:cubicBezTo>
                  <a:lnTo>
                    <a:pt x="8440" y="10574"/>
                  </a:lnTo>
                  <a:cubicBezTo>
                    <a:pt x="8506" y="10541"/>
                    <a:pt x="8506" y="10508"/>
                    <a:pt x="8540" y="10441"/>
                  </a:cubicBezTo>
                  <a:cubicBezTo>
                    <a:pt x="8673" y="10241"/>
                    <a:pt x="8840" y="9941"/>
                    <a:pt x="8707" y="9574"/>
                  </a:cubicBezTo>
                  <a:lnTo>
                    <a:pt x="8673" y="9507"/>
                  </a:lnTo>
                  <a:cubicBezTo>
                    <a:pt x="8607" y="9440"/>
                    <a:pt x="8607" y="9407"/>
                    <a:pt x="8607" y="9407"/>
                  </a:cubicBezTo>
                  <a:lnTo>
                    <a:pt x="8607" y="9374"/>
                  </a:lnTo>
                  <a:lnTo>
                    <a:pt x="8607" y="9173"/>
                  </a:lnTo>
                  <a:cubicBezTo>
                    <a:pt x="8607" y="9040"/>
                    <a:pt x="8607" y="8907"/>
                    <a:pt x="8573" y="8773"/>
                  </a:cubicBezTo>
                  <a:cubicBezTo>
                    <a:pt x="8540" y="8673"/>
                    <a:pt x="8506" y="8573"/>
                    <a:pt x="8406" y="8540"/>
                  </a:cubicBezTo>
                  <a:lnTo>
                    <a:pt x="8406" y="8506"/>
                  </a:lnTo>
                  <a:lnTo>
                    <a:pt x="8373" y="8373"/>
                  </a:lnTo>
                  <a:cubicBezTo>
                    <a:pt x="8340" y="8340"/>
                    <a:pt x="8273" y="8273"/>
                    <a:pt x="8273" y="8239"/>
                  </a:cubicBezTo>
                  <a:cubicBezTo>
                    <a:pt x="8340" y="8206"/>
                    <a:pt x="8373" y="8206"/>
                    <a:pt x="8406" y="8173"/>
                  </a:cubicBezTo>
                  <a:lnTo>
                    <a:pt x="8440" y="8106"/>
                  </a:lnTo>
                  <a:cubicBezTo>
                    <a:pt x="8540" y="8073"/>
                    <a:pt x="8573" y="8006"/>
                    <a:pt x="8607" y="7906"/>
                  </a:cubicBezTo>
                  <a:lnTo>
                    <a:pt x="8573" y="7706"/>
                  </a:lnTo>
                  <a:cubicBezTo>
                    <a:pt x="8573" y="7706"/>
                    <a:pt x="8573" y="7672"/>
                    <a:pt x="8607" y="7606"/>
                  </a:cubicBezTo>
                  <a:cubicBezTo>
                    <a:pt x="8673" y="7539"/>
                    <a:pt x="8707" y="7439"/>
                    <a:pt x="8673" y="7339"/>
                  </a:cubicBezTo>
                  <a:lnTo>
                    <a:pt x="8673" y="7172"/>
                  </a:lnTo>
                  <a:cubicBezTo>
                    <a:pt x="8673" y="7105"/>
                    <a:pt x="8673" y="7072"/>
                    <a:pt x="8607" y="7039"/>
                  </a:cubicBezTo>
                  <a:cubicBezTo>
                    <a:pt x="8740" y="7039"/>
                    <a:pt x="8840" y="6939"/>
                    <a:pt x="8907" y="6905"/>
                  </a:cubicBezTo>
                  <a:cubicBezTo>
                    <a:pt x="8940" y="6905"/>
                    <a:pt x="8940" y="6872"/>
                    <a:pt x="8940" y="6872"/>
                  </a:cubicBezTo>
                  <a:lnTo>
                    <a:pt x="9007" y="6905"/>
                  </a:lnTo>
                  <a:lnTo>
                    <a:pt x="9174" y="7072"/>
                  </a:lnTo>
                  <a:cubicBezTo>
                    <a:pt x="9374" y="7205"/>
                    <a:pt x="9507" y="7239"/>
                    <a:pt x="9674" y="7239"/>
                  </a:cubicBezTo>
                  <a:cubicBezTo>
                    <a:pt x="9941" y="7239"/>
                    <a:pt x="10108" y="7039"/>
                    <a:pt x="10274" y="6838"/>
                  </a:cubicBezTo>
                  <a:lnTo>
                    <a:pt x="10374" y="6772"/>
                  </a:lnTo>
                  <a:cubicBezTo>
                    <a:pt x="10841" y="6605"/>
                    <a:pt x="10875" y="6238"/>
                    <a:pt x="10942" y="5938"/>
                  </a:cubicBezTo>
                  <a:lnTo>
                    <a:pt x="10942" y="5904"/>
                  </a:lnTo>
                  <a:cubicBezTo>
                    <a:pt x="10942" y="5871"/>
                    <a:pt x="10942" y="5838"/>
                    <a:pt x="11008" y="5771"/>
                  </a:cubicBezTo>
                  <a:cubicBezTo>
                    <a:pt x="11042" y="5671"/>
                    <a:pt x="11108" y="5404"/>
                    <a:pt x="10942" y="5171"/>
                  </a:cubicBezTo>
                  <a:cubicBezTo>
                    <a:pt x="10875" y="5037"/>
                    <a:pt x="10741" y="5004"/>
                    <a:pt x="10575" y="5004"/>
                  </a:cubicBezTo>
                  <a:cubicBezTo>
                    <a:pt x="10508" y="5004"/>
                    <a:pt x="10408" y="5037"/>
                    <a:pt x="10274" y="5071"/>
                  </a:cubicBezTo>
                  <a:lnTo>
                    <a:pt x="10208" y="5171"/>
                  </a:lnTo>
                  <a:cubicBezTo>
                    <a:pt x="10174" y="5204"/>
                    <a:pt x="10108" y="5237"/>
                    <a:pt x="10041" y="5237"/>
                  </a:cubicBezTo>
                  <a:cubicBezTo>
                    <a:pt x="9941" y="5271"/>
                    <a:pt x="9841" y="5371"/>
                    <a:pt x="9741" y="5437"/>
                  </a:cubicBezTo>
                  <a:cubicBezTo>
                    <a:pt x="9707" y="5504"/>
                    <a:pt x="9674" y="5538"/>
                    <a:pt x="9607" y="5604"/>
                  </a:cubicBezTo>
                  <a:lnTo>
                    <a:pt x="9641" y="5738"/>
                  </a:lnTo>
                  <a:cubicBezTo>
                    <a:pt x="9507" y="5771"/>
                    <a:pt x="9374" y="5838"/>
                    <a:pt x="9307" y="5904"/>
                  </a:cubicBezTo>
                  <a:cubicBezTo>
                    <a:pt x="9240" y="5938"/>
                    <a:pt x="9207" y="6005"/>
                    <a:pt x="9174" y="6005"/>
                  </a:cubicBezTo>
                  <a:cubicBezTo>
                    <a:pt x="9174" y="6005"/>
                    <a:pt x="9140" y="6005"/>
                    <a:pt x="9140" y="5938"/>
                  </a:cubicBezTo>
                  <a:cubicBezTo>
                    <a:pt x="9174" y="5904"/>
                    <a:pt x="9207" y="5838"/>
                    <a:pt x="9240" y="5771"/>
                  </a:cubicBezTo>
                  <a:lnTo>
                    <a:pt x="9240" y="5571"/>
                  </a:lnTo>
                  <a:lnTo>
                    <a:pt x="9240" y="5538"/>
                  </a:lnTo>
                  <a:cubicBezTo>
                    <a:pt x="9507" y="5437"/>
                    <a:pt x="9574" y="5337"/>
                    <a:pt x="9674" y="5171"/>
                  </a:cubicBezTo>
                  <a:cubicBezTo>
                    <a:pt x="9707" y="5037"/>
                    <a:pt x="9741" y="4937"/>
                    <a:pt x="9807" y="4870"/>
                  </a:cubicBezTo>
                  <a:lnTo>
                    <a:pt x="9874" y="4870"/>
                  </a:lnTo>
                  <a:cubicBezTo>
                    <a:pt x="9974" y="4837"/>
                    <a:pt x="10008" y="4770"/>
                    <a:pt x="10041" y="4704"/>
                  </a:cubicBezTo>
                  <a:lnTo>
                    <a:pt x="10041" y="4670"/>
                  </a:lnTo>
                  <a:cubicBezTo>
                    <a:pt x="10041" y="4570"/>
                    <a:pt x="10141" y="4503"/>
                    <a:pt x="10208" y="4403"/>
                  </a:cubicBezTo>
                  <a:cubicBezTo>
                    <a:pt x="10241" y="4337"/>
                    <a:pt x="10341" y="4270"/>
                    <a:pt x="10374" y="4237"/>
                  </a:cubicBezTo>
                  <a:cubicBezTo>
                    <a:pt x="10408" y="4203"/>
                    <a:pt x="10475" y="4203"/>
                    <a:pt x="10508" y="4170"/>
                  </a:cubicBezTo>
                  <a:cubicBezTo>
                    <a:pt x="10575" y="4103"/>
                    <a:pt x="10708" y="4036"/>
                    <a:pt x="10808" y="3870"/>
                  </a:cubicBezTo>
                  <a:lnTo>
                    <a:pt x="10841" y="3703"/>
                  </a:lnTo>
                  <a:cubicBezTo>
                    <a:pt x="10808" y="3369"/>
                    <a:pt x="10575" y="3369"/>
                    <a:pt x="10508" y="3369"/>
                  </a:cubicBezTo>
                  <a:lnTo>
                    <a:pt x="10475" y="3369"/>
                  </a:lnTo>
                  <a:cubicBezTo>
                    <a:pt x="10374" y="3369"/>
                    <a:pt x="10374" y="3336"/>
                    <a:pt x="10374" y="3336"/>
                  </a:cubicBezTo>
                  <a:cubicBezTo>
                    <a:pt x="10374" y="3269"/>
                    <a:pt x="10374" y="3236"/>
                    <a:pt x="10475" y="3002"/>
                  </a:cubicBezTo>
                  <a:cubicBezTo>
                    <a:pt x="10575" y="2869"/>
                    <a:pt x="10675" y="2736"/>
                    <a:pt x="10708" y="2602"/>
                  </a:cubicBezTo>
                  <a:lnTo>
                    <a:pt x="10741" y="2569"/>
                  </a:lnTo>
                  <a:cubicBezTo>
                    <a:pt x="10808" y="2502"/>
                    <a:pt x="10841" y="2402"/>
                    <a:pt x="10841" y="2335"/>
                  </a:cubicBezTo>
                  <a:cubicBezTo>
                    <a:pt x="10875" y="2202"/>
                    <a:pt x="10875" y="2068"/>
                    <a:pt x="10841" y="1902"/>
                  </a:cubicBezTo>
                  <a:cubicBezTo>
                    <a:pt x="10841" y="1868"/>
                    <a:pt x="10808" y="1835"/>
                    <a:pt x="10741" y="1735"/>
                  </a:cubicBezTo>
                  <a:cubicBezTo>
                    <a:pt x="10741" y="1701"/>
                    <a:pt x="10708" y="1701"/>
                    <a:pt x="10708" y="1668"/>
                  </a:cubicBezTo>
                  <a:cubicBezTo>
                    <a:pt x="10675" y="1601"/>
                    <a:pt x="10675" y="1568"/>
                    <a:pt x="10675" y="1535"/>
                  </a:cubicBezTo>
                  <a:cubicBezTo>
                    <a:pt x="10808" y="1234"/>
                    <a:pt x="10708" y="1001"/>
                    <a:pt x="10475" y="834"/>
                  </a:cubicBezTo>
                  <a:cubicBezTo>
                    <a:pt x="10408" y="767"/>
                    <a:pt x="10374" y="701"/>
                    <a:pt x="10341" y="601"/>
                  </a:cubicBezTo>
                  <a:cubicBezTo>
                    <a:pt x="10241" y="501"/>
                    <a:pt x="10208" y="334"/>
                    <a:pt x="10041" y="200"/>
                  </a:cubicBezTo>
                  <a:lnTo>
                    <a:pt x="9907" y="167"/>
                  </a:lnTo>
                  <a:lnTo>
                    <a:pt x="9974" y="167"/>
                  </a:lnTo>
                  <a:lnTo>
                    <a:pt x="9907" y="100"/>
                  </a:lnTo>
                  <a:cubicBezTo>
                    <a:pt x="9841" y="67"/>
                    <a:pt x="9707" y="0"/>
                    <a:pt x="9541" y="0"/>
                  </a:cubicBezTo>
                  <a:close/>
                </a:path>
              </a:pathLst>
            </a:custGeom>
            <a:grpFill/>
            <a:ln>
              <a:solidFill>
                <a:schemeClr val="tx1"/>
              </a:solidFill>
            </a:ln>
            <a:effectLst>
              <a:outerShdw blurRad="57150" dist="19050" dir="5400000" algn="bl" rotWithShape="0">
                <a:srgbClr val="000000">
                  <a:alpha val="33000"/>
                </a:srgbClr>
              </a:outerShdw>
            </a:effectLst>
          </p:spPr>
          <p:txBody>
            <a:bodyPr spcFirstLastPara="1" wrap="square" lIns="121900" tIns="121900" rIns="121900" bIns="121900" anchor="ctr" anchorCtr="0">
              <a:noAutofit/>
            </a:bodyPr>
            <a:lstStyle/>
            <a:p>
              <a:endParaRPr sz="1867"/>
            </a:p>
          </p:txBody>
        </p:sp>
        <p:sp>
          <p:nvSpPr>
            <p:cNvPr id="3370" name="Google Shape;3370;p51"/>
            <p:cNvSpPr/>
            <p:nvPr/>
          </p:nvSpPr>
          <p:spPr>
            <a:xfrm>
              <a:off x="2911425" y="1464825"/>
              <a:ext cx="142625" cy="366950"/>
            </a:xfrm>
            <a:custGeom>
              <a:avLst/>
              <a:gdLst/>
              <a:ahLst/>
              <a:cxnLst/>
              <a:rect l="l" t="t" r="r" b="b"/>
              <a:pathLst>
                <a:path w="5705" h="14678" extrusionOk="0">
                  <a:moveTo>
                    <a:pt x="3669" y="0"/>
                  </a:moveTo>
                  <a:cubicBezTo>
                    <a:pt x="3569" y="0"/>
                    <a:pt x="3369" y="0"/>
                    <a:pt x="3236" y="134"/>
                  </a:cubicBezTo>
                  <a:cubicBezTo>
                    <a:pt x="3069" y="234"/>
                    <a:pt x="2902" y="434"/>
                    <a:pt x="3069" y="801"/>
                  </a:cubicBezTo>
                  <a:lnTo>
                    <a:pt x="3136" y="901"/>
                  </a:lnTo>
                  <a:lnTo>
                    <a:pt x="3169" y="968"/>
                  </a:lnTo>
                  <a:cubicBezTo>
                    <a:pt x="3303" y="1135"/>
                    <a:pt x="3469" y="1168"/>
                    <a:pt x="3536" y="1168"/>
                  </a:cubicBezTo>
                  <a:lnTo>
                    <a:pt x="3569" y="1168"/>
                  </a:lnTo>
                  <a:cubicBezTo>
                    <a:pt x="3503" y="1268"/>
                    <a:pt x="3469" y="1335"/>
                    <a:pt x="3403" y="1435"/>
                  </a:cubicBezTo>
                  <a:lnTo>
                    <a:pt x="3369" y="1401"/>
                  </a:lnTo>
                  <a:lnTo>
                    <a:pt x="3336" y="1335"/>
                  </a:lnTo>
                  <a:cubicBezTo>
                    <a:pt x="3303" y="1301"/>
                    <a:pt x="3169" y="1235"/>
                    <a:pt x="3036" y="1235"/>
                  </a:cubicBezTo>
                  <a:cubicBezTo>
                    <a:pt x="3002" y="1235"/>
                    <a:pt x="2869" y="1235"/>
                    <a:pt x="2802" y="1301"/>
                  </a:cubicBezTo>
                  <a:cubicBezTo>
                    <a:pt x="2502" y="1502"/>
                    <a:pt x="2369" y="1802"/>
                    <a:pt x="2302" y="2069"/>
                  </a:cubicBezTo>
                  <a:cubicBezTo>
                    <a:pt x="2302" y="2102"/>
                    <a:pt x="2235" y="2102"/>
                    <a:pt x="2235" y="2135"/>
                  </a:cubicBezTo>
                  <a:cubicBezTo>
                    <a:pt x="2202" y="2235"/>
                    <a:pt x="2168" y="2302"/>
                    <a:pt x="2168" y="2402"/>
                  </a:cubicBezTo>
                  <a:lnTo>
                    <a:pt x="2135" y="2402"/>
                  </a:lnTo>
                  <a:cubicBezTo>
                    <a:pt x="2035" y="2436"/>
                    <a:pt x="1902" y="2469"/>
                    <a:pt x="1868" y="2636"/>
                  </a:cubicBezTo>
                  <a:cubicBezTo>
                    <a:pt x="1868" y="2669"/>
                    <a:pt x="1835" y="2669"/>
                    <a:pt x="1835" y="2736"/>
                  </a:cubicBezTo>
                  <a:lnTo>
                    <a:pt x="1735" y="2636"/>
                  </a:lnTo>
                  <a:cubicBezTo>
                    <a:pt x="1668" y="2569"/>
                    <a:pt x="1535" y="2436"/>
                    <a:pt x="1368" y="2402"/>
                  </a:cubicBezTo>
                  <a:cubicBezTo>
                    <a:pt x="1301" y="2402"/>
                    <a:pt x="1201" y="2335"/>
                    <a:pt x="1168" y="2335"/>
                  </a:cubicBezTo>
                  <a:cubicBezTo>
                    <a:pt x="1034" y="2335"/>
                    <a:pt x="901" y="2402"/>
                    <a:pt x="834" y="2436"/>
                  </a:cubicBezTo>
                  <a:lnTo>
                    <a:pt x="801" y="2469"/>
                  </a:lnTo>
                  <a:cubicBezTo>
                    <a:pt x="567" y="2636"/>
                    <a:pt x="501" y="2903"/>
                    <a:pt x="467" y="3069"/>
                  </a:cubicBezTo>
                  <a:cubicBezTo>
                    <a:pt x="400" y="3136"/>
                    <a:pt x="400" y="3169"/>
                    <a:pt x="367" y="3269"/>
                  </a:cubicBezTo>
                  <a:lnTo>
                    <a:pt x="367" y="3303"/>
                  </a:lnTo>
                  <a:lnTo>
                    <a:pt x="367" y="3403"/>
                  </a:lnTo>
                  <a:cubicBezTo>
                    <a:pt x="367" y="3436"/>
                    <a:pt x="367" y="3470"/>
                    <a:pt x="334" y="3470"/>
                  </a:cubicBezTo>
                  <a:cubicBezTo>
                    <a:pt x="134" y="3503"/>
                    <a:pt x="0" y="3770"/>
                    <a:pt x="34" y="4003"/>
                  </a:cubicBezTo>
                  <a:cubicBezTo>
                    <a:pt x="103" y="3968"/>
                    <a:pt x="161" y="3954"/>
                    <a:pt x="213" y="3954"/>
                  </a:cubicBezTo>
                  <a:cubicBezTo>
                    <a:pt x="312" y="3954"/>
                    <a:pt x="392" y="4005"/>
                    <a:pt x="501" y="4070"/>
                  </a:cubicBezTo>
                  <a:cubicBezTo>
                    <a:pt x="534" y="4070"/>
                    <a:pt x="567" y="4103"/>
                    <a:pt x="634" y="4103"/>
                  </a:cubicBezTo>
                  <a:cubicBezTo>
                    <a:pt x="667" y="4137"/>
                    <a:pt x="734" y="4170"/>
                    <a:pt x="834" y="4170"/>
                  </a:cubicBezTo>
                  <a:lnTo>
                    <a:pt x="867" y="4170"/>
                  </a:lnTo>
                  <a:cubicBezTo>
                    <a:pt x="867" y="4170"/>
                    <a:pt x="901" y="4237"/>
                    <a:pt x="901" y="4270"/>
                  </a:cubicBezTo>
                  <a:cubicBezTo>
                    <a:pt x="968" y="4304"/>
                    <a:pt x="968" y="4337"/>
                    <a:pt x="1001" y="4337"/>
                  </a:cubicBezTo>
                  <a:cubicBezTo>
                    <a:pt x="1134" y="4570"/>
                    <a:pt x="1301" y="4604"/>
                    <a:pt x="1368" y="4604"/>
                  </a:cubicBezTo>
                  <a:cubicBezTo>
                    <a:pt x="1468" y="4604"/>
                    <a:pt x="1568" y="4570"/>
                    <a:pt x="1701" y="4470"/>
                  </a:cubicBezTo>
                  <a:lnTo>
                    <a:pt x="1735" y="4470"/>
                  </a:lnTo>
                  <a:cubicBezTo>
                    <a:pt x="1801" y="4504"/>
                    <a:pt x="1801" y="4504"/>
                    <a:pt x="1735" y="4504"/>
                  </a:cubicBezTo>
                  <a:cubicBezTo>
                    <a:pt x="1668" y="4637"/>
                    <a:pt x="1668" y="4804"/>
                    <a:pt x="1735" y="5004"/>
                  </a:cubicBezTo>
                  <a:cubicBezTo>
                    <a:pt x="1801" y="5137"/>
                    <a:pt x="1868" y="5204"/>
                    <a:pt x="1968" y="5271"/>
                  </a:cubicBezTo>
                  <a:cubicBezTo>
                    <a:pt x="2002" y="5304"/>
                    <a:pt x="2035" y="5371"/>
                    <a:pt x="2035" y="5471"/>
                  </a:cubicBezTo>
                  <a:cubicBezTo>
                    <a:pt x="2035" y="5538"/>
                    <a:pt x="2035" y="5604"/>
                    <a:pt x="1968" y="5671"/>
                  </a:cubicBezTo>
                  <a:cubicBezTo>
                    <a:pt x="1968" y="5671"/>
                    <a:pt x="1902" y="5705"/>
                    <a:pt x="1868" y="5705"/>
                  </a:cubicBezTo>
                  <a:cubicBezTo>
                    <a:pt x="1801" y="5805"/>
                    <a:pt x="1635" y="5938"/>
                    <a:pt x="1635" y="6205"/>
                  </a:cubicBezTo>
                  <a:lnTo>
                    <a:pt x="1635" y="6605"/>
                  </a:lnTo>
                  <a:lnTo>
                    <a:pt x="1668" y="6705"/>
                  </a:lnTo>
                  <a:cubicBezTo>
                    <a:pt x="1701" y="6872"/>
                    <a:pt x="1735" y="7106"/>
                    <a:pt x="1868" y="7272"/>
                  </a:cubicBezTo>
                  <a:cubicBezTo>
                    <a:pt x="1835" y="7306"/>
                    <a:pt x="1735" y="7306"/>
                    <a:pt x="1701" y="7372"/>
                  </a:cubicBezTo>
                  <a:cubicBezTo>
                    <a:pt x="1668" y="7439"/>
                    <a:pt x="1568" y="7472"/>
                    <a:pt x="1468" y="7606"/>
                  </a:cubicBezTo>
                  <a:cubicBezTo>
                    <a:pt x="1368" y="7806"/>
                    <a:pt x="1401" y="8006"/>
                    <a:pt x="1568" y="8173"/>
                  </a:cubicBezTo>
                  <a:lnTo>
                    <a:pt x="1701" y="8440"/>
                  </a:lnTo>
                  <a:cubicBezTo>
                    <a:pt x="1668" y="8607"/>
                    <a:pt x="1635" y="8773"/>
                    <a:pt x="1668" y="9007"/>
                  </a:cubicBezTo>
                  <a:cubicBezTo>
                    <a:pt x="1701" y="9140"/>
                    <a:pt x="1668" y="9307"/>
                    <a:pt x="1635" y="9441"/>
                  </a:cubicBezTo>
                  <a:cubicBezTo>
                    <a:pt x="1568" y="9474"/>
                    <a:pt x="1535" y="9507"/>
                    <a:pt x="1535" y="9574"/>
                  </a:cubicBezTo>
                  <a:lnTo>
                    <a:pt x="1535" y="9607"/>
                  </a:lnTo>
                  <a:cubicBezTo>
                    <a:pt x="1501" y="9674"/>
                    <a:pt x="1501" y="9774"/>
                    <a:pt x="1468" y="9841"/>
                  </a:cubicBezTo>
                  <a:cubicBezTo>
                    <a:pt x="1468" y="9874"/>
                    <a:pt x="1468" y="9941"/>
                    <a:pt x="1401" y="10008"/>
                  </a:cubicBezTo>
                  <a:lnTo>
                    <a:pt x="1401" y="10208"/>
                  </a:lnTo>
                  <a:cubicBezTo>
                    <a:pt x="1401" y="10274"/>
                    <a:pt x="1401" y="10274"/>
                    <a:pt x="1301" y="10341"/>
                  </a:cubicBezTo>
                  <a:lnTo>
                    <a:pt x="1201" y="10408"/>
                  </a:lnTo>
                  <a:lnTo>
                    <a:pt x="1134" y="10441"/>
                  </a:lnTo>
                  <a:cubicBezTo>
                    <a:pt x="1034" y="10508"/>
                    <a:pt x="1034" y="10641"/>
                    <a:pt x="1034" y="10708"/>
                  </a:cubicBezTo>
                  <a:cubicBezTo>
                    <a:pt x="1068" y="10875"/>
                    <a:pt x="1168" y="10942"/>
                    <a:pt x="1234" y="11008"/>
                  </a:cubicBezTo>
                  <a:cubicBezTo>
                    <a:pt x="1234" y="11008"/>
                    <a:pt x="1301" y="11008"/>
                    <a:pt x="1301" y="11042"/>
                  </a:cubicBezTo>
                  <a:cubicBezTo>
                    <a:pt x="1368" y="11108"/>
                    <a:pt x="1368" y="11142"/>
                    <a:pt x="1334" y="11342"/>
                  </a:cubicBezTo>
                  <a:cubicBezTo>
                    <a:pt x="1334" y="11442"/>
                    <a:pt x="1301" y="11542"/>
                    <a:pt x="1334" y="11642"/>
                  </a:cubicBezTo>
                  <a:cubicBezTo>
                    <a:pt x="1334" y="11809"/>
                    <a:pt x="1401" y="11976"/>
                    <a:pt x="1535" y="12042"/>
                  </a:cubicBezTo>
                  <a:lnTo>
                    <a:pt x="1535" y="12209"/>
                  </a:lnTo>
                  <a:cubicBezTo>
                    <a:pt x="1535" y="12343"/>
                    <a:pt x="1535" y="12476"/>
                    <a:pt x="1568" y="12643"/>
                  </a:cubicBezTo>
                  <a:lnTo>
                    <a:pt x="1568" y="12776"/>
                  </a:lnTo>
                  <a:cubicBezTo>
                    <a:pt x="1568" y="12976"/>
                    <a:pt x="1635" y="13143"/>
                    <a:pt x="1701" y="13277"/>
                  </a:cubicBezTo>
                  <a:cubicBezTo>
                    <a:pt x="1735" y="13377"/>
                    <a:pt x="1868" y="13477"/>
                    <a:pt x="1968" y="13543"/>
                  </a:cubicBezTo>
                  <a:lnTo>
                    <a:pt x="2002" y="13610"/>
                  </a:lnTo>
                  <a:lnTo>
                    <a:pt x="2235" y="13710"/>
                  </a:lnTo>
                  <a:cubicBezTo>
                    <a:pt x="2335" y="13777"/>
                    <a:pt x="2402" y="13777"/>
                    <a:pt x="2535" y="13777"/>
                  </a:cubicBezTo>
                  <a:lnTo>
                    <a:pt x="2569" y="13777"/>
                  </a:lnTo>
                  <a:lnTo>
                    <a:pt x="2569" y="13810"/>
                  </a:lnTo>
                  <a:cubicBezTo>
                    <a:pt x="2569" y="13877"/>
                    <a:pt x="2535" y="13977"/>
                    <a:pt x="2535" y="14044"/>
                  </a:cubicBezTo>
                  <a:cubicBezTo>
                    <a:pt x="2569" y="14611"/>
                    <a:pt x="2869" y="14678"/>
                    <a:pt x="3069" y="14678"/>
                  </a:cubicBezTo>
                  <a:lnTo>
                    <a:pt x="3169" y="14678"/>
                  </a:lnTo>
                  <a:cubicBezTo>
                    <a:pt x="3303" y="14644"/>
                    <a:pt x="3403" y="14544"/>
                    <a:pt x="3503" y="14444"/>
                  </a:cubicBezTo>
                  <a:cubicBezTo>
                    <a:pt x="3536" y="14344"/>
                    <a:pt x="3569" y="14211"/>
                    <a:pt x="3636" y="14111"/>
                  </a:cubicBezTo>
                  <a:cubicBezTo>
                    <a:pt x="3636" y="14044"/>
                    <a:pt x="3669" y="14010"/>
                    <a:pt x="3669" y="14010"/>
                  </a:cubicBezTo>
                  <a:cubicBezTo>
                    <a:pt x="3703" y="13977"/>
                    <a:pt x="3736" y="13877"/>
                    <a:pt x="3836" y="13844"/>
                  </a:cubicBezTo>
                  <a:lnTo>
                    <a:pt x="3970" y="13710"/>
                  </a:lnTo>
                  <a:cubicBezTo>
                    <a:pt x="4003" y="13677"/>
                    <a:pt x="4036" y="13644"/>
                    <a:pt x="4036" y="13610"/>
                  </a:cubicBezTo>
                  <a:cubicBezTo>
                    <a:pt x="4070" y="13510"/>
                    <a:pt x="4136" y="13477"/>
                    <a:pt x="4136" y="13377"/>
                  </a:cubicBezTo>
                  <a:lnTo>
                    <a:pt x="4170" y="13310"/>
                  </a:lnTo>
                  <a:cubicBezTo>
                    <a:pt x="4203" y="13277"/>
                    <a:pt x="4203" y="13177"/>
                    <a:pt x="4203" y="13143"/>
                  </a:cubicBezTo>
                  <a:cubicBezTo>
                    <a:pt x="4203" y="12976"/>
                    <a:pt x="4136" y="12843"/>
                    <a:pt x="4036" y="12710"/>
                  </a:cubicBezTo>
                  <a:lnTo>
                    <a:pt x="3803" y="12476"/>
                  </a:lnTo>
                  <a:lnTo>
                    <a:pt x="3736" y="12476"/>
                  </a:lnTo>
                  <a:cubicBezTo>
                    <a:pt x="3736" y="12443"/>
                    <a:pt x="3803" y="12376"/>
                    <a:pt x="3803" y="12376"/>
                  </a:cubicBezTo>
                  <a:cubicBezTo>
                    <a:pt x="3803" y="12376"/>
                    <a:pt x="3803" y="12343"/>
                    <a:pt x="3836" y="12343"/>
                  </a:cubicBezTo>
                  <a:lnTo>
                    <a:pt x="3836" y="12309"/>
                  </a:lnTo>
                  <a:cubicBezTo>
                    <a:pt x="3870" y="12042"/>
                    <a:pt x="3870" y="11809"/>
                    <a:pt x="3736" y="11609"/>
                  </a:cubicBezTo>
                  <a:cubicBezTo>
                    <a:pt x="3703" y="11542"/>
                    <a:pt x="3703" y="11509"/>
                    <a:pt x="3669" y="11475"/>
                  </a:cubicBezTo>
                  <a:cubicBezTo>
                    <a:pt x="3669" y="11442"/>
                    <a:pt x="3636" y="11375"/>
                    <a:pt x="3569" y="11342"/>
                  </a:cubicBezTo>
                  <a:cubicBezTo>
                    <a:pt x="3636" y="11342"/>
                    <a:pt x="3636" y="11309"/>
                    <a:pt x="3669" y="11275"/>
                  </a:cubicBezTo>
                  <a:cubicBezTo>
                    <a:pt x="3736" y="11142"/>
                    <a:pt x="3736" y="11008"/>
                    <a:pt x="3803" y="10875"/>
                  </a:cubicBezTo>
                  <a:cubicBezTo>
                    <a:pt x="3803" y="10842"/>
                    <a:pt x="3836" y="10775"/>
                    <a:pt x="3836" y="10675"/>
                  </a:cubicBezTo>
                  <a:lnTo>
                    <a:pt x="3836" y="10641"/>
                  </a:lnTo>
                  <a:cubicBezTo>
                    <a:pt x="3836" y="10608"/>
                    <a:pt x="3870" y="10541"/>
                    <a:pt x="3870" y="10508"/>
                  </a:cubicBezTo>
                  <a:lnTo>
                    <a:pt x="3970" y="10441"/>
                  </a:lnTo>
                  <a:cubicBezTo>
                    <a:pt x="3970" y="10375"/>
                    <a:pt x="4003" y="10375"/>
                    <a:pt x="4036" y="10341"/>
                  </a:cubicBezTo>
                  <a:cubicBezTo>
                    <a:pt x="4136" y="10308"/>
                    <a:pt x="4237" y="10208"/>
                    <a:pt x="4337" y="10041"/>
                  </a:cubicBezTo>
                  <a:cubicBezTo>
                    <a:pt x="4370" y="9941"/>
                    <a:pt x="4537" y="9507"/>
                    <a:pt x="4170" y="9274"/>
                  </a:cubicBezTo>
                  <a:cubicBezTo>
                    <a:pt x="4136" y="9207"/>
                    <a:pt x="4070" y="9207"/>
                    <a:pt x="4036" y="9174"/>
                  </a:cubicBezTo>
                  <a:cubicBezTo>
                    <a:pt x="4203" y="9040"/>
                    <a:pt x="4237" y="8840"/>
                    <a:pt x="4170" y="8673"/>
                  </a:cubicBezTo>
                  <a:lnTo>
                    <a:pt x="4136" y="8607"/>
                  </a:lnTo>
                  <a:cubicBezTo>
                    <a:pt x="4036" y="8507"/>
                    <a:pt x="3903" y="8473"/>
                    <a:pt x="3836" y="8440"/>
                  </a:cubicBezTo>
                  <a:cubicBezTo>
                    <a:pt x="3636" y="8306"/>
                    <a:pt x="3569" y="8273"/>
                    <a:pt x="3569" y="8140"/>
                  </a:cubicBezTo>
                  <a:lnTo>
                    <a:pt x="3569" y="8106"/>
                  </a:lnTo>
                  <a:cubicBezTo>
                    <a:pt x="3903" y="8073"/>
                    <a:pt x="4070" y="7806"/>
                    <a:pt x="4170" y="7706"/>
                  </a:cubicBezTo>
                  <a:lnTo>
                    <a:pt x="4203" y="7673"/>
                  </a:lnTo>
                  <a:cubicBezTo>
                    <a:pt x="4237" y="7639"/>
                    <a:pt x="4237" y="7606"/>
                    <a:pt x="4303" y="7506"/>
                  </a:cubicBezTo>
                  <a:lnTo>
                    <a:pt x="4303" y="7306"/>
                  </a:lnTo>
                  <a:cubicBezTo>
                    <a:pt x="4237" y="7139"/>
                    <a:pt x="4170" y="7005"/>
                    <a:pt x="4070" y="6939"/>
                  </a:cubicBezTo>
                  <a:cubicBezTo>
                    <a:pt x="4070" y="6872"/>
                    <a:pt x="4136" y="6839"/>
                    <a:pt x="4136" y="6839"/>
                  </a:cubicBezTo>
                  <a:cubicBezTo>
                    <a:pt x="4136" y="6805"/>
                    <a:pt x="4136" y="6805"/>
                    <a:pt x="4170" y="6772"/>
                  </a:cubicBezTo>
                  <a:cubicBezTo>
                    <a:pt x="4203" y="6772"/>
                    <a:pt x="4237" y="6739"/>
                    <a:pt x="4303" y="6739"/>
                  </a:cubicBezTo>
                  <a:cubicBezTo>
                    <a:pt x="4403" y="6639"/>
                    <a:pt x="4637" y="6572"/>
                    <a:pt x="4704" y="6305"/>
                  </a:cubicBezTo>
                  <a:cubicBezTo>
                    <a:pt x="4804" y="6138"/>
                    <a:pt x="4837" y="5971"/>
                    <a:pt x="4870" y="5805"/>
                  </a:cubicBezTo>
                  <a:cubicBezTo>
                    <a:pt x="4904" y="5671"/>
                    <a:pt x="4970" y="5504"/>
                    <a:pt x="5004" y="5438"/>
                  </a:cubicBezTo>
                  <a:lnTo>
                    <a:pt x="5037" y="5338"/>
                  </a:lnTo>
                  <a:lnTo>
                    <a:pt x="5037" y="5171"/>
                  </a:lnTo>
                  <a:lnTo>
                    <a:pt x="5037" y="4937"/>
                  </a:lnTo>
                  <a:cubicBezTo>
                    <a:pt x="5037" y="4837"/>
                    <a:pt x="5037" y="4804"/>
                    <a:pt x="5137" y="4771"/>
                  </a:cubicBezTo>
                  <a:cubicBezTo>
                    <a:pt x="5171" y="4737"/>
                    <a:pt x="5171" y="4670"/>
                    <a:pt x="5204" y="4637"/>
                  </a:cubicBezTo>
                  <a:cubicBezTo>
                    <a:pt x="5304" y="4470"/>
                    <a:pt x="5337" y="4270"/>
                    <a:pt x="5371" y="4103"/>
                  </a:cubicBezTo>
                  <a:cubicBezTo>
                    <a:pt x="5371" y="4070"/>
                    <a:pt x="5371" y="3970"/>
                    <a:pt x="5337" y="3937"/>
                  </a:cubicBezTo>
                  <a:cubicBezTo>
                    <a:pt x="5537" y="3770"/>
                    <a:pt x="5638" y="3503"/>
                    <a:pt x="5671" y="3336"/>
                  </a:cubicBezTo>
                  <a:lnTo>
                    <a:pt x="5671" y="3303"/>
                  </a:lnTo>
                  <a:lnTo>
                    <a:pt x="5671" y="3169"/>
                  </a:lnTo>
                  <a:cubicBezTo>
                    <a:pt x="5704" y="2903"/>
                    <a:pt x="5537" y="2736"/>
                    <a:pt x="5404" y="2636"/>
                  </a:cubicBezTo>
                  <a:lnTo>
                    <a:pt x="5337" y="2569"/>
                  </a:lnTo>
                  <a:lnTo>
                    <a:pt x="5304" y="2502"/>
                  </a:lnTo>
                  <a:cubicBezTo>
                    <a:pt x="5171" y="2436"/>
                    <a:pt x="5070" y="2335"/>
                    <a:pt x="4904" y="2302"/>
                  </a:cubicBezTo>
                  <a:cubicBezTo>
                    <a:pt x="4870" y="2302"/>
                    <a:pt x="4804" y="2269"/>
                    <a:pt x="4737" y="2269"/>
                  </a:cubicBezTo>
                  <a:cubicBezTo>
                    <a:pt x="4637" y="2169"/>
                    <a:pt x="4570" y="2135"/>
                    <a:pt x="4570" y="2069"/>
                  </a:cubicBezTo>
                  <a:cubicBezTo>
                    <a:pt x="4570" y="2002"/>
                    <a:pt x="4570" y="1935"/>
                    <a:pt x="4670" y="1835"/>
                  </a:cubicBezTo>
                  <a:cubicBezTo>
                    <a:pt x="4704" y="1768"/>
                    <a:pt x="4870" y="1602"/>
                    <a:pt x="4804" y="1335"/>
                  </a:cubicBezTo>
                  <a:cubicBezTo>
                    <a:pt x="4704" y="1135"/>
                    <a:pt x="4637" y="1001"/>
                    <a:pt x="4470" y="934"/>
                  </a:cubicBezTo>
                  <a:cubicBezTo>
                    <a:pt x="4370" y="901"/>
                    <a:pt x="4237" y="901"/>
                    <a:pt x="4170" y="901"/>
                  </a:cubicBezTo>
                  <a:lnTo>
                    <a:pt x="4036" y="901"/>
                  </a:lnTo>
                  <a:cubicBezTo>
                    <a:pt x="4070" y="834"/>
                    <a:pt x="4070" y="801"/>
                    <a:pt x="4136" y="768"/>
                  </a:cubicBezTo>
                  <a:cubicBezTo>
                    <a:pt x="4136" y="734"/>
                    <a:pt x="4170" y="734"/>
                    <a:pt x="4170" y="668"/>
                  </a:cubicBezTo>
                  <a:lnTo>
                    <a:pt x="4303" y="467"/>
                  </a:lnTo>
                  <a:cubicBezTo>
                    <a:pt x="4303" y="234"/>
                    <a:pt x="4136" y="134"/>
                    <a:pt x="4036" y="101"/>
                  </a:cubicBezTo>
                  <a:cubicBezTo>
                    <a:pt x="4036" y="101"/>
                    <a:pt x="4003" y="101"/>
                    <a:pt x="4003" y="67"/>
                  </a:cubicBezTo>
                  <a:lnTo>
                    <a:pt x="3836" y="0"/>
                  </a:lnTo>
                  <a:lnTo>
                    <a:pt x="3736" y="0"/>
                  </a:lnTo>
                  <a:lnTo>
                    <a:pt x="3736" y="234"/>
                  </a:lnTo>
                  <a:lnTo>
                    <a:pt x="3669" y="0"/>
                  </a:lnTo>
                  <a:close/>
                </a:path>
              </a:pathLst>
            </a:custGeom>
            <a:grpFill/>
            <a:ln>
              <a:solidFill>
                <a:schemeClr val="tx1"/>
              </a:solidFill>
            </a:ln>
            <a:effectLst>
              <a:outerShdw blurRad="57150" dist="19050" dir="5400000" algn="bl" rotWithShape="0">
                <a:srgbClr val="000000">
                  <a:alpha val="33000"/>
                </a:srgbClr>
              </a:outerShdw>
            </a:effectLst>
          </p:spPr>
          <p:txBody>
            <a:bodyPr spcFirstLastPara="1" wrap="square" lIns="121900" tIns="121900" rIns="121900" bIns="121900" anchor="ctr" anchorCtr="0">
              <a:noAutofit/>
            </a:bodyPr>
            <a:lstStyle/>
            <a:p>
              <a:endParaRPr sz="1867"/>
            </a:p>
          </p:txBody>
        </p:sp>
        <p:sp>
          <p:nvSpPr>
            <p:cNvPr id="3371" name="Google Shape;3371;p51"/>
            <p:cNvSpPr/>
            <p:nvPr/>
          </p:nvSpPr>
          <p:spPr>
            <a:xfrm>
              <a:off x="3994700" y="747650"/>
              <a:ext cx="206825" cy="255200"/>
            </a:xfrm>
            <a:custGeom>
              <a:avLst/>
              <a:gdLst/>
              <a:ahLst/>
              <a:cxnLst/>
              <a:rect l="l" t="t" r="r" b="b"/>
              <a:pathLst>
                <a:path w="8273" h="10208" extrusionOk="0">
                  <a:moveTo>
                    <a:pt x="4236" y="0"/>
                  </a:moveTo>
                  <a:cubicBezTo>
                    <a:pt x="4236" y="0"/>
                    <a:pt x="4270" y="0"/>
                    <a:pt x="4270" y="67"/>
                  </a:cubicBezTo>
                  <a:lnTo>
                    <a:pt x="4003" y="67"/>
                  </a:lnTo>
                  <a:lnTo>
                    <a:pt x="3936" y="100"/>
                  </a:lnTo>
                  <a:lnTo>
                    <a:pt x="3936" y="134"/>
                  </a:lnTo>
                  <a:lnTo>
                    <a:pt x="3736" y="234"/>
                  </a:lnTo>
                  <a:lnTo>
                    <a:pt x="3536" y="567"/>
                  </a:lnTo>
                  <a:lnTo>
                    <a:pt x="3469" y="667"/>
                  </a:lnTo>
                  <a:cubicBezTo>
                    <a:pt x="3403" y="767"/>
                    <a:pt x="3336" y="901"/>
                    <a:pt x="3336" y="968"/>
                  </a:cubicBezTo>
                  <a:cubicBezTo>
                    <a:pt x="3336" y="1134"/>
                    <a:pt x="3436" y="1268"/>
                    <a:pt x="3569" y="1335"/>
                  </a:cubicBezTo>
                  <a:lnTo>
                    <a:pt x="3603" y="1435"/>
                  </a:lnTo>
                  <a:cubicBezTo>
                    <a:pt x="3503" y="1301"/>
                    <a:pt x="3403" y="1234"/>
                    <a:pt x="3269" y="1134"/>
                  </a:cubicBezTo>
                  <a:cubicBezTo>
                    <a:pt x="3236" y="1101"/>
                    <a:pt x="3202" y="1068"/>
                    <a:pt x="3102" y="1001"/>
                  </a:cubicBezTo>
                  <a:cubicBezTo>
                    <a:pt x="3069" y="968"/>
                    <a:pt x="3036" y="968"/>
                    <a:pt x="3002" y="968"/>
                  </a:cubicBezTo>
                  <a:cubicBezTo>
                    <a:pt x="2902" y="934"/>
                    <a:pt x="2769" y="901"/>
                    <a:pt x="2669" y="901"/>
                  </a:cubicBezTo>
                  <a:cubicBezTo>
                    <a:pt x="2502" y="901"/>
                    <a:pt x="2335" y="968"/>
                    <a:pt x="2235" y="1068"/>
                  </a:cubicBezTo>
                  <a:lnTo>
                    <a:pt x="1868" y="1134"/>
                  </a:lnTo>
                  <a:lnTo>
                    <a:pt x="1501" y="1234"/>
                  </a:lnTo>
                  <a:cubicBezTo>
                    <a:pt x="1201" y="1268"/>
                    <a:pt x="1168" y="1468"/>
                    <a:pt x="1101" y="1568"/>
                  </a:cubicBezTo>
                  <a:lnTo>
                    <a:pt x="1101" y="1635"/>
                  </a:lnTo>
                  <a:cubicBezTo>
                    <a:pt x="1101" y="1668"/>
                    <a:pt x="1068" y="1768"/>
                    <a:pt x="1034" y="1802"/>
                  </a:cubicBezTo>
                  <a:cubicBezTo>
                    <a:pt x="1001" y="1902"/>
                    <a:pt x="934" y="1935"/>
                    <a:pt x="901" y="2068"/>
                  </a:cubicBezTo>
                  <a:cubicBezTo>
                    <a:pt x="834" y="2168"/>
                    <a:pt x="767" y="2302"/>
                    <a:pt x="834" y="2502"/>
                  </a:cubicBezTo>
                  <a:lnTo>
                    <a:pt x="834" y="2569"/>
                  </a:lnTo>
                  <a:cubicBezTo>
                    <a:pt x="867" y="2602"/>
                    <a:pt x="867" y="2669"/>
                    <a:pt x="834" y="2769"/>
                  </a:cubicBezTo>
                  <a:cubicBezTo>
                    <a:pt x="834" y="2902"/>
                    <a:pt x="834" y="3069"/>
                    <a:pt x="901" y="3236"/>
                  </a:cubicBezTo>
                  <a:cubicBezTo>
                    <a:pt x="834" y="3336"/>
                    <a:pt x="834" y="3469"/>
                    <a:pt x="834" y="3503"/>
                  </a:cubicBezTo>
                  <a:lnTo>
                    <a:pt x="834" y="3603"/>
                  </a:lnTo>
                  <a:lnTo>
                    <a:pt x="767" y="3736"/>
                  </a:lnTo>
                  <a:lnTo>
                    <a:pt x="767" y="4904"/>
                  </a:lnTo>
                  <a:cubicBezTo>
                    <a:pt x="767" y="5237"/>
                    <a:pt x="934" y="5437"/>
                    <a:pt x="1168" y="5571"/>
                  </a:cubicBezTo>
                  <a:lnTo>
                    <a:pt x="1001" y="5571"/>
                  </a:lnTo>
                  <a:lnTo>
                    <a:pt x="701" y="5638"/>
                  </a:lnTo>
                  <a:lnTo>
                    <a:pt x="601" y="5671"/>
                  </a:lnTo>
                  <a:lnTo>
                    <a:pt x="567" y="5738"/>
                  </a:lnTo>
                  <a:cubicBezTo>
                    <a:pt x="334" y="5838"/>
                    <a:pt x="267" y="6105"/>
                    <a:pt x="234" y="6271"/>
                  </a:cubicBezTo>
                  <a:lnTo>
                    <a:pt x="234" y="6338"/>
                  </a:lnTo>
                  <a:cubicBezTo>
                    <a:pt x="234" y="6405"/>
                    <a:pt x="200" y="6438"/>
                    <a:pt x="200" y="6438"/>
                  </a:cubicBezTo>
                  <a:cubicBezTo>
                    <a:pt x="100" y="6505"/>
                    <a:pt x="67" y="6638"/>
                    <a:pt x="33" y="6805"/>
                  </a:cubicBezTo>
                  <a:cubicBezTo>
                    <a:pt x="0" y="6905"/>
                    <a:pt x="0" y="7139"/>
                    <a:pt x="234" y="7272"/>
                  </a:cubicBezTo>
                  <a:lnTo>
                    <a:pt x="334" y="7305"/>
                  </a:lnTo>
                  <a:lnTo>
                    <a:pt x="400" y="7305"/>
                  </a:lnTo>
                  <a:cubicBezTo>
                    <a:pt x="434" y="7305"/>
                    <a:pt x="500" y="7339"/>
                    <a:pt x="534" y="7339"/>
                  </a:cubicBezTo>
                  <a:cubicBezTo>
                    <a:pt x="567" y="7339"/>
                    <a:pt x="601" y="7372"/>
                    <a:pt x="601" y="7372"/>
                  </a:cubicBezTo>
                  <a:lnTo>
                    <a:pt x="601" y="7439"/>
                  </a:lnTo>
                  <a:cubicBezTo>
                    <a:pt x="601" y="7506"/>
                    <a:pt x="667" y="7606"/>
                    <a:pt x="667" y="7672"/>
                  </a:cubicBezTo>
                  <a:cubicBezTo>
                    <a:pt x="701" y="7772"/>
                    <a:pt x="734" y="7806"/>
                    <a:pt x="767" y="7873"/>
                  </a:cubicBezTo>
                  <a:cubicBezTo>
                    <a:pt x="767" y="7939"/>
                    <a:pt x="834" y="7939"/>
                    <a:pt x="834" y="7973"/>
                  </a:cubicBezTo>
                  <a:cubicBezTo>
                    <a:pt x="901" y="8106"/>
                    <a:pt x="934" y="8173"/>
                    <a:pt x="1068" y="8273"/>
                  </a:cubicBezTo>
                  <a:lnTo>
                    <a:pt x="1068" y="8340"/>
                  </a:lnTo>
                  <a:cubicBezTo>
                    <a:pt x="1068" y="8373"/>
                    <a:pt x="1068" y="8473"/>
                    <a:pt x="1101" y="8540"/>
                  </a:cubicBezTo>
                  <a:cubicBezTo>
                    <a:pt x="1101" y="8606"/>
                    <a:pt x="1168" y="8640"/>
                    <a:pt x="1168" y="8673"/>
                  </a:cubicBezTo>
                  <a:cubicBezTo>
                    <a:pt x="1201" y="8773"/>
                    <a:pt x="1268" y="8840"/>
                    <a:pt x="1334" y="8873"/>
                  </a:cubicBezTo>
                  <a:lnTo>
                    <a:pt x="1401" y="8973"/>
                  </a:lnTo>
                  <a:cubicBezTo>
                    <a:pt x="1501" y="9140"/>
                    <a:pt x="1668" y="9274"/>
                    <a:pt x="1868" y="9274"/>
                  </a:cubicBezTo>
                  <a:lnTo>
                    <a:pt x="1901" y="9274"/>
                  </a:lnTo>
                  <a:cubicBezTo>
                    <a:pt x="2202" y="9274"/>
                    <a:pt x="2435" y="9207"/>
                    <a:pt x="2735" y="9207"/>
                  </a:cubicBezTo>
                  <a:lnTo>
                    <a:pt x="3169" y="9207"/>
                  </a:lnTo>
                  <a:cubicBezTo>
                    <a:pt x="3269" y="9207"/>
                    <a:pt x="3403" y="9173"/>
                    <a:pt x="3536" y="9007"/>
                  </a:cubicBezTo>
                  <a:lnTo>
                    <a:pt x="3569" y="8873"/>
                  </a:lnTo>
                  <a:lnTo>
                    <a:pt x="3569" y="8673"/>
                  </a:lnTo>
                  <a:cubicBezTo>
                    <a:pt x="3603" y="8606"/>
                    <a:pt x="3603" y="8540"/>
                    <a:pt x="3603" y="8506"/>
                  </a:cubicBezTo>
                  <a:lnTo>
                    <a:pt x="3836" y="8440"/>
                  </a:lnTo>
                  <a:lnTo>
                    <a:pt x="4036" y="8440"/>
                  </a:lnTo>
                  <a:lnTo>
                    <a:pt x="4236" y="8206"/>
                  </a:lnTo>
                  <a:cubicBezTo>
                    <a:pt x="4236" y="8273"/>
                    <a:pt x="4270" y="8306"/>
                    <a:pt x="4270" y="8340"/>
                  </a:cubicBezTo>
                  <a:cubicBezTo>
                    <a:pt x="4370" y="8506"/>
                    <a:pt x="4503" y="8673"/>
                    <a:pt x="4570" y="8773"/>
                  </a:cubicBezTo>
                  <a:cubicBezTo>
                    <a:pt x="4670" y="8840"/>
                    <a:pt x="4703" y="8940"/>
                    <a:pt x="4737" y="8973"/>
                  </a:cubicBezTo>
                  <a:lnTo>
                    <a:pt x="4737" y="9040"/>
                  </a:lnTo>
                  <a:cubicBezTo>
                    <a:pt x="4670" y="9207"/>
                    <a:pt x="4670" y="9374"/>
                    <a:pt x="4670" y="9607"/>
                  </a:cubicBezTo>
                  <a:lnTo>
                    <a:pt x="4703" y="9674"/>
                  </a:lnTo>
                  <a:cubicBezTo>
                    <a:pt x="4870" y="9974"/>
                    <a:pt x="5070" y="10208"/>
                    <a:pt x="5371" y="10208"/>
                  </a:cubicBezTo>
                  <a:cubicBezTo>
                    <a:pt x="5504" y="10208"/>
                    <a:pt x="5604" y="10174"/>
                    <a:pt x="5738" y="10107"/>
                  </a:cubicBezTo>
                  <a:cubicBezTo>
                    <a:pt x="5904" y="10041"/>
                    <a:pt x="5938" y="9974"/>
                    <a:pt x="6004" y="9874"/>
                  </a:cubicBezTo>
                  <a:cubicBezTo>
                    <a:pt x="6038" y="9841"/>
                    <a:pt x="6038" y="9707"/>
                    <a:pt x="6004" y="9607"/>
                  </a:cubicBezTo>
                  <a:cubicBezTo>
                    <a:pt x="6004" y="9474"/>
                    <a:pt x="5938" y="9307"/>
                    <a:pt x="5871" y="9140"/>
                  </a:cubicBezTo>
                  <a:cubicBezTo>
                    <a:pt x="5838" y="9040"/>
                    <a:pt x="5838" y="9007"/>
                    <a:pt x="5904" y="8840"/>
                  </a:cubicBezTo>
                  <a:cubicBezTo>
                    <a:pt x="5938" y="8773"/>
                    <a:pt x="6004" y="8640"/>
                    <a:pt x="6004" y="8506"/>
                  </a:cubicBezTo>
                  <a:cubicBezTo>
                    <a:pt x="6004" y="8506"/>
                    <a:pt x="6004" y="8473"/>
                    <a:pt x="6038" y="8440"/>
                  </a:cubicBezTo>
                  <a:cubicBezTo>
                    <a:pt x="6104" y="8373"/>
                    <a:pt x="6205" y="8340"/>
                    <a:pt x="6238" y="8306"/>
                  </a:cubicBezTo>
                  <a:cubicBezTo>
                    <a:pt x="6371" y="8139"/>
                    <a:pt x="6338" y="7973"/>
                    <a:pt x="6271" y="7806"/>
                  </a:cubicBezTo>
                  <a:lnTo>
                    <a:pt x="6205" y="7706"/>
                  </a:lnTo>
                  <a:cubicBezTo>
                    <a:pt x="6271" y="7639"/>
                    <a:pt x="6405" y="7506"/>
                    <a:pt x="6371" y="7339"/>
                  </a:cubicBezTo>
                  <a:lnTo>
                    <a:pt x="6271" y="7205"/>
                  </a:lnTo>
                  <a:lnTo>
                    <a:pt x="6271" y="7172"/>
                  </a:lnTo>
                  <a:lnTo>
                    <a:pt x="6271" y="7139"/>
                  </a:lnTo>
                  <a:cubicBezTo>
                    <a:pt x="6338" y="7172"/>
                    <a:pt x="6405" y="7205"/>
                    <a:pt x="6438" y="7205"/>
                  </a:cubicBezTo>
                  <a:lnTo>
                    <a:pt x="6672" y="7205"/>
                  </a:lnTo>
                  <a:cubicBezTo>
                    <a:pt x="6838" y="7139"/>
                    <a:pt x="6905" y="6972"/>
                    <a:pt x="6938" y="6838"/>
                  </a:cubicBezTo>
                  <a:cubicBezTo>
                    <a:pt x="7072" y="6772"/>
                    <a:pt x="7172" y="6605"/>
                    <a:pt x="7172" y="6505"/>
                  </a:cubicBezTo>
                  <a:lnTo>
                    <a:pt x="7339" y="6438"/>
                  </a:lnTo>
                  <a:cubicBezTo>
                    <a:pt x="7405" y="6438"/>
                    <a:pt x="7505" y="6338"/>
                    <a:pt x="7572" y="6305"/>
                  </a:cubicBezTo>
                  <a:cubicBezTo>
                    <a:pt x="7606" y="6338"/>
                    <a:pt x="7706" y="6338"/>
                    <a:pt x="7739" y="6338"/>
                  </a:cubicBezTo>
                  <a:cubicBezTo>
                    <a:pt x="7839" y="6338"/>
                    <a:pt x="8006" y="6305"/>
                    <a:pt x="8106" y="6038"/>
                  </a:cubicBezTo>
                  <a:cubicBezTo>
                    <a:pt x="8106" y="6005"/>
                    <a:pt x="8173" y="5938"/>
                    <a:pt x="8173" y="5871"/>
                  </a:cubicBezTo>
                  <a:lnTo>
                    <a:pt x="8173" y="5838"/>
                  </a:lnTo>
                  <a:cubicBezTo>
                    <a:pt x="8106" y="5771"/>
                    <a:pt x="8173" y="5638"/>
                    <a:pt x="8206" y="5504"/>
                  </a:cubicBezTo>
                  <a:cubicBezTo>
                    <a:pt x="8273" y="5371"/>
                    <a:pt x="8239" y="5271"/>
                    <a:pt x="8239" y="5171"/>
                  </a:cubicBezTo>
                  <a:lnTo>
                    <a:pt x="8239" y="5104"/>
                  </a:lnTo>
                  <a:lnTo>
                    <a:pt x="8239" y="5037"/>
                  </a:lnTo>
                  <a:cubicBezTo>
                    <a:pt x="8173" y="4704"/>
                    <a:pt x="7939" y="4670"/>
                    <a:pt x="7839" y="4670"/>
                  </a:cubicBezTo>
                  <a:cubicBezTo>
                    <a:pt x="7739" y="4670"/>
                    <a:pt x="7606" y="4704"/>
                    <a:pt x="7539" y="4770"/>
                  </a:cubicBezTo>
                  <a:cubicBezTo>
                    <a:pt x="7505" y="4804"/>
                    <a:pt x="7439" y="4804"/>
                    <a:pt x="7405" y="4837"/>
                  </a:cubicBezTo>
                  <a:cubicBezTo>
                    <a:pt x="7372" y="4870"/>
                    <a:pt x="7372" y="4870"/>
                    <a:pt x="7339" y="4870"/>
                  </a:cubicBezTo>
                  <a:cubicBezTo>
                    <a:pt x="7339" y="4804"/>
                    <a:pt x="7272" y="4670"/>
                    <a:pt x="7205" y="4503"/>
                  </a:cubicBezTo>
                  <a:cubicBezTo>
                    <a:pt x="7205" y="4470"/>
                    <a:pt x="7172" y="4470"/>
                    <a:pt x="7172" y="4437"/>
                  </a:cubicBezTo>
                  <a:cubicBezTo>
                    <a:pt x="7072" y="4337"/>
                    <a:pt x="6938" y="4303"/>
                    <a:pt x="6872" y="4303"/>
                  </a:cubicBezTo>
                  <a:cubicBezTo>
                    <a:pt x="6772" y="4303"/>
                    <a:pt x="6705" y="4337"/>
                    <a:pt x="6605" y="4337"/>
                  </a:cubicBezTo>
                  <a:lnTo>
                    <a:pt x="6505" y="4337"/>
                  </a:lnTo>
                  <a:cubicBezTo>
                    <a:pt x="6371" y="4337"/>
                    <a:pt x="6271" y="4370"/>
                    <a:pt x="6205" y="4437"/>
                  </a:cubicBezTo>
                  <a:cubicBezTo>
                    <a:pt x="6205" y="4303"/>
                    <a:pt x="6171" y="4137"/>
                    <a:pt x="6038" y="3970"/>
                  </a:cubicBezTo>
                  <a:cubicBezTo>
                    <a:pt x="6104" y="3970"/>
                    <a:pt x="6205" y="4003"/>
                    <a:pt x="6271" y="4036"/>
                  </a:cubicBezTo>
                  <a:cubicBezTo>
                    <a:pt x="6405" y="4137"/>
                    <a:pt x="6505" y="4170"/>
                    <a:pt x="6605" y="4170"/>
                  </a:cubicBezTo>
                  <a:cubicBezTo>
                    <a:pt x="6772" y="4170"/>
                    <a:pt x="6905" y="4103"/>
                    <a:pt x="7038" y="3870"/>
                  </a:cubicBezTo>
                  <a:lnTo>
                    <a:pt x="7072" y="3770"/>
                  </a:lnTo>
                  <a:cubicBezTo>
                    <a:pt x="7072" y="3636"/>
                    <a:pt x="7038" y="3536"/>
                    <a:pt x="7038" y="3436"/>
                  </a:cubicBezTo>
                  <a:cubicBezTo>
                    <a:pt x="7005" y="3269"/>
                    <a:pt x="7005" y="3203"/>
                    <a:pt x="7038" y="3169"/>
                  </a:cubicBezTo>
                  <a:lnTo>
                    <a:pt x="7072" y="3069"/>
                  </a:lnTo>
                  <a:lnTo>
                    <a:pt x="7172" y="2635"/>
                  </a:lnTo>
                  <a:lnTo>
                    <a:pt x="7172" y="2535"/>
                  </a:lnTo>
                  <a:cubicBezTo>
                    <a:pt x="7105" y="2269"/>
                    <a:pt x="6938" y="2235"/>
                    <a:pt x="6838" y="2235"/>
                  </a:cubicBezTo>
                  <a:lnTo>
                    <a:pt x="6738" y="2235"/>
                  </a:lnTo>
                  <a:lnTo>
                    <a:pt x="6571" y="2369"/>
                  </a:lnTo>
                  <a:lnTo>
                    <a:pt x="6538" y="2435"/>
                  </a:lnTo>
                  <a:cubicBezTo>
                    <a:pt x="6438" y="2469"/>
                    <a:pt x="6238" y="2535"/>
                    <a:pt x="6238" y="2802"/>
                  </a:cubicBezTo>
                  <a:lnTo>
                    <a:pt x="6205" y="2802"/>
                  </a:lnTo>
                  <a:cubicBezTo>
                    <a:pt x="6104" y="2702"/>
                    <a:pt x="6004" y="2635"/>
                    <a:pt x="5871" y="2635"/>
                  </a:cubicBezTo>
                  <a:cubicBezTo>
                    <a:pt x="5604" y="2635"/>
                    <a:pt x="5537" y="2902"/>
                    <a:pt x="5504" y="3002"/>
                  </a:cubicBezTo>
                  <a:cubicBezTo>
                    <a:pt x="5504" y="3069"/>
                    <a:pt x="5437" y="3136"/>
                    <a:pt x="5404" y="3169"/>
                  </a:cubicBezTo>
                  <a:cubicBezTo>
                    <a:pt x="5371" y="3269"/>
                    <a:pt x="5337" y="3336"/>
                    <a:pt x="5337" y="3436"/>
                  </a:cubicBezTo>
                  <a:cubicBezTo>
                    <a:pt x="5271" y="3503"/>
                    <a:pt x="5237" y="3670"/>
                    <a:pt x="5371" y="3836"/>
                  </a:cubicBezTo>
                  <a:cubicBezTo>
                    <a:pt x="5371" y="3836"/>
                    <a:pt x="5371" y="3903"/>
                    <a:pt x="5404" y="3903"/>
                  </a:cubicBezTo>
                  <a:lnTo>
                    <a:pt x="5271" y="4003"/>
                  </a:lnTo>
                  <a:lnTo>
                    <a:pt x="5237" y="3970"/>
                  </a:lnTo>
                  <a:cubicBezTo>
                    <a:pt x="5070" y="3836"/>
                    <a:pt x="4904" y="3770"/>
                    <a:pt x="4737" y="3770"/>
                  </a:cubicBezTo>
                  <a:lnTo>
                    <a:pt x="4570" y="3770"/>
                  </a:lnTo>
                  <a:cubicBezTo>
                    <a:pt x="4603" y="3770"/>
                    <a:pt x="4603" y="3703"/>
                    <a:pt x="4670" y="3703"/>
                  </a:cubicBezTo>
                  <a:lnTo>
                    <a:pt x="4737" y="3703"/>
                  </a:lnTo>
                  <a:cubicBezTo>
                    <a:pt x="4837" y="3703"/>
                    <a:pt x="4904" y="3670"/>
                    <a:pt x="5004" y="3603"/>
                  </a:cubicBezTo>
                  <a:cubicBezTo>
                    <a:pt x="5104" y="3469"/>
                    <a:pt x="5170" y="3269"/>
                    <a:pt x="5170" y="3136"/>
                  </a:cubicBezTo>
                  <a:cubicBezTo>
                    <a:pt x="5170" y="2869"/>
                    <a:pt x="5170" y="2502"/>
                    <a:pt x="4770" y="2269"/>
                  </a:cubicBezTo>
                  <a:cubicBezTo>
                    <a:pt x="4703" y="2202"/>
                    <a:pt x="4670" y="2135"/>
                    <a:pt x="4670" y="2002"/>
                  </a:cubicBezTo>
                  <a:lnTo>
                    <a:pt x="4603" y="1935"/>
                  </a:lnTo>
                  <a:cubicBezTo>
                    <a:pt x="4670" y="1935"/>
                    <a:pt x="4737" y="1968"/>
                    <a:pt x="4770" y="1968"/>
                  </a:cubicBezTo>
                  <a:lnTo>
                    <a:pt x="4904" y="1935"/>
                  </a:lnTo>
                  <a:cubicBezTo>
                    <a:pt x="4904" y="1935"/>
                    <a:pt x="5004" y="1868"/>
                    <a:pt x="5037" y="1868"/>
                  </a:cubicBezTo>
                  <a:cubicBezTo>
                    <a:pt x="5170" y="1835"/>
                    <a:pt x="5537" y="1768"/>
                    <a:pt x="5504" y="1335"/>
                  </a:cubicBezTo>
                  <a:cubicBezTo>
                    <a:pt x="5504" y="1268"/>
                    <a:pt x="5437" y="1168"/>
                    <a:pt x="5404" y="1101"/>
                  </a:cubicBezTo>
                  <a:cubicBezTo>
                    <a:pt x="5404" y="1034"/>
                    <a:pt x="5371" y="968"/>
                    <a:pt x="5371" y="968"/>
                  </a:cubicBezTo>
                  <a:cubicBezTo>
                    <a:pt x="5371" y="968"/>
                    <a:pt x="5371" y="934"/>
                    <a:pt x="5437" y="934"/>
                  </a:cubicBezTo>
                  <a:lnTo>
                    <a:pt x="5571" y="767"/>
                  </a:lnTo>
                  <a:cubicBezTo>
                    <a:pt x="5604" y="634"/>
                    <a:pt x="5537" y="467"/>
                    <a:pt x="5437" y="367"/>
                  </a:cubicBezTo>
                  <a:cubicBezTo>
                    <a:pt x="5337" y="267"/>
                    <a:pt x="5237" y="267"/>
                    <a:pt x="5170" y="267"/>
                  </a:cubicBezTo>
                  <a:cubicBezTo>
                    <a:pt x="5070" y="267"/>
                    <a:pt x="5004" y="300"/>
                    <a:pt x="4870" y="334"/>
                  </a:cubicBezTo>
                  <a:lnTo>
                    <a:pt x="4770" y="401"/>
                  </a:lnTo>
                  <a:cubicBezTo>
                    <a:pt x="4737" y="401"/>
                    <a:pt x="4670" y="434"/>
                    <a:pt x="4603" y="434"/>
                  </a:cubicBezTo>
                  <a:lnTo>
                    <a:pt x="4603" y="300"/>
                  </a:lnTo>
                  <a:cubicBezTo>
                    <a:pt x="4603" y="167"/>
                    <a:pt x="4537" y="0"/>
                    <a:pt x="4270" y="0"/>
                  </a:cubicBezTo>
                  <a:close/>
                </a:path>
              </a:pathLst>
            </a:custGeom>
            <a:grpFill/>
            <a:ln>
              <a:solidFill>
                <a:schemeClr val="tx1"/>
              </a:solidFill>
            </a:ln>
            <a:effectLst>
              <a:outerShdw blurRad="57150" dist="19050" dir="5400000" algn="bl" rotWithShape="0">
                <a:srgbClr val="000000">
                  <a:alpha val="33000"/>
                </a:srgbClr>
              </a:outerShdw>
            </a:effectLst>
          </p:spPr>
          <p:txBody>
            <a:bodyPr spcFirstLastPara="1" wrap="square" lIns="121900" tIns="121900" rIns="121900" bIns="121900" anchor="ctr" anchorCtr="0">
              <a:noAutofit/>
            </a:bodyPr>
            <a:lstStyle/>
            <a:p>
              <a:endParaRPr sz="1867"/>
            </a:p>
          </p:txBody>
        </p:sp>
        <p:sp>
          <p:nvSpPr>
            <p:cNvPr id="3372" name="Google Shape;3372;p51"/>
            <p:cNvSpPr/>
            <p:nvPr/>
          </p:nvSpPr>
          <p:spPr>
            <a:xfrm>
              <a:off x="2911425" y="1810075"/>
              <a:ext cx="73400" cy="106775"/>
            </a:xfrm>
            <a:custGeom>
              <a:avLst/>
              <a:gdLst/>
              <a:ahLst/>
              <a:cxnLst/>
              <a:rect l="l" t="t" r="r" b="b"/>
              <a:pathLst>
                <a:path w="2936" h="4271" extrusionOk="0">
                  <a:moveTo>
                    <a:pt x="1601" y="0"/>
                  </a:moveTo>
                  <a:cubicBezTo>
                    <a:pt x="1535" y="0"/>
                    <a:pt x="1435" y="34"/>
                    <a:pt x="1368" y="100"/>
                  </a:cubicBezTo>
                  <a:cubicBezTo>
                    <a:pt x="1068" y="301"/>
                    <a:pt x="1201" y="601"/>
                    <a:pt x="1301" y="667"/>
                  </a:cubicBezTo>
                  <a:lnTo>
                    <a:pt x="1334" y="701"/>
                  </a:lnTo>
                  <a:lnTo>
                    <a:pt x="1334" y="768"/>
                  </a:lnTo>
                  <a:lnTo>
                    <a:pt x="1301" y="801"/>
                  </a:lnTo>
                  <a:cubicBezTo>
                    <a:pt x="1301" y="801"/>
                    <a:pt x="1234" y="834"/>
                    <a:pt x="1201" y="834"/>
                  </a:cubicBezTo>
                  <a:lnTo>
                    <a:pt x="1134" y="834"/>
                  </a:lnTo>
                  <a:cubicBezTo>
                    <a:pt x="1001" y="834"/>
                    <a:pt x="867" y="834"/>
                    <a:pt x="734" y="868"/>
                  </a:cubicBezTo>
                  <a:lnTo>
                    <a:pt x="667" y="934"/>
                  </a:lnTo>
                  <a:cubicBezTo>
                    <a:pt x="567" y="968"/>
                    <a:pt x="501" y="1001"/>
                    <a:pt x="467" y="1168"/>
                  </a:cubicBezTo>
                  <a:cubicBezTo>
                    <a:pt x="400" y="1268"/>
                    <a:pt x="467" y="1368"/>
                    <a:pt x="501" y="1468"/>
                  </a:cubicBezTo>
                  <a:lnTo>
                    <a:pt x="567" y="1535"/>
                  </a:lnTo>
                  <a:cubicBezTo>
                    <a:pt x="634" y="1535"/>
                    <a:pt x="634" y="1601"/>
                    <a:pt x="634" y="1601"/>
                  </a:cubicBezTo>
                  <a:cubicBezTo>
                    <a:pt x="634" y="1635"/>
                    <a:pt x="567" y="1668"/>
                    <a:pt x="534" y="1702"/>
                  </a:cubicBezTo>
                  <a:cubicBezTo>
                    <a:pt x="467" y="1768"/>
                    <a:pt x="367" y="1802"/>
                    <a:pt x="300" y="1935"/>
                  </a:cubicBezTo>
                  <a:cubicBezTo>
                    <a:pt x="234" y="1968"/>
                    <a:pt x="200" y="2002"/>
                    <a:pt x="200" y="2035"/>
                  </a:cubicBezTo>
                  <a:cubicBezTo>
                    <a:pt x="34" y="2335"/>
                    <a:pt x="0" y="2636"/>
                    <a:pt x="67" y="2936"/>
                  </a:cubicBezTo>
                  <a:cubicBezTo>
                    <a:pt x="34" y="3069"/>
                    <a:pt x="134" y="3269"/>
                    <a:pt x="200" y="3369"/>
                  </a:cubicBezTo>
                  <a:cubicBezTo>
                    <a:pt x="234" y="3469"/>
                    <a:pt x="334" y="3603"/>
                    <a:pt x="367" y="3670"/>
                  </a:cubicBezTo>
                  <a:cubicBezTo>
                    <a:pt x="467" y="3803"/>
                    <a:pt x="501" y="3970"/>
                    <a:pt x="634" y="4103"/>
                  </a:cubicBezTo>
                  <a:cubicBezTo>
                    <a:pt x="734" y="4203"/>
                    <a:pt x="867" y="4270"/>
                    <a:pt x="1001" y="4270"/>
                  </a:cubicBezTo>
                  <a:lnTo>
                    <a:pt x="1068" y="4270"/>
                  </a:lnTo>
                  <a:cubicBezTo>
                    <a:pt x="1168" y="4203"/>
                    <a:pt x="1234" y="4170"/>
                    <a:pt x="1301" y="4137"/>
                  </a:cubicBezTo>
                  <a:lnTo>
                    <a:pt x="1334" y="4037"/>
                  </a:lnTo>
                  <a:lnTo>
                    <a:pt x="1401" y="3770"/>
                  </a:lnTo>
                  <a:lnTo>
                    <a:pt x="1401" y="3670"/>
                  </a:lnTo>
                  <a:cubicBezTo>
                    <a:pt x="1401" y="3603"/>
                    <a:pt x="1368" y="3503"/>
                    <a:pt x="1368" y="3436"/>
                  </a:cubicBezTo>
                  <a:lnTo>
                    <a:pt x="1368" y="3369"/>
                  </a:lnTo>
                  <a:cubicBezTo>
                    <a:pt x="1435" y="3369"/>
                    <a:pt x="1535" y="3336"/>
                    <a:pt x="1601" y="3303"/>
                  </a:cubicBezTo>
                  <a:lnTo>
                    <a:pt x="1701" y="3103"/>
                  </a:lnTo>
                  <a:cubicBezTo>
                    <a:pt x="1701" y="3002"/>
                    <a:pt x="1701" y="2969"/>
                    <a:pt x="1735" y="2936"/>
                  </a:cubicBezTo>
                  <a:cubicBezTo>
                    <a:pt x="1768" y="2869"/>
                    <a:pt x="1835" y="2869"/>
                    <a:pt x="1902" y="2869"/>
                  </a:cubicBezTo>
                  <a:cubicBezTo>
                    <a:pt x="2002" y="2869"/>
                    <a:pt x="2068" y="2802"/>
                    <a:pt x="2068" y="2802"/>
                  </a:cubicBezTo>
                  <a:lnTo>
                    <a:pt x="2168" y="2669"/>
                  </a:lnTo>
                  <a:cubicBezTo>
                    <a:pt x="2235" y="2335"/>
                    <a:pt x="2335" y="2202"/>
                    <a:pt x="2569" y="2169"/>
                  </a:cubicBezTo>
                  <a:cubicBezTo>
                    <a:pt x="2669" y="2169"/>
                    <a:pt x="2769" y="2135"/>
                    <a:pt x="2836" y="2035"/>
                  </a:cubicBezTo>
                  <a:cubicBezTo>
                    <a:pt x="2936" y="1868"/>
                    <a:pt x="2936" y="1668"/>
                    <a:pt x="2936" y="1601"/>
                  </a:cubicBezTo>
                  <a:cubicBezTo>
                    <a:pt x="2902" y="1368"/>
                    <a:pt x="2769" y="1201"/>
                    <a:pt x="2569" y="1134"/>
                  </a:cubicBezTo>
                  <a:cubicBezTo>
                    <a:pt x="2502" y="1101"/>
                    <a:pt x="2402" y="1101"/>
                    <a:pt x="2369" y="1034"/>
                  </a:cubicBezTo>
                  <a:cubicBezTo>
                    <a:pt x="2335" y="1034"/>
                    <a:pt x="2335" y="1034"/>
                    <a:pt x="2268" y="1001"/>
                  </a:cubicBezTo>
                  <a:cubicBezTo>
                    <a:pt x="2335" y="868"/>
                    <a:pt x="2335" y="768"/>
                    <a:pt x="2268" y="634"/>
                  </a:cubicBezTo>
                  <a:cubicBezTo>
                    <a:pt x="2235" y="501"/>
                    <a:pt x="2168" y="434"/>
                    <a:pt x="2068" y="334"/>
                  </a:cubicBezTo>
                  <a:cubicBezTo>
                    <a:pt x="2035" y="301"/>
                    <a:pt x="2035" y="301"/>
                    <a:pt x="2002" y="200"/>
                  </a:cubicBezTo>
                  <a:cubicBezTo>
                    <a:pt x="1902" y="134"/>
                    <a:pt x="1768" y="0"/>
                    <a:pt x="1601" y="0"/>
                  </a:cubicBezTo>
                  <a:close/>
                </a:path>
              </a:pathLst>
            </a:custGeom>
            <a:grpFill/>
            <a:ln>
              <a:solidFill>
                <a:schemeClr val="tx1"/>
              </a:solidFill>
            </a:ln>
            <a:effectLst>
              <a:outerShdw blurRad="57150" dist="19050" dir="5400000" algn="bl" rotWithShape="0">
                <a:srgbClr val="000000">
                  <a:alpha val="33000"/>
                </a:srgbClr>
              </a:outerShdw>
            </a:effectLst>
          </p:spPr>
          <p:txBody>
            <a:bodyPr spcFirstLastPara="1" wrap="square" lIns="121900" tIns="121900" rIns="121900" bIns="121900" anchor="ctr" anchorCtr="0">
              <a:noAutofit/>
            </a:bodyPr>
            <a:lstStyle/>
            <a:p>
              <a:endParaRPr sz="1867"/>
            </a:p>
          </p:txBody>
        </p:sp>
        <p:sp>
          <p:nvSpPr>
            <p:cNvPr id="3373" name="Google Shape;3373;p51"/>
            <p:cNvSpPr/>
            <p:nvPr/>
          </p:nvSpPr>
          <p:spPr>
            <a:xfrm>
              <a:off x="4153975" y="685925"/>
              <a:ext cx="130950" cy="105950"/>
            </a:xfrm>
            <a:custGeom>
              <a:avLst/>
              <a:gdLst/>
              <a:ahLst/>
              <a:cxnLst/>
              <a:rect l="l" t="t" r="r" b="b"/>
              <a:pathLst>
                <a:path w="5238" h="4238" extrusionOk="0">
                  <a:moveTo>
                    <a:pt x="4670" y="1"/>
                  </a:moveTo>
                  <a:cubicBezTo>
                    <a:pt x="4570" y="1"/>
                    <a:pt x="4537" y="1"/>
                    <a:pt x="4470" y="68"/>
                  </a:cubicBezTo>
                  <a:cubicBezTo>
                    <a:pt x="4337" y="101"/>
                    <a:pt x="4237" y="234"/>
                    <a:pt x="4170" y="301"/>
                  </a:cubicBezTo>
                  <a:lnTo>
                    <a:pt x="4037" y="434"/>
                  </a:lnTo>
                  <a:cubicBezTo>
                    <a:pt x="4003" y="468"/>
                    <a:pt x="3970" y="535"/>
                    <a:pt x="3870" y="535"/>
                  </a:cubicBezTo>
                  <a:cubicBezTo>
                    <a:pt x="3870" y="535"/>
                    <a:pt x="3836" y="535"/>
                    <a:pt x="3836" y="568"/>
                  </a:cubicBezTo>
                  <a:cubicBezTo>
                    <a:pt x="3770" y="468"/>
                    <a:pt x="3703" y="401"/>
                    <a:pt x="3570" y="368"/>
                  </a:cubicBezTo>
                  <a:cubicBezTo>
                    <a:pt x="3503" y="368"/>
                    <a:pt x="3369" y="301"/>
                    <a:pt x="3303" y="301"/>
                  </a:cubicBezTo>
                  <a:cubicBezTo>
                    <a:pt x="3169" y="301"/>
                    <a:pt x="3069" y="301"/>
                    <a:pt x="3002" y="368"/>
                  </a:cubicBezTo>
                  <a:lnTo>
                    <a:pt x="2936" y="401"/>
                  </a:lnTo>
                  <a:lnTo>
                    <a:pt x="2802" y="401"/>
                  </a:lnTo>
                  <a:cubicBezTo>
                    <a:pt x="2736" y="401"/>
                    <a:pt x="2702" y="401"/>
                    <a:pt x="2669" y="434"/>
                  </a:cubicBezTo>
                  <a:cubicBezTo>
                    <a:pt x="2535" y="468"/>
                    <a:pt x="2469" y="568"/>
                    <a:pt x="2369" y="635"/>
                  </a:cubicBezTo>
                  <a:cubicBezTo>
                    <a:pt x="2302" y="768"/>
                    <a:pt x="2302" y="901"/>
                    <a:pt x="2302" y="1035"/>
                  </a:cubicBezTo>
                  <a:lnTo>
                    <a:pt x="2369" y="1268"/>
                  </a:lnTo>
                  <a:lnTo>
                    <a:pt x="2369" y="1302"/>
                  </a:lnTo>
                  <a:cubicBezTo>
                    <a:pt x="2335" y="1368"/>
                    <a:pt x="2302" y="1402"/>
                    <a:pt x="2302" y="1435"/>
                  </a:cubicBezTo>
                  <a:cubicBezTo>
                    <a:pt x="2202" y="1535"/>
                    <a:pt x="2135" y="1635"/>
                    <a:pt x="2035" y="1735"/>
                  </a:cubicBezTo>
                  <a:cubicBezTo>
                    <a:pt x="1902" y="1869"/>
                    <a:pt x="1735" y="2036"/>
                    <a:pt x="1635" y="2236"/>
                  </a:cubicBezTo>
                  <a:cubicBezTo>
                    <a:pt x="1568" y="2102"/>
                    <a:pt x="1468" y="2036"/>
                    <a:pt x="1368" y="1969"/>
                  </a:cubicBezTo>
                  <a:cubicBezTo>
                    <a:pt x="1435" y="1936"/>
                    <a:pt x="1435" y="1902"/>
                    <a:pt x="1501" y="1869"/>
                  </a:cubicBezTo>
                  <a:cubicBezTo>
                    <a:pt x="1501" y="1802"/>
                    <a:pt x="1535" y="1735"/>
                    <a:pt x="1435" y="1635"/>
                  </a:cubicBezTo>
                  <a:cubicBezTo>
                    <a:pt x="1401" y="1469"/>
                    <a:pt x="1335" y="1402"/>
                    <a:pt x="1201" y="1402"/>
                  </a:cubicBezTo>
                  <a:cubicBezTo>
                    <a:pt x="1168" y="1402"/>
                    <a:pt x="1068" y="1402"/>
                    <a:pt x="1034" y="1435"/>
                  </a:cubicBezTo>
                  <a:lnTo>
                    <a:pt x="934" y="1435"/>
                  </a:lnTo>
                  <a:cubicBezTo>
                    <a:pt x="868" y="1435"/>
                    <a:pt x="734" y="1469"/>
                    <a:pt x="601" y="1635"/>
                  </a:cubicBezTo>
                  <a:cubicBezTo>
                    <a:pt x="434" y="1769"/>
                    <a:pt x="401" y="1936"/>
                    <a:pt x="434" y="2136"/>
                  </a:cubicBezTo>
                  <a:lnTo>
                    <a:pt x="434" y="2202"/>
                  </a:lnTo>
                  <a:cubicBezTo>
                    <a:pt x="434" y="2261"/>
                    <a:pt x="409" y="2471"/>
                    <a:pt x="535" y="2634"/>
                  </a:cubicBezTo>
                  <a:lnTo>
                    <a:pt x="535" y="2634"/>
                  </a:lnTo>
                  <a:cubicBezTo>
                    <a:pt x="496" y="2613"/>
                    <a:pt x="442" y="2603"/>
                    <a:pt x="367" y="2603"/>
                  </a:cubicBezTo>
                  <a:cubicBezTo>
                    <a:pt x="267" y="2603"/>
                    <a:pt x="167" y="2636"/>
                    <a:pt x="67" y="2769"/>
                  </a:cubicBezTo>
                  <a:cubicBezTo>
                    <a:pt x="0" y="2903"/>
                    <a:pt x="0" y="3070"/>
                    <a:pt x="34" y="3203"/>
                  </a:cubicBezTo>
                  <a:cubicBezTo>
                    <a:pt x="67" y="3303"/>
                    <a:pt x="167" y="3437"/>
                    <a:pt x="267" y="3537"/>
                  </a:cubicBezTo>
                  <a:cubicBezTo>
                    <a:pt x="367" y="3570"/>
                    <a:pt x="401" y="3603"/>
                    <a:pt x="367" y="3870"/>
                  </a:cubicBezTo>
                  <a:lnTo>
                    <a:pt x="401" y="4004"/>
                  </a:lnTo>
                  <a:lnTo>
                    <a:pt x="534" y="4170"/>
                  </a:lnTo>
                  <a:cubicBezTo>
                    <a:pt x="601" y="4237"/>
                    <a:pt x="701" y="4237"/>
                    <a:pt x="801" y="4237"/>
                  </a:cubicBezTo>
                  <a:cubicBezTo>
                    <a:pt x="868" y="4237"/>
                    <a:pt x="934" y="4237"/>
                    <a:pt x="1034" y="4170"/>
                  </a:cubicBezTo>
                  <a:cubicBezTo>
                    <a:pt x="1068" y="4170"/>
                    <a:pt x="1134" y="4137"/>
                    <a:pt x="1168" y="4137"/>
                  </a:cubicBezTo>
                  <a:cubicBezTo>
                    <a:pt x="1301" y="4137"/>
                    <a:pt x="1501" y="4070"/>
                    <a:pt x="1535" y="3904"/>
                  </a:cubicBezTo>
                  <a:cubicBezTo>
                    <a:pt x="1568" y="3837"/>
                    <a:pt x="1635" y="3670"/>
                    <a:pt x="1468" y="3503"/>
                  </a:cubicBezTo>
                  <a:cubicBezTo>
                    <a:pt x="1235" y="3303"/>
                    <a:pt x="1235" y="3070"/>
                    <a:pt x="1401" y="2736"/>
                  </a:cubicBezTo>
                  <a:lnTo>
                    <a:pt x="1401" y="2736"/>
                  </a:lnTo>
                  <a:cubicBezTo>
                    <a:pt x="1401" y="2836"/>
                    <a:pt x="1401" y="2970"/>
                    <a:pt x="1468" y="3103"/>
                  </a:cubicBezTo>
                  <a:lnTo>
                    <a:pt x="1535" y="3170"/>
                  </a:lnTo>
                  <a:lnTo>
                    <a:pt x="1535" y="3236"/>
                  </a:lnTo>
                  <a:lnTo>
                    <a:pt x="1568" y="3170"/>
                  </a:lnTo>
                  <a:lnTo>
                    <a:pt x="1668" y="3236"/>
                  </a:lnTo>
                  <a:lnTo>
                    <a:pt x="1735" y="3236"/>
                  </a:lnTo>
                  <a:lnTo>
                    <a:pt x="1968" y="3103"/>
                  </a:lnTo>
                  <a:cubicBezTo>
                    <a:pt x="2102" y="2903"/>
                    <a:pt x="2235" y="2636"/>
                    <a:pt x="2369" y="2436"/>
                  </a:cubicBezTo>
                  <a:lnTo>
                    <a:pt x="2535" y="2236"/>
                  </a:lnTo>
                  <a:cubicBezTo>
                    <a:pt x="2569" y="2236"/>
                    <a:pt x="2602" y="2269"/>
                    <a:pt x="2669" y="2269"/>
                  </a:cubicBezTo>
                  <a:lnTo>
                    <a:pt x="2736" y="2269"/>
                  </a:lnTo>
                  <a:lnTo>
                    <a:pt x="2736" y="2302"/>
                  </a:lnTo>
                  <a:lnTo>
                    <a:pt x="3002" y="2536"/>
                  </a:lnTo>
                  <a:lnTo>
                    <a:pt x="3036" y="2536"/>
                  </a:lnTo>
                  <a:lnTo>
                    <a:pt x="3169" y="2469"/>
                  </a:lnTo>
                  <a:cubicBezTo>
                    <a:pt x="3236" y="2436"/>
                    <a:pt x="3336" y="2369"/>
                    <a:pt x="3403" y="2269"/>
                  </a:cubicBezTo>
                  <a:cubicBezTo>
                    <a:pt x="3469" y="2369"/>
                    <a:pt x="3536" y="2403"/>
                    <a:pt x="3670" y="2403"/>
                  </a:cubicBezTo>
                  <a:lnTo>
                    <a:pt x="3803" y="2336"/>
                  </a:lnTo>
                  <a:cubicBezTo>
                    <a:pt x="4003" y="2236"/>
                    <a:pt x="3970" y="2036"/>
                    <a:pt x="3903" y="1902"/>
                  </a:cubicBezTo>
                  <a:lnTo>
                    <a:pt x="3903" y="1835"/>
                  </a:lnTo>
                  <a:cubicBezTo>
                    <a:pt x="3903" y="1802"/>
                    <a:pt x="3970" y="1769"/>
                    <a:pt x="3970" y="1735"/>
                  </a:cubicBezTo>
                  <a:lnTo>
                    <a:pt x="4003" y="1669"/>
                  </a:lnTo>
                  <a:cubicBezTo>
                    <a:pt x="4137" y="1602"/>
                    <a:pt x="4170" y="1502"/>
                    <a:pt x="4203" y="1435"/>
                  </a:cubicBezTo>
                  <a:cubicBezTo>
                    <a:pt x="4203" y="1402"/>
                    <a:pt x="4237" y="1402"/>
                    <a:pt x="4237" y="1402"/>
                  </a:cubicBezTo>
                  <a:cubicBezTo>
                    <a:pt x="4303" y="1335"/>
                    <a:pt x="4337" y="1302"/>
                    <a:pt x="4370" y="1302"/>
                  </a:cubicBezTo>
                  <a:cubicBezTo>
                    <a:pt x="4370" y="1302"/>
                    <a:pt x="4403" y="1302"/>
                    <a:pt x="4470" y="1335"/>
                  </a:cubicBezTo>
                  <a:cubicBezTo>
                    <a:pt x="4537" y="1402"/>
                    <a:pt x="4637" y="1435"/>
                    <a:pt x="4737" y="1435"/>
                  </a:cubicBezTo>
                  <a:lnTo>
                    <a:pt x="4837" y="1435"/>
                  </a:lnTo>
                  <a:cubicBezTo>
                    <a:pt x="4904" y="1435"/>
                    <a:pt x="5171" y="1435"/>
                    <a:pt x="5237" y="1135"/>
                  </a:cubicBezTo>
                  <a:lnTo>
                    <a:pt x="5237" y="1002"/>
                  </a:lnTo>
                  <a:lnTo>
                    <a:pt x="5237" y="968"/>
                  </a:lnTo>
                  <a:lnTo>
                    <a:pt x="5237" y="901"/>
                  </a:lnTo>
                  <a:cubicBezTo>
                    <a:pt x="5204" y="835"/>
                    <a:pt x="5204" y="768"/>
                    <a:pt x="5171" y="735"/>
                  </a:cubicBezTo>
                  <a:cubicBezTo>
                    <a:pt x="5137" y="668"/>
                    <a:pt x="5071" y="601"/>
                    <a:pt x="5071" y="601"/>
                  </a:cubicBezTo>
                  <a:lnTo>
                    <a:pt x="5071" y="568"/>
                  </a:lnTo>
                  <a:cubicBezTo>
                    <a:pt x="5071" y="468"/>
                    <a:pt x="5137" y="268"/>
                    <a:pt x="4971" y="134"/>
                  </a:cubicBezTo>
                  <a:lnTo>
                    <a:pt x="4904" y="101"/>
                  </a:lnTo>
                  <a:cubicBezTo>
                    <a:pt x="4837" y="68"/>
                    <a:pt x="4737" y="1"/>
                    <a:pt x="4670" y="1"/>
                  </a:cubicBezTo>
                  <a:close/>
                </a:path>
              </a:pathLst>
            </a:custGeom>
            <a:grpFill/>
            <a:ln>
              <a:solidFill>
                <a:schemeClr val="tx1"/>
              </a:solidFill>
            </a:ln>
            <a:effectLst>
              <a:outerShdw blurRad="57150" dist="19050" dir="5400000" algn="bl" rotWithShape="0">
                <a:srgbClr val="000000">
                  <a:alpha val="33000"/>
                </a:srgbClr>
              </a:outerShdw>
            </a:effectLst>
          </p:spPr>
          <p:txBody>
            <a:bodyPr spcFirstLastPara="1" wrap="square" lIns="121900" tIns="121900" rIns="121900" bIns="121900" anchor="ctr" anchorCtr="0">
              <a:noAutofit/>
            </a:bodyPr>
            <a:lstStyle/>
            <a:p>
              <a:endParaRPr sz="1867"/>
            </a:p>
          </p:txBody>
        </p:sp>
        <p:sp>
          <p:nvSpPr>
            <p:cNvPr id="3374" name="Google Shape;3374;p51"/>
            <p:cNvSpPr/>
            <p:nvPr/>
          </p:nvSpPr>
          <p:spPr>
            <a:xfrm>
              <a:off x="3161600" y="1804225"/>
              <a:ext cx="55900" cy="30900"/>
            </a:xfrm>
            <a:custGeom>
              <a:avLst/>
              <a:gdLst/>
              <a:ahLst/>
              <a:cxnLst/>
              <a:rect l="l" t="t" r="r" b="b"/>
              <a:pathLst>
                <a:path w="2236" h="1236" extrusionOk="0">
                  <a:moveTo>
                    <a:pt x="1134" y="1"/>
                  </a:moveTo>
                  <a:cubicBezTo>
                    <a:pt x="1034" y="1"/>
                    <a:pt x="968" y="1"/>
                    <a:pt x="834" y="101"/>
                  </a:cubicBezTo>
                  <a:cubicBezTo>
                    <a:pt x="567" y="168"/>
                    <a:pt x="367" y="234"/>
                    <a:pt x="167" y="401"/>
                  </a:cubicBezTo>
                  <a:cubicBezTo>
                    <a:pt x="134" y="434"/>
                    <a:pt x="67" y="535"/>
                    <a:pt x="34" y="601"/>
                  </a:cubicBezTo>
                  <a:lnTo>
                    <a:pt x="34" y="735"/>
                  </a:lnTo>
                  <a:cubicBezTo>
                    <a:pt x="34" y="835"/>
                    <a:pt x="0" y="935"/>
                    <a:pt x="134" y="1068"/>
                  </a:cubicBezTo>
                  <a:lnTo>
                    <a:pt x="167" y="1102"/>
                  </a:lnTo>
                  <a:cubicBezTo>
                    <a:pt x="200" y="1168"/>
                    <a:pt x="301" y="1202"/>
                    <a:pt x="367" y="1202"/>
                  </a:cubicBezTo>
                  <a:cubicBezTo>
                    <a:pt x="467" y="1202"/>
                    <a:pt x="534" y="1235"/>
                    <a:pt x="567" y="1235"/>
                  </a:cubicBezTo>
                  <a:lnTo>
                    <a:pt x="801" y="1235"/>
                  </a:lnTo>
                  <a:cubicBezTo>
                    <a:pt x="968" y="1202"/>
                    <a:pt x="1068" y="1168"/>
                    <a:pt x="1168" y="1102"/>
                  </a:cubicBezTo>
                  <a:lnTo>
                    <a:pt x="1301" y="1168"/>
                  </a:lnTo>
                  <a:lnTo>
                    <a:pt x="1535" y="1168"/>
                  </a:lnTo>
                  <a:cubicBezTo>
                    <a:pt x="1635" y="1202"/>
                    <a:pt x="1702" y="1202"/>
                    <a:pt x="1735" y="1202"/>
                  </a:cubicBezTo>
                  <a:cubicBezTo>
                    <a:pt x="1868" y="1202"/>
                    <a:pt x="2002" y="1168"/>
                    <a:pt x="2068" y="1035"/>
                  </a:cubicBezTo>
                  <a:cubicBezTo>
                    <a:pt x="2235" y="868"/>
                    <a:pt x="2202" y="635"/>
                    <a:pt x="1968" y="401"/>
                  </a:cubicBezTo>
                  <a:lnTo>
                    <a:pt x="1902" y="434"/>
                  </a:lnTo>
                  <a:lnTo>
                    <a:pt x="1968" y="368"/>
                  </a:lnTo>
                  <a:lnTo>
                    <a:pt x="1968" y="368"/>
                  </a:lnTo>
                  <a:cubicBezTo>
                    <a:pt x="1949" y="378"/>
                    <a:pt x="1932" y="382"/>
                    <a:pt x="1918" y="382"/>
                  </a:cubicBezTo>
                  <a:cubicBezTo>
                    <a:pt x="1885" y="382"/>
                    <a:pt x="1868" y="358"/>
                    <a:pt x="1868" y="334"/>
                  </a:cubicBezTo>
                  <a:lnTo>
                    <a:pt x="1802" y="234"/>
                  </a:lnTo>
                  <a:lnTo>
                    <a:pt x="1535" y="101"/>
                  </a:lnTo>
                  <a:lnTo>
                    <a:pt x="1468" y="68"/>
                  </a:lnTo>
                  <a:lnTo>
                    <a:pt x="1368" y="68"/>
                  </a:lnTo>
                  <a:cubicBezTo>
                    <a:pt x="1301" y="34"/>
                    <a:pt x="1201" y="1"/>
                    <a:pt x="1134" y="1"/>
                  </a:cubicBezTo>
                  <a:close/>
                </a:path>
              </a:pathLst>
            </a:custGeom>
            <a:grpFill/>
            <a:ln>
              <a:solidFill>
                <a:schemeClr val="tx1"/>
              </a:solidFill>
            </a:ln>
            <a:effectLst>
              <a:outerShdw blurRad="57150" dist="19050" dir="5400000" algn="bl" rotWithShape="0">
                <a:srgbClr val="000000">
                  <a:alpha val="33000"/>
                </a:srgbClr>
              </a:outerShdw>
            </a:effectLst>
          </p:spPr>
          <p:txBody>
            <a:bodyPr spcFirstLastPara="1" wrap="square" lIns="121900" tIns="121900" rIns="121900" bIns="121900" anchor="ctr" anchorCtr="0">
              <a:noAutofit/>
            </a:bodyPr>
            <a:lstStyle/>
            <a:p>
              <a:endParaRPr sz="1867"/>
            </a:p>
          </p:txBody>
        </p:sp>
        <p:sp>
          <p:nvSpPr>
            <p:cNvPr id="3375" name="Google Shape;3375;p51"/>
            <p:cNvSpPr/>
            <p:nvPr/>
          </p:nvSpPr>
          <p:spPr>
            <a:xfrm>
              <a:off x="2886400" y="1915975"/>
              <a:ext cx="27550" cy="38400"/>
            </a:xfrm>
            <a:custGeom>
              <a:avLst/>
              <a:gdLst/>
              <a:ahLst/>
              <a:cxnLst/>
              <a:rect l="l" t="t" r="r" b="b"/>
              <a:pathLst>
                <a:path w="1102" h="1536" extrusionOk="0">
                  <a:moveTo>
                    <a:pt x="734" y="1"/>
                  </a:moveTo>
                  <a:lnTo>
                    <a:pt x="534" y="67"/>
                  </a:lnTo>
                  <a:cubicBezTo>
                    <a:pt x="467" y="134"/>
                    <a:pt x="334" y="234"/>
                    <a:pt x="201" y="301"/>
                  </a:cubicBezTo>
                  <a:cubicBezTo>
                    <a:pt x="134" y="401"/>
                    <a:pt x="34" y="468"/>
                    <a:pt x="34" y="601"/>
                  </a:cubicBezTo>
                  <a:lnTo>
                    <a:pt x="67" y="735"/>
                  </a:lnTo>
                  <a:lnTo>
                    <a:pt x="67" y="801"/>
                  </a:lnTo>
                  <a:cubicBezTo>
                    <a:pt x="34" y="1035"/>
                    <a:pt x="0" y="1268"/>
                    <a:pt x="201" y="1435"/>
                  </a:cubicBezTo>
                  <a:lnTo>
                    <a:pt x="234" y="1468"/>
                  </a:lnTo>
                  <a:cubicBezTo>
                    <a:pt x="334" y="1535"/>
                    <a:pt x="401" y="1535"/>
                    <a:pt x="501" y="1535"/>
                  </a:cubicBezTo>
                  <a:cubicBezTo>
                    <a:pt x="634" y="1535"/>
                    <a:pt x="734" y="1468"/>
                    <a:pt x="868" y="1368"/>
                  </a:cubicBezTo>
                  <a:cubicBezTo>
                    <a:pt x="901" y="1302"/>
                    <a:pt x="1035" y="1168"/>
                    <a:pt x="1001" y="968"/>
                  </a:cubicBezTo>
                  <a:lnTo>
                    <a:pt x="1035" y="634"/>
                  </a:lnTo>
                  <a:cubicBezTo>
                    <a:pt x="1101" y="501"/>
                    <a:pt x="1068" y="401"/>
                    <a:pt x="1068" y="301"/>
                  </a:cubicBezTo>
                  <a:cubicBezTo>
                    <a:pt x="1035" y="167"/>
                    <a:pt x="934" y="101"/>
                    <a:pt x="834" y="1"/>
                  </a:cubicBezTo>
                  <a:close/>
                </a:path>
              </a:pathLst>
            </a:custGeom>
            <a:grpFill/>
            <a:ln>
              <a:solidFill>
                <a:schemeClr val="tx1"/>
              </a:solidFill>
            </a:ln>
            <a:effectLst>
              <a:outerShdw blurRad="57150" dist="19050" dir="5400000" algn="bl" rotWithShape="0">
                <a:srgbClr val="000000">
                  <a:alpha val="33000"/>
                </a:srgbClr>
              </a:outerShdw>
            </a:effectLst>
          </p:spPr>
          <p:txBody>
            <a:bodyPr spcFirstLastPara="1" wrap="square" lIns="121900" tIns="121900" rIns="121900" bIns="121900" anchor="ctr" anchorCtr="0">
              <a:noAutofit/>
            </a:bodyPr>
            <a:lstStyle/>
            <a:p>
              <a:endParaRPr sz="1867"/>
            </a:p>
          </p:txBody>
        </p:sp>
        <p:sp>
          <p:nvSpPr>
            <p:cNvPr id="3376" name="Google Shape;3376;p51"/>
            <p:cNvSpPr/>
            <p:nvPr/>
          </p:nvSpPr>
          <p:spPr>
            <a:xfrm>
              <a:off x="4188150" y="771000"/>
              <a:ext cx="58400" cy="57550"/>
            </a:xfrm>
            <a:custGeom>
              <a:avLst/>
              <a:gdLst/>
              <a:ahLst/>
              <a:cxnLst/>
              <a:rect l="l" t="t" r="r" b="b"/>
              <a:pathLst>
                <a:path w="2336" h="2302" extrusionOk="0">
                  <a:moveTo>
                    <a:pt x="1035" y="0"/>
                  </a:moveTo>
                  <a:cubicBezTo>
                    <a:pt x="802" y="0"/>
                    <a:pt x="568" y="134"/>
                    <a:pt x="401" y="334"/>
                  </a:cubicBezTo>
                  <a:lnTo>
                    <a:pt x="501" y="701"/>
                  </a:lnTo>
                  <a:cubicBezTo>
                    <a:pt x="635" y="734"/>
                    <a:pt x="701" y="834"/>
                    <a:pt x="735" y="1001"/>
                  </a:cubicBezTo>
                  <a:cubicBezTo>
                    <a:pt x="674" y="971"/>
                    <a:pt x="626" y="959"/>
                    <a:pt x="587" y="959"/>
                  </a:cubicBezTo>
                  <a:cubicBezTo>
                    <a:pt x="497" y="959"/>
                    <a:pt x="458" y="1021"/>
                    <a:pt x="435" y="1068"/>
                  </a:cubicBezTo>
                  <a:cubicBezTo>
                    <a:pt x="368" y="1134"/>
                    <a:pt x="335" y="1168"/>
                    <a:pt x="301" y="1234"/>
                  </a:cubicBezTo>
                  <a:lnTo>
                    <a:pt x="201" y="1368"/>
                  </a:lnTo>
                  <a:cubicBezTo>
                    <a:pt x="201" y="1401"/>
                    <a:pt x="168" y="1401"/>
                    <a:pt x="168" y="1468"/>
                  </a:cubicBezTo>
                  <a:cubicBezTo>
                    <a:pt x="101" y="1535"/>
                    <a:pt x="1" y="1701"/>
                    <a:pt x="34" y="1868"/>
                  </a:cubicBezTo>
                  <a:cubicBezTo>
                    <a:pt x="101" y="2002"/>
                    <a:pt x="168" y="2068"/>
                    <a:pt x="335" y="2168"/>
                  </a:cubicBezTo>
                  <a:lnTo>
                    <a:pt x="468" y="2202"/>
                  </a:lnTo>
                  <a:lnTo>
                    <a:pt x="802" y="2202"/>
                  </a:lnTo>
                  <a:lnTo>
                    <a:pt x="968" y="2135"/>
                  </a:lnTo>
                  <a:cubicBezTo>
                    <a:pt x="1002" y="2068"/>
                    <a:pt x="1035" y="2035"/>
                    <a:pt x="1035" y="2002"/>
                  </a:cubicBezTo>
                  <a:cubicBezTo>
                    <a:pt x="1035" y="2035"/>
                    <a:pt x="1102" y="2135"/>
                    <a:pt x="1135" y="2202"/>
                  </a:cubicBezTo>
                  <a:lnTo>
                    <a:pt x="1402" y="2302"/>
                  </a:lnTo>
                  <a:cubicBezTo>
                    <a:pt x="1502" y="2235"/>
                    <a:pt x="1535" y="2202"/>
                    <a:pt x="1635" y="2168"/>
                  </a:cubicBezTo>
                  <a:cubicBezTo>
                    <a:pt x="1669" y="2135"/>
                    <a:pt x="1702" y="2068"/>
                    <a:pt x="1736" y="2068"/>
                  </a:cubicBezTo>
                  <a:lnTo>
                    <a:pt x="1802" y="2135"/>
                  </a:lnTo>
                  <a:lnTo>
                    <a:pt x="1969" y="2202"/>
                  </a:lnTo>
                  <a:cubicBezTo>
                    <a:pt x="2069" y="2202"/>
                    <a:pt x="2203" y="2168"/>
                    <a:pt x="2236" y="2068"/>
                  </a:cubicBezTo>
                  <a:cubicBezTo>
                    <a:pt x="2303" y="2035"/>
                    <a:pt x="2336" y="1902"/>
                    <a:pt x="2303" y="1802"/>
                  </a:cubicBezTo>
                  <a:lnTo>
                    <a:pt x="2203" y="1668"/>
                  </a:lnTo>
                  <a:lnTo>
                    <a:pt x="2269" y="1401"/>
                  </a:lnTo>
                  <a:cubicBezTo>
                    <a:pt x="2136" y="1368"/>
                    <a:pt x="2136" y="1335"/>
                    <a:pt x="2136" y="1068"/>
                  </a:cubicBezTo>
                  <a:lnTo>
                    <a:pt x="2136" y="968"/>
                  </a:lnTo>
                  <a:lnTo>
                    <a:pt x="2136" y="901"/>
                  </a:lnTo>
                  <a:cubicBezTo>
                    <a:pt x="2069" y="801"/>
                    <a:pt x="2002" y="734"/>
                    <a:pt x="1869" y="701"/>
                  </a:cubicBezTo>
                  <a:lnTo>
                    <a:pt x="1869" y="534"/>
                  </a:lnTo>
                  <a:lnTo>
                    <a:pt x="1669" y="367"/>
                  </a:lnTo>
                  <a:lnTo>
                    <a:pt x="1469" y="334"/>
                  </a:lnTo>
                  <a:lnTo>
                    <a:pt x="1469" y="300"/>
                  </a:lnTo>
                  <a:cubicBezTo>
                    <a:pt x="1402" y="200"/>
                    <a:pt x="1369" y="67"/>
                    <a:pt x="1202" y="0"/>
                  </a:cubicBezTo>
                  <a:close/>
                </a:path>
              </a:pathLst>
            </a:custGeom>
            <a:grpFill/>
            <a:ln>
              <a:solidFill>
                <a:schemeClr val="tx1"/>
              </a:solidFill>
            </a:ln>
            <a:effectLst>
              <a:outerShdw blurRad="57150" dist="19050" dir="5400000" algn="bl" rotWithShape="0">
                <a:srgbClr val="000000">
                  <a:alpha val="33000"/>
                </a:srgbClr>
              </a:outerShdw>
            </a:effectLst>
          </p:spPr>
          <p:txBody>
            <a:bodyPr spcFirstLastPara="1" wrap="square" lIns="121900" tIns="121900" rIns="121900" bIns="121900" anchor="ctr" anchorCtr="0">
              <a:noAutofit/>
            </a:bodyPr>
            <a:lstStyle/>
            <a:p>
              <a:endParaRPr sz="1867"/>
            </a:p>
          </p:txBody>
        </p:sp>
        <p:sp>
          <p:nvSpPr>
            <p:cNvPr id="3377" name="Google Shape;3377;p51"/>
            <p:cNvSpPr/>
            <p:nvPr/>
          </p:nvSpPr>
          <p:spPr>
            <a:xfrm>
              <a:off x="3265825" y="1865950"/>
              <a:ext cx="40075" cy="51725"/>
            </a:xfrm>
            <a:custGeom>
              <a:avLst/>
              <a:gdLst/>
              <a:ahLst/>
              <a:cxnLst/>
              <a:rect l="l" t="t" r="r" b="b"/>
              <a:pathLst>
                <a:path w="1603" h="2069" extrusionOk="0">
                  <a:moveTo>
                    <a:pt x="1168" y="0"/>
                  </a:moveTo>
                  <a:cubicBezTo>
                    <a:pt x="1068" y="0"/>
                    <a:pt x="1002" y="0"/>
                    <a:pt x="902" y="67"/>
                  </a:cubicBezTo>
                  <a:lnTo>
                    <a:pt x="835" y="100"/>
                  </a:lnTo>
                  <a:lnTo>
                    <a:pt x="668" y="267"/>
                  </a:lnTo>
                  <a:cubicBezTo>
                    <a:pt x="568" y="334"/>
                    <a:pt x="568" y="434"/>
                    <a:pt x="535" y="501"/>
                  </a:cubicBezTo>
                  <a:cubicBezTo>
                    <a:pt x="1" y="767"/>
                    <a:pt x="68" y="1301"/>
                    <a:pt x="134" y="1568"/>
                  </a:cubicBezTo>
                  <a:cubicBezTo>
                    <a:pt x="168" y="1768"/>
                    <a:pt x="335" y="1802"/>
                    <a:pt x="401" y="1868"/>
                  </a:cubicBezTo>
                  <a:lnTo>
                    <a:pt x="501" y="1868"/>
                  </a:lnTo>
                  <a:cubicBezTo>
                    <a:pt x="635" y="2035"/>
                    <a:pt x="835" y="2068"/>
                    <a:pt x="935" y="2068"/>
                  </a:cubicBezTo>
                  <a:lnTo>
                    <a:pt x="1202" y="2068"/>
                  </a:lnTo>
                  <a:cubicBezTo>
                    <a:pt x="1435" y="2035"/>
                    <a:pt x="1535" y="1868"/>
                    <a:pt x="1535" y="1668"/>
                  </a:cubicBezTo>
                  <a:cubicBezTo>
                    <a:pt x="1602" y="1401"/>
                    <a:pt x="1602" y="1134"/>
                    <a:pt x="1602" y="834"/>
                  </a:cubicBezTo>
                  <a:lnTo>
                    <a:pt x="1602" y="467"/>
                  </a:lnTo>
                  <a:cubicBezTo>
                    <a:pt x="1569" y="0"/>
                    <a:pt x="1235" y="0"/>
                    <a:pt x="1168" y="0"/>
                  </a:cubicBezTo>
                  <a:close/>
                </a:path>
              </a:pathLst>
            </a:custGeom>
            <a:grpFill/>
            <a:ln>
              <a:solidFill>
                <a:schemeClr val="tx1"/>
              </a:solidFill>
            </a:ln>
            <a:effectLst>
              <a:outerShdw blurRad="57150" dist="19050" dir="5400000" algn="bl" rotWithShape="0">
                <a:srgbClr val="000000">
                  <a:alpha val="33000"/>
                </a:srgbClr>
              </a:outerShdw>
            </a:effectLst>
          </p:spPr>
          <p:txBody>
            <a:bodyPr spcFirstLastPara="1" wrap="square" lIns="121900" tIns="121900" rIns="121900" bIns="121900" anchor="ctr" anchorCtr="0">
              <a:noAutofit/>
            </a:bodyPr>
            <a:lstStyle/>
            <a:p>
              <a:endParaRPr sz="1867"/>
            </a:p>
          </p:txBody>
        </p:sp>
        <p:sp>
          <p:nvSpPr>
            <p:cNvPr id="3378" name="Google Shape;3378;p51"/>
            <p:cNvSpPr/>
            <p:nvPr/>
          </p:nvSpPr>
          <p:spPr>
            <a:xfrm>
              <a:off x="3203300" y="1813400"/>
              <a:ext cx="71725" cy="75925"/>
            </a:xfrm>
            <a:custGeom>
              <a:avLst/>
              <a:gdLst/>
              <a:ahLst/>
              <a:cxnLst/>
              <a:rect l="l" t="t" r="r" b="b"/>
              <a:pathLst>
                <a:path w="2869" h="3037" extrusionOk="0">
                  <a:moveTo>
                    <a:pt x="1501" y="1"/>
                  </a:moveTo>
                  <a:cubicBezTo>
                    <a:pt x="1401" y="1"/>
                    <a:pt x="1368" y="34"/>
                    <a:pt x="1334" y="67"/>
                  </a:cubicBezTo>
                  <a:cubicBezTo>
                    <a:pt x="1301" y="134"/>
                    <a:pt x="1234" y="134"/>
                    <a:pt x="1201" y="134"/>
                  </a:cubicBezTo>
                  <a:lnTo>
                    <a:pt x="1134" y="134"/>
                  </a:lnTo>
                  <a:cubicBezTo>
                    <a:pt x="1001" y="168"/>
                    <a:pt x="734" y="201"/>
                    <a:pt x="634" y="468"/>
                  </a:cubicBezTo>
                  <a:lnTo>
                    <a:pt x="367" y="735"/>
                  </a:lnTo>
                  <a:cubicBezTo>
                    <a:pt x="367" y="735"/>
                    <a:pt x="334" y="735"/>
                    <a:pt x="334" y="801"/>
                  </a:cubicBezTo>
                  <a:cubicBezTo>
                    <a:pt x="234" y="835"/>
                    <a:pt x="0" y="968"/>
                    <a:pt x="34" y="1202"/>
                  </a:cubicBezTo>
                  <a:cubicBezTo>
                    <a:pt x="34" y="1502"/>
                    <a:pt x="234" y="1635"/>
                    <a:pt x="367" y="1735"/>
                  </a:cubicBezTo>
                  <a:lnTo>
                    <a:pt x="400" y="1802"/>
                  </a:lnTo>
                  <a:cubicBezTo>
                    <a:pt x="467" y="1835"/>
                    <a:pt x="467" y="1902"/>
                    <a:pt x="501" y="1969"/>
                  </a:cubicBezTo>
                  <a:cubicBezTo>
                    <a:pt x="567" y="2069"/>
                    <a:pt x="701" y="2202"/>
                    <a:pt x="801" y="2302"/>
                  </a:cubicBezTo>
                  <a:cubicBezTo>
                    <a:pt x="801" y="2302"/>
                    <a:pt x="834" y="2336"/>
                    <a:pt x="834" y="2402"/>
                  </a:cubicBezTo>
                  <a:cubicBezTo>
                    <a:pt x="834" y="2469"/>
                    <a:pt x="834" y="2469"/>
                    <a:pt x="867" y="2536"/>
                  </a:cubicBezTo>
                  <a:cubicBezTo>
                    <a:pt x="901" y="2569"/>
                    <a:pt x="968" y="2669"/>
                    <a:pt x="1001" y="2703"/>
                  </a:cubicBezTo>
                  <a:cubicBezTo>
                    <a:pt x="1034" y="2703"/>
                    <a:pt x="1034" y="2736"/>
                    <a:pt x="1068" y="2803"/>
                  </a:cubicBezTo>
                  <a:cubicBezTo>
                    <a:pt x="1134" y="2836"/>
                    <a:pt x="1201" y="2903"/>
                    <a:pt x="1301" y="2970"/>
                  </a:cubicBezTo>
                  <a:cubicBezTo>
                    <a:pt x="1401" y="3003"/>
                    <a:pt x="1535" y="3036"/>
                    <a:pt x="1635" y="3036"/>
                  </a:cubicBezTo>
                  <a:lnTo>
                    <a:pt x="1668" y="3036"/>
                  </a:lnTo>
                  <a:cubicBezTo>
                    <a:pt x="1701" y="3036"/>
                    <a:pt x="1801" y="3036"/>
                    <a:pt x="1835" y="3003"/>
                  </a:cubicBezTo>
                  <a:lnTo>
                    <a:pt x="2202" y="2736"/>
                  </a:lnTo>
                  <a:lnTo>
                    <a:pt x="2335" y="2636"/>
                  </a:lnTo>
                  <a:lnTo>
                    <a:pt x="2502" y="2469"/>
                  </a:lnTo>
                  <a:cubicBezTo>
                    <a:pt x="2635" y="2302"/>
                    <a:pt x="2702" y="2136"/>
                    <a:pt x="2702" y="1869"/>
                  </a:cubicBezTo>
                  <a:cubicBezTo>
                    <a:pt x="2702" y="1802"/>
                    <a:pt x="2702" y="1702"/>
                    <a:pt x="2669" y="1669"/>
                  </a:cubicBezTo>
                  <a:lnTo>
                    <a:pt x="2669" y="1569"/>
                  </a:lnTo>
                  <a:cubicBezTo>
                    <a:pt x="2802" y="1368"/>
                    <a:pt x="2735" y="1168"/>
                    <a:pt x="2669" y="1068"/>
                  </a:cubicBezTo>
                  <a:cubicBezTo>
                    <a:pt x="2869" y="835"/>
                    <a:pt x="2702" y="668"/>
                    <a:pt x="2669" y="568"/>
                  </a:cubicBezTo>
                  <a:lnTo>
                    <a:pt x="2635" y="534"/>
                  </a:lnTo>
                  <a:lnTo>
                    <a:pt x="2535" y="468"/>
                  </a:lnTo>
                  <a:cubicBezTo>
                    <a:pt x="2302" y="234"/>
                    <a:pt x="2002" y="1"/>
                    <a:pt x="1568" y="1"/>
                  </a:cubicBezTo>
                  <a:close/>
                </a:path>
              </a:pathLst>
            </a:custGeom>
            <a:grpFill/>
            <a:ln>
              <a:solidFill>
                <a:schemeClr val="tx1"/>
              </a:solidFill>
            </a:ln>
            <a:effectLst>
              <a:outerShdw blurRad="57150" dist="19050" dir="5400000" algn="bl" rotWithShape="0">
                <a:srgbClr val="000000">
                  <a:alpha val="33000"/>
                </a:srgbClr>
              </a:outerShdw>
            </a:effectLst>
          </p:spPr>
          <p:txBody>
            <a:bodyPr spcFirstLastPara="1" wrap="square" lIns="121900" tIns="121900" rIns="121900" bIns="121900" anchor="ctr" anchorCtr="0">
              <a:noAutofit/>
            </a:bodyPr>
            <a:lstStyle/>
            <a:p>
              <a:endParaRPr sz="1867"/>
            </a:p>
          </p:txBody>
        </p:sp>
        <p:sp>
          <p:nvSpPr>
            <p:cNvPr id="3379" name="Google Shape;3379;p51"/>
            <p:cNvSpPr/>
            <p:nvPr/>
          </p:nvSpPr>
          <p:spPr>
            <a:xfrm>
              <a:off x="2125025" y="2597300"/>
              <a:ext cx="1368500" cy="1763800"/>
            </a:xfrm>
            <a:custGeom>
              <a:avLst/>
              <a:gdLst/>
              <a:ahLst/>
              <a:cxnLst/>
              <a:rect l="l" t="t" r="r" b="b"/>
              <a:pathLst>
                <a:path w="54740" h="70552" extrusionOk="0">
                  <a:moveTo>
                    <a:pt x="31656" y="3503"/>
                  </a:moveTo>
                  <a:lnTo>
                    <a:pt x="31656" y="3603"/>
                  </a:lnTo>
                  <a:lnTo>
                    <a:pt x="31623" y="3570"/>
                  </a:lnTo>
                  <a:cubicBezTo>
                    <a:pt x="31623" y="3536"/>
                    <a:pt x="31623" y="3536"/>
                    <a:pt x="31656" y="3503"/>
                  </a:cubicBezTo>
                  <a:close/>
                  <a:moveTo>
                    <a:pt x="51237" y="21383"/>
                  </a:moveTo>
                  <a:lnTo>
                    <a:pt x="51237" y="21383"/>
                  </a:lnTo>
                  <a:cubicBezTo>
                    <a:pt x="51201" y="21398"/>
                    <a:pt x="51171" y="21409"/>
                    <a:pt x="51147" y="21418"/>
                  </a:cubicBezTo>
                  <a:lnTo>
                    <a:pt x="51147" y="21418"/>
                  </a:lnTo>
                  <a:cubicBezTo>
                    <a:pt x="51144" y="21417"/>
                    <a:pt x="51140" y="21416"/>
                    <a:pt x="51137" y="21416"/>
                  </a:cubicBezTo>
                  <a:cubicBezTo>
                    <a:pt x="51131" y="21416"/>
                    <a:pt x="51125" y="21416"/>
                    <a:pt x="51119" y="21417"/>
                  </a:cubicBezTo>
                  <a:lnTo>
                    <a:pt x="51119" y="21417"/>
                  </a:lnTo>
                  <a:cubicBezTo>
                    <a:pt x="51103" y="21420"/>
                    <a:pt x="51087" y="21424"/>
                    <a:pt x="51070" y="21427"/>
                  </a:cubicBezTo>
                  <a:lnTo>
                    <a:pt x="51070" y="21427"/>
                  </a:lnTo>
                  <a:cubicBezTo>
                    <a:pt x="51081" y="21423"/>
                    <a:pt x="51098" y="21418"/>
                    <a:pt x="51119" y="21417"/>
                  </a:cubicBezTo>
                  <a:lnTo>
                    <a:pt x="51119" y="21417"/>
                  </a:lnTo>
                  <a:cubicBezTo>
                    <a:pt x="51162" y="21406"/>
                    <a:pt x="51201" y="21394"/>
                    <a:pt x="51237" y="21383"/>
                  </a:cubicBezTo>
                  <a:close/>
                  <a:moveTo>
                    <a:pt x="6859" y="50288"/>
                  </a:moveTo>
                  <a:lnTo>
                    <a:pt x="6839" y="50370"/>
                  </a:lnTo>
                  <a:cubicBezTo>
                    <a:pt x="6839" y="50331"/>
                    <a:pt x="6850" y="50304"/>
                    <a:pt x="6859" y="50288"/>
                  </a:cubicBezTo>
                  <a:close/>
                  <a:moveTo>
                    <a:pt x="33691" y="1"/>
                  </a:moveTo>
                  <a:cubicBezTo>
                    <a:pt x="33624" y="1"/>
                    <a:pt x="33524" y="34"/>
                    <a:pt x="33391" y="67"/>
                  </a:cubicBezTo>
                  <a:cubicBezTo>
                    <a:pt x="33024" y="334"/>
                    <a:pt x="33291" y="668"/>
                    <a:pt x="33358" y="801"/>
                  </a:cubicBezTo>
                  <a:cubicBezTo>
                    <a:pt x="33391" y="868"/>
                    <a:pt x="33491" y="901"/>
                    <a:pt x="33558" y="968"/>
                  </a:cubicBezTo>
                  <a:lnTo>
                    <a:pt x="33624" y="968"/>
                  </a:lnTo>
                  <a:lnTo>
                    <a:pt x="33624" y="1001"/>
                  </a:lnTo>
                  <a:lnTo>
                    <a:pt x="33624" y="1235"/>
                  </a:lnTo>
                  <a:cubicBezTo>
                    <a:pt x="33558" y="1235"/>
                    <a:pt x="33558" y="1268"/>
                    <a:pt x="33524" y="1268"/>
                  </a:cubicBezTo>
                  <a:lnTo>
                    <a:pt x="33491" y="1335"/>
                  </a:lnTo>
                  <a:cubicBezTo>
                    <a:pt x="33458" y="1368"/>
                    <a:pt x="33458" y="1402"/>
                    <a:pt x="33424" y="1468"/>
                  </a:cubicBezTo>
                  <a:cubicBezTo>
                    <a:pt x="33324" y="1568"/>
                    <a:pt x="33291" y="1635"/>
                    <a:pt x="33224" y="1635"/>
                  </a:cubicBezTo>
                  <a:cubicBezTo>
                    <a:pt x="33157" y="1635"/>
                    <a:pt x="33057" y="1668"/>
                    <a:pt x="33024" y="1668"/>
                  </a:cubicBezTo>
                  <a:cubicBezTo>
                    <a:pt x="32991" y="1668"/>
                    <a:pt x="32991" y="1668"/>
                    <a:pt x="32957" y="1702"/>
                  </a:cubicBezTo>
                  <a:cubicBezTo>
                    <a:pt x="32857" y="1668"/>
                    <a:pt x="32824" y="1668"/>
                    <a:pt x="32790" y="1668"/>
                  </a:cubicBezTo>
                  <a:cubicBezTo>
                    <a:pt x="32690" y="1668"/>
                    <a:pt x="32657" y="1702"/>
                    <a:pt x="32590" y="1735"/>
                  </a:cubicBezTo>
                  <a:cubicBezTo>
                    <a:pt x="32323" y="1735"/>
                    <a:pt x="32157" y="1835"/>
                    <a:pt x="32090" y="1935"/>
                  </a:cubicBezTo>
                  <a:cubicBezTo>
                    <a:pt x="31990" y="2069"/>
                    <a:pt x="31957" y="2235"/>
                    <a:pt x="31957" y="2436"/>
                  </a:cubicBezTo>
                  <a:cubicBezTo>
                    <a:pt x="31856" y="2502"/>
                    <a:pt x="31790" y="2602"/>
                    <a:pt x="31790" y="2736"/>
                  </a:cubicBezTo>
                  <a:lnTo>
                    <a:pt x="31790" y="2903"/>
                  </a:lnTo>
                  <a:lnTo>
                    <a:pt x="31823" y="3003"/>
                  </a:lnTo>
                  <a:cubicBezTo>
                    <a:pt x="31790" y="3036"/>
                    <a:pt x="31790" y="3069"/>
                    <a:pt x="31756" y="3103"/>
                  </a:cubicBezTo>
                  <a:cubicBezTo>
                    <a:pt x="31738" y="3131"/>
                    <a:pt x="31725" y="3153"/>
                    <a:pt x="31715" y="3173"/>
                  </a:cubicBezTo>
                  <a:lnTo>
                    <a:pt x="31715" y="3173"/>
                  </a:lnTo>
                  <a:cubicBezTo>
                    <a:pt x="31708" y="3100"/>
                    <a:pt x="31683" y="3020"/>
                    <a:pt x="31623" y="2936"/>
                  </a:cubicBezTo>
                  <a:cubicBezTo>
                    <a:pt x="31623" y="2903"/>
                    <a:pt x="31590" y="2903"/>
                    <a:pt x="31590" y="2869"/>
                  </a:cubicBezTo>
                  <a:cubicBezTo>
                    <a:pt x="31590" y="2836"/>
                    <a:pt x="31523" y="2803"/>
                    <a:pt x="31523" y="2736"/>
                  </a:cubicBezTo>
                  <a:cubicBezTo>
                    <a:pt x="31523" y="2569"/>
                    <a:pt x="31590" y="2102"/>
                    <a:pt x="31123" y="1902"/>
                  </a:cubicBezTo>
                  <a:cubicBezTo>
                    <a:pt x="31023" y="1869"/>
                    <a:pt x="30956" y="1869"/>
                    <a:pt x="30856" y="1869"/>
                  </a:cubicBezTo>
                  <a:cubicBezTo>
                    <a:pt x="30656" y="1869"/>
                    <a:pt x="30489" y="1935"/>
                    <a:pt x="30289" y="2169"/>
                  </a:cubicBezTo>
                  <a:lnTo>
                    <a:pt x="30255" y="2202"/>
                  </a:lnTo>
                  <a:cubicBezTo>
                    <a:pt x="30189" y="2269"/>
                    <a:pt x="30155" y="2402"/>
                    <a:pt x="30122" y="2402"/>
                  </a:cubicBezTo>
                  <a:lnTo>
                    <a:pt x="29755" y="2402"/>
                  </a:lnTo>
                  <a:lnTo>
                    <a:pt x="29622" y="2502"/>
                  </a:lnTo>
                  <a:lnTo>
                    <a:pt x="29588" y="2536"/>
                  </a:lnTo>
                  <a:cubicBezTo>
                    <a:pt x="29488" y="2502"/>
                    <a:pt x="29388" y="2436"/>
                    <a:pt x="29321" y="2436"/>
                  </a:cubicBezTo>
                  <a:cubicBezTo>
                    <a:pt x="29188" y="2436"/>
                    <a:pt x="29021" y="2536"/>
                    <a:pt x="28988" y="2669"/>
                  </a:cubicBezTo>
                  <a:cubicBezTo>
                    <a:pt x="28954" y="2769"/>
                    <a:pt x="28854" y="2836"/>
                    <a:pt x="28654" y="2869"/>
                  </a:cubicBezTo>
                  <a:cubicBezTo>
                    <a:pt x="28554" y="2869"/>
                    <a:pt x="28487" y="2903"/>
                    <a:pt x="28454" y="2903"/>
                  </a:cubicBezTo>
                  <a:lnTo>
                    <a:pt x="28354" y="3003"/>
                  </a:lnTo>
                  <a:cubicBezTo>
                    <a:pt x="28221" y="3169"/>
                    <a:pt x="28154" y="3370"/>
                    <a:pt x="28187" y="3570"/>
                  </a:cubicBezTo>
                  <a:lnTo>
                    <a:pt x="28154" y="3570"/>
                  </a:lnTo>
                  <a:lnTo>
                    <a:pt x="28154" y="3536"/>
                  </a:lnTo>
                  <a:cubicBezTo>
                    <a:pt x="28087" y="3203"/>
                    <a:pt x="27787" y="3169"/>
                    <a:pt x="27620" y="3103"/>
                  </a:cubicBezTo>
                  <a:lnTo>
                    <a:pt x="27520" y="3103"/>
                  </a:lnTo>
                  <a:lnTo>
                    <a:pt x="27320" y="3036"/>
                  </a:lnTo>
                  <a:lnTo>
                    <a:pt x="27153" y="3036"/>
                  </a:lnTo>
                  <a:cubicBezTo>
                    <a:pt x="26686" y="3203"/>
                    <a:pt x="26653" y="3570"/>
                    <a:pt x="26619" y="3870"/>
                  </a:cubicBezTo>
                  <a:cubicBezTo>
                    <a:pt x="26619" y="3903"/>
                    <a:pt x="26553" y="3903"/>
                    <a:pt x="26553" y="3903"/>
                  </a:cubicBezTo>
                  <a:cubicBezTo>
                    <a:pt x="26519" y="3937"/>
                    <a:pt x="26486" y="3937"/>
                    <a:pt x="26453" y="3937"/>
                  </a:cubicBezTo>
                  <a:lnTo>
                    <a:pt x="26353" y="4003"/>
                  </a:lnTo>
                  <a:cubicBezTo>
                    <a:pt x="26319" y="4037"/>
                    <a:pt x="26219" y="4037"/>
                    <a:pt x="26186" y="4070"/>
                  </a:cubicBezTo>
                  <a:cubicBezTo>
                    <a:pt x="26152" y="4070"/>
                    <a:pt x="26119" y="4103"/>
                    <a:pt x="26052" y="4103"/>
                  </a:cubicBezTo>
                  <a:cubicBezTo>
                    <a:pt x="26019" y="4103"/>
                    <a:pt x="25952" y="4170"/>
                    <a:pt x="25886" y="4170"/>
                  </a:cubicBezTo>
                  <a:cubicBezTo>
                    <a:pt x="25819" y="4070"/>
                    <a:pt x="25719" y="4070"/>
                    <a:pt x="25685" y="4070"/>
                  </a:cubicBezTo>
                  <a:cubicBezTo>
                    <a:pt x="25619" y="4070"/>
                    <a:pt x="25519" y="4103"/>
                    <a:pt x="25485" y="4170"/>
                  </a:cubicBezTo>
                  <a:lnTo>
                    <a:pt x="25385" y="4237"/>
                  </a:lnTo>
                  <a:lnTo>
                    <a:pt x="25352" y="4370"/>
                  </a:lnTo>
                  <a:lnTo>
                    <a:pt x="25318" y="4370"/>
                  </a:lnTo>
                  <a:cubicBezTo>
                    <a:pt x="25285" y="4370"/>
                    <a:pt x="25218" y="4370"/>
                    <a:pt x="25118" y="4337"/>
                  </a:cubicBezTo>
                  <a:cubicBezTo>
                    <a:pt x="25018" y="4270"/>
                    <a:pt x="24952" y="4270"/>
                    <a:pt x="24818" y="4270"/>
                  </a:cubicBezTo>
                  <a:cubicBezTo>
                    <a:pt x="24751" y="4270"/>
                    <a:pt x="24651" y="4270"/>
                    <a:pt x="24585" y="4237"/>
                  </a:cubicBezTo>
                  <a:cubicBezTo>
                    <a:pt x="24485" y="4237"/>
                    <a:pt x="24384" y="4204"/>
                    <a:pt x="24284" y="4204"/>
                  </a:cubicBezTo>
                  <a:cubicBezTo>
                    <a:pt x="24151" y="4204"/>
                    <a:pt x="24018" y="4237"/>
                    <a:pt x="23917" y="4337"/>
                  </a:cubicBezTo>
                  <a:lnTo>
                    <a:pt x="23784" y="4437"/>
                  </a:lnTo>
                  <a:cubicBezTo>
                    <a:pt x="23684" y="4570"/>
                    <a:pt x="23684" y="4704"/>
                    <a:pt x="23684" y="4837"/>
                  </a:cubicBezTo>
                  <a:cubicBezTo>
                    <a:pt x="23684" y="4904"/>
                    <a:pt x="23684" y="4971"/>
                    <a:pt x="23651" y="5004"/>
                  </a:cubicBezTo>
                  <a:cubicBezTo>
                    <a:pt x="23584" y="5071"/>
                    <a:pt x="23517" y="5204"/>
                    <a:pt x="23517" y="5271"/>
                  </a:cubicBezTo>
                  <a:lnTo>
                    <a:pt x="23517" y="5538"/>
                  </a:lnTo>
                  <a:lnTo>
                    <a:pt x="23517" y="5705"/>
                  </a:lnTo>
                  <a:lnTo>
                    <a:pt x="23484" y="5738"/>
                  </a:lnTo>
                  <a:cubicBezTo>
                    <a:pt x="23484" y="5771"/>
                    <a:pt x="23450" y="5871"/>
                    <a:pt x="23450" y="5905"/>
                  </a:cubicBezTo>
                  <a:cubicBezTo>
                    <a:pt x="23317" y="5938"/>
                    <a:pt x="23250" y="6038"/>
                    <a:pt x="23150" y="6105"/>
                  </a:cubicBezTo>
                  <a:lnTo>
                    <a:pt x="23117" y="6238"/>
                  </a:lnTo>
                  <a:lnTo>
                    <a:pt x="23117" y="6372"/>
                  </a:lnTo>
                  <a:lnTo>
                    <a:pt x="22917" y="6372"/>
                  </a:lnTo>
                  <a:cubicBezTo>
                    <a:pt x="22817" y="6405"/>
                    <a:pt x="22750" y="6472"/>
                    <a:pt x="22683" y="6539"/>
                  </a:cubicBezTo>
                  <a:lnTo>
                    <a:pt x="22650" y="6639"/>
                  </a:lnTo>
                  <a:lnTo>
                    <a:pt x="22617" y="6705"/>
                  </a:lnTo>
                  <a:cubicBezTo>
                    <a:pt x="22583" y="6905"/>
                    <a:pt x="22516" y="6939"/>
                    <a:pt x="22416" y="7039"/>
                  </a:cubicBezTo>
                  <a:cubicBezTo>
                    <a:pt x="22283" y="7072"/>
                    <a:pt x="22250" y="7172"/>
                    <a:pt x="22150" y="7239"/>
                  </a:cubicBezTo>
                  <a:cubicBezTo>
                    <a:pt x="22116" y="7206"/>
                    <a:pt x="22083" y="7106"/>
                    <a:pt x="21983" y="7072"/>
                  </a:cubicBezTo>
                  <a:lnTo>
                    <a:pt x="21849" y="7006"/>
                  </a:lnTo>
                  <a:lnTo>
                    <a:pt x="21783" y="7006"/>
                  </a:lnTo>
                  <a:lnTo>
                    <a:pt x="21783" y="6972"/>
                  </a:lnTo>
                  <a:cubicBezTo>
                    <a:pt x="21683" y="6805"/>
                    <a:pt x="21582" y="6739"/>
                    <a:pt x="21482" y="6739"/>
                  </a:cubicBezTo>
                  <a:cubicBezTo>
                    <a:pt x="21349" y="6739"/>
                    <a:pt x="21282" y="6805"/>
                    <a:pt x="21182" y="6872"/>
                  </a:cubicBezTo>
                  <a:lnTo>
                    <a:pt x="21115" y="6905"/>
                  </a:lnTo>
                  <a:cubicBezTo>
                    <a:pt x="21082" y="6972"/>
                    <a:pt x="21015" y="7039"/>
                    <a:pt x="20982" y="7139"/>
                  </a:cubicBezTo>
                  <a:lnTo>
                    <a:pt x="20982" y="7172"/>
                  </a:lnTo>
                  <a:cubicBezTo>
                    <a:pt x="20982" y="7206"/>
                    <a:pt x="20949" y="7306"/>
                    <a:pt x="20949" y="7372"/>
                  </a:cubicBezTo>
                  <a:cubicBezTo>
                    <a:pt x="20915" y="7473"/>
                    <a:pt x="20849" y="7573"/>
                    <a:pt x="20849" y="7739"/>
                  </a:cubicBezTo>
                  <a:lnTo>
                    <a:pt x="20849" y="7806"/>
                  </a:lnTo>
                  <a:lnTo>
                    <a:pt x="20915" y="7906"/>
                  </a:lnTo>
                  <a:cubicBezTo>
                    <a:pt x="21015" y="8140"/>
                    <a:pt x="21249" y="8140"/>
                    <a:pt x="21316" y="8173"/>
                  </a:cubicBezTo>
                  <a:lnTo>
                    <a:pt x="21349" y="8173"/>
                  </a:lnTo>
                  <a:cubicBezTo>
                    <a:pt x="21416" y="8173"/>
                    <a:pt x="21449" y="8173"/>
                    <a:pt x="21482" y="8206"/>
                  </a:cubicBezTo>
                  <a:cubicBezTo>
                    <a:pt x="21582" y="8206"/>
                    <a:pt x="21649" y="8240"/>
                    <a:pt x="21749" y="8240"/>
                  </a:cubicBezTo>
                  <a:cubicBezTo>
                    <a:pt x="21983" y="8240"/>
                    <a:pt x="22116" y="8140"/>
                    <a:pt x="22150" y="8006"/>
                  </a:cubicBezTo>
                  <a:cubicBezTo>
                    <a:pt x="22150" y="8040"/>
                    <a:pt x="22183" y="8073"/>
                    <a:pt x="22183" y="8140"/>
                  </a:cubicBezTo>
                  <a:cubicBezTo>
                    <a:pt x="22083" y="8173"/>
                    <a:pt x="21849" y="8340"/>
                    <a:pt x="21949" y="8673"/>
                  </a:cubicBezTo>
                  <a:lnTo>
                    <a:pt x="21949" y="8807"/>
                  </a:lnTo>
                  <a:cubicBezTo>
                    <a:pt x="21949" y="9007"/>
                    <a:pt x="21949" y="9207"/>
                    <a:pt x="22116" y="9474"/>
                  </a:cubicBezTo>
                  <a:cubicBezTo>
                    <a:pt x="22183" y="9574"/>
                    <a:pt x="22316" y="9641"/>
                    <a:pt x="22516" y="9674"/>
                  </a:cubicBezTo>
                  <a:cubicBezTo>
                    <a:pt x="22583" y="9674"/>
                    <a:pt x="22617" y="9708"/>
                    <a:pt x="22650" y="9708"/>
                  </a:cubicBezTo>
                  <a:cubicBezTo>
                    <a:pt x="22650" y="9741"/>
                    <a:pt x="22617" y="9808"/>
                    <a:pt x="22617" y="9874"/>
                  </a:cubicBezTo>
                  <a:lnTo>
                    <a:pt x="22617" y="9908"/>
                  </a:lnTo>
                  <a:cubicBezTo>
                    <a:pt x="22516" y="9908"/>
                    <a:pt x="22450" y="9908"/>
                    <a:pt x="22350" y="9974"/>
                  </a:cubicBezTo>
                  <a:cubicBezTo>
                    <a:pt x="22316" y="9974"/>
                    <a:pt x="22283" y="10008"/>
                    <a:pt x="22250" y="10008"/>
                  </a:cubicBezTo>
                  <a:cubicBezTo>
                    <a:pt x="22150" y="10008"/>
                    <a:pt x="22116" y="10008"/>
                    <a:pt x="21983" y="9974"/>
                  </a:cubicBezTo>
                  <a:lnTo>
                    <a:pt x="21916" y="9974"/>
                  </a:lnTo>
                  <a:cubicBezTo>
                    <a:pt x="21749" y="9974"/>
                    <a:pt x="21616" y="10008"/>
                    <a:pt x="21449" y="10141"/>
                  </a:cubicBezTo>
                  <a:lnTo>
                    <a:pt x="21416" y="10175"/>
                  </a:lnTo>
                  <a:lnTo>
                    <a:pt x="21325" y="10265"/>
                  </a:lnTo>
                  <a:lnTo>
                    <a:pt x="21325" y="10265"/>
                  </a:lnTo>
                  <a:cubicBezTo>
                    <a:pt x="21309" y="10252"/>
                    <a:pt x="21296" y="10241"/>
                    <a:pt x="21282" y="10241"/>
                  </a:cubicBezTo>
                  <a:cubicBezTo>
                    <a:pt x="21115" y="10241"/>
                    <a:pt x="20982" y="10341"/>
                    <a:pt x="20949" y="10508"/>
                  </a:cubicBezTo>
                  <a:cubicBezTo>
                    <a:pt x="20849" y="10842"/>
                    <a:pt x="21149" y="11008"/>
                    <a:pt x="21282" y="11042"/>
                  </a:cubicBezTo>
                  <a:cubicBezTo>
                    <a:pt x="21316" y="11075"/>
                    <a:pt x="21349" y="11142"/>
                    <a:pt x="21449" y="11142"/>
                  </a:cubicBezTo>
                  <a:cubicBezTo>
                    <a:pt x="21416" y="11175"/>
                    <a:pt x="21316" y="11209"/>
                    <a:pt x="21282" y="11242"/>
                  </a:cubicBezTo>
                  <a:cubicBezTo>
                    <a:pt x="21249" y="11242"/>
                    <a:pt x="21149" y="11209"/>
                    <a:pt x="21049" y="11209"/>
                  </a:cubicBezTo>
                  <a:lnTo>
                    <a:pt x="20849" y="11209"/>
                  </a:lnTo>
                  <a:cubicBezTo>
                    <a:pt x="20582" y="11209"/>
                    <a:pt x="20215" y="11242"/>
                    <a:pt x="19881" y="11509"/>
                  </a:cubicBezTo>
                  <a:cubicBezTo>
                    <a:pt x="19815" y="11576"/>
                    <a:pt x="19781" y="11642"/>
                    <a:pt x="19648" y="11709"/>
                  </a:cubicBezTo>
                  <a:cubicBezTo>
                    <a:pt x="19614" y="11742"/>
                    <a:pt x="19581" y="11742"/>
                    <a:pt x="19514" y="11809"/>
                  </a:cubicBezTo>
                  <a:cubicBezTo>
                    <a:pt x="19481" y="11842"/>
                    <a:pt x="19381" y="11876"/>
                    <a:pt x="19348" y="11976"/>
                  </a:cubicBezTo>
                  <a:lnTo>
                    <a:pt x="19281" y="12043"/>
                  </a:lnTo>
                  <a:lnTo>
                    <a:pt x="19114" y="12209"/>
                  </a:lnTo>
                  <a:cubicBezTo>
                    <a:pt x="19047" y="12243"/>
                    <a:pt x="19047" y="12309"/>
                    <a:pt x="19014" y="12376"/>
                  </a:cubicBezTo>
                  <a:lnTo>
                    <a:pt x="19014" y="12510"/>
                  </a:lnTo>
                  <a:lnTo>
                    <a:pt x="19014" y="12543"/>
                  </a:lnTo>
                  <a:lnTo>
                    <a:pt x="18981" y="12543"/>
                  </a:lnTo>
                  <a:cubicBezTo>
                    <a:pt x="18914" y="12543"/>
                    <a:pt x="18780" y="12543"/>
                    <a:pt x="18614" y="12676"/>
                  </a:cubicBezTo>
                  <a:cubicBezTo>
                    <a:pt x="18547" y="12710"/>
                    <a:pt x="18514" y="12810"/>
                    <a:pt x="18480" y="12876"/>
                  </a:cubicBezTo>
                  <a:cubicBezTo>
                    <a:pt x="18447" y="13077"/>
                    <a:pt x="18514" y="13243"/>
                    <a:pt x="18614" y="13410"/>
                  </a:cubicBezTo>
                  <a:cubicBezTo>
                    <a:pt x="18647" y="13544"/>
                    <a:pt x="18680" y="13644"/>
                    <a:pt x="18680" y="13710"/>
                  </a:cubicBezTo>
                  <a:lnTo>
                    <a:pt x="18714" y="13877"/>
                  </a:lnTo>
                  <a:cubicBezTo>
                    <a:pt x="18780" y="13911"/>
                    <a:pt x="18814" y="14011"/>
                    <a:pt x="18881" y="14044"/>
                  </a:cubicBezTo>
                  <a:cubicBezTo>
                    <a:pt x="18981" y="14077"/>
                    <a:pt x="19047" y="14144"/>
                    <a:pt x="19181" y="14144"/>
                  </a:cubicBezTo>
                  <a:cubicBezTo>
                    <a:pt x="19314" y="14177"/>
                    <a:pt x="19448" y="14211"/>
                    <a:pt x="19514" y="14244"/>
                  </a:cubicBezTo>
                  <a:lnTo>
                    <a:pt x="19548" y="14311"/>
                  </a:lnTo>
                  <a:cubicBezTo>
                    <a:pt x="19881" y="14511"/>
                    <a:pt x="20181" y="14711"/>
                    <a:pt x="20682" y="14845"/>
                  </a:cubicBezTo>
                  <a:cubicBezTo>
                    <a:pt x="20849" y="14878"/>
                    <a:pt x="21015" y="14878"/>
                    <a:pt x="21182" y="14878"/>
                  </a:cubicBezTo>
                  <a:cubicBezTo>
                    <a:pt x="21449" y="14878"/>
                    <a:pt x="21649" y="14845"/>
                    <a:pt x="21883" y="14744"/>
                  </a:cubicBezTo>
                  <a:cubicBezTo>
                    <a:pt x="21983" y="15011"/>
                    <a:pt x="22150" y="15045"/>
                    <a:pt x="22216" y="15045"/>
                  </a:cubicBezTo>
                  <a:lnTo>
                    <a:pt x="22216" y="15145"/>
                  </a:lnTo>
                  <a:lnTo>
                    <a:pt x="22216" y="15178"/>
                  </a:lnTo>
                  <a:cubicBezTo>
                    <a:pt x="22216" y="15545"/>
                    <a:pt x="22450" y="15645"/>
                    <a:pt x="22550" y="15645"/>
                  </a:cubicBezTo>
                  <a:cubicBezTo>
                    <a:pt x="22650" y="15645"/>
                    <a:pt x="22783" y="15578"/>
                    <a:pt x="22883" y="15512"/>
                  </a:cubicBezTo>
                  <a:lnTo>
                    <a:pt x="23017" y="15412"/>
                  </a:lnTo>
                  <a:cubicBezTo>
                    <a:pt x="23317" y="15211"/>
                    <a:pt x="23617" y="15011"/>
                    <a:pt x="23851" y="14711"/>
                  </a:cubicBezTo>
                  <a:cubicBezTo>
                    <a:pt x="23851" y="14811"/>
                    <a:pt x="23884" y="14878"/>
                    <a:pt x="23984" y="14978"/>
                  </a:cubicBezTo>
                  <a:cubicBezTo>
                    <a:pt x="24051" y="15045"/>
                    <a:pt x="24184" y="15078"/>
                    <a:pt x="24284" y="15078"/>
                  </a:cubicBezTo>
                  <a:cubicBezTo>
                    <a:pt x="24384" y="15078"/>
                    <a:pt x="24518" y="15045"/>
                    <a:pt x="24651" y="14978"/>
                  </a:cubicBezTo>
                  <a:cubicBezTo>
                    <a:pt x="24785" y="14911"/>
                    <a:pt x="24851" y="14845"/>
                    <a:pt x="24985" y="14744"/>
                  </a:cubicBezTo>
                  <a:cubicBezTo>
                    <a:pt x="25052" y="14711"/>
                    <a:pt x="25118" y="14678"/>
                    <a:pt x="25185" y="14644"/>
                  </a:cubicBezTo>
                  <a:lnTo>
                    <a:pt x="25218" y="14578"/>
                  </a:lnTo>
                  <a:lnTo>
                    <a:pt x="25218" y="14678"/>
                  </a:lnTo>
                  <a:cubicBezTo>
                    <a:pt x="25218" y="14744"/>
                    <a:pt x="25152" y="14811"/>
                    <a:pt x="25052" y="14878"/>
                  </a:cubicBezTo>
                  <a:cubicBezTo>
                    <a:pt x="24885" y="15011"/>
                    <a:pt x="24718" y="15211"/>
                    <a:pt x="24685" y="15512"/>
                  </a:cubicBezTo>
                  <a:cubicBezTo>
                    <a:pt x="24685" y="15545"/>
                    <a:pt x="24651" y="15645"/>
                    <a:pt x="24485" y="15712"/>
                  </a:cubicBezTo>
                  <a:cubicBezTo>
                    <a:pt x="24351" y="15812"/>
                    <a:pt x="24118" y="16012"/>
                    <a:pt x="24184" y="16346"/>
                  </a:cubicBezTo>
                  <a:cubicBezTo>
                    <a:pt x="24184" y="16379"/>
                    <a:pt x="24218" y="16479"/>
                    <a:pt x="24284" y="16512"/>
                  </a:cubicBezTo>
                  <a:cubicBezTo>
                    <a:pt x="24051" y="16713"/>
                    <a:pt x="23784" y="16813"/>
                    <a:pt x="23450" y="16846"/>
                  </a:cubicBezTo>
                  <a:cubicBezTo>
                    <a:pt x="23317" y="16879"/>
                    <a:pt x="23150" y="16879"/>
                    <a:pt x="23017" y="16913"/>
                  </a:cubicBezTo>
                  <a:cubicBezTo>
                    <a:pt x="22950" y="16979"/>
                    <a:pt x="22883" y="16979"/>
                    <a:pt x="22850" y="16979"/>
                  </a:cubicBezTo>
                  <a:cubicBezTo>
                    <a:pt x="22817" y="16979"/>
                    <a:pt x="22817" y="16979"/>
                    <a:pt x="22717" y="16913"/>
                  </a:cubicBezTo>
                  <a:cubicBezTo>
                    <a:pt x="22650" y="16879"/>
                    <a:pt x="22550" y="16846"/>
                    <a:pt x="22450" y="16846"/>
                  </a:cubicBezTo>
                  <a:cubicBezTo>
                    <a:pt x="22316" y="16846"/>
                    <a:pt x="22183" y="16879"/>
                    <a:pt x="22116" y="16979"/>
                  </a:cubicBezTo>
                  <a:cubicBezTo>
                    <a:pt x="22016" y="17046"/>
                    <a:pt x="21983" y="17180"/>
                    <a:pt x="21983" y="17346"/>
                  </a:cubicBezTo>
                  <a:cubicBezTo>
                    <a:pt x="21983" y="17647"/>
                    <a:pt x="21883" y="17713"/>
                    <a:pt x="21616" y="17813"/>
                  </a:cubicBezTo>
                  <a:cubicBezTo>
                    <a:pt x="21382" y="17847"/>
                    <a:pt x="21282" y="17913"/>
                    <a:pt x="21149" y="18080"/>
                  </a:cubicBezTo>
                  <a:cubicBezTo>
                    <a:pt x="20982" y="18347"/>
                    <a:pt x="20682" y="18547"/>
                    <a:pt x="20282" y="18681"/>
                  </a:cubicBezTo>
                  <a:cubicBezTo>
                    <a:pt x="20115" y="18747"/>
                    <a:pt x="19948" y="18881"/>
                    <a:pt x="19881" y="19014"/>
                  </a:cubicBezTo>
                  <a:cubicBezTo>
                    <a:pt x="19848" y="19148"/>
                    <a:pt x="19848" y="19314"/>
                    <a:pt x="19981" y="19515"/>
                  </a:cubicBezTo>
                  <a:cubicBezTo>
                    <a:pt x="19981" y="19548"/>
                    <a:pt x="20015" y="19581"/>
                    <a:pt x="20015" y="19648"/>
                  </a:cubicBezTo>
                  <a:cubicBezTo>
                    <a:pt x="20115" y="19748"/>
                    <a:pt x="20181" y="20015"/>
                    <a:pt x="20482" y="20015"/>
                  </a:cubicBezTo>
                  <a:cubicBezTo>
                    <a:pt x="20615" y="20015"/>
                    <a:pt x="20682" y="19982"/>
                    <a:pt x="20849" y="19881"/>
                  </a:cubicBezTo>
                  <a:lnTo>
                    <a:pt x="20882" y="19848"/>
                  </a:lnTo>
                  <a:lnTo>
                    <a:pt x="20882" y="19881"/>
                  </a:lnTo>
                  <a:cubicBezTo>
                    <a:pt x="20882" y="20015"/>
                    <a:pt x="20949" y="20082"/>
                    <a:pt x="20982" y="20182"/>
                  </a:cubicBezTo>
                  <a:cubicBezTo>
                    <a:pt x="20849" y="20182"/>
                    <a:pt x="20682" y="20248"/>
                    <a:pt x="20548" y="20449"/>
                  </a:cubicBezTo>
                  <a:cubicBezTo>
                    <a:pt x="20448" y="20382"/>
                    <a:pt x="20348" y="20382"/>
                    <a:pt x="20181" y="20382"/>
                  </a:cubicBezTo>
                  <a:lnTo>
                    <a:pt x="19815" y="20382"/>
                  </a:lnTo>
                  <a:cubicBezTo>
                    <a:pt x="19648" y="20382"/>
                    <a:pt x="19514" y="20348"/>
                    <a:pt x="19448" y="20315"/>
                  </a:cubicBezTo>
                  <a:cubicBezTo>
                    <a:pt x="19348" y="20248"/>
                    <a:pt x="19314" y="20215"/>
                    <a:pt x="19214" y="20215"/>
                  </a:cubicBezTo>
                  <a:cubicBezTo>
                    <a:pt x="19047" y="20215"/>
                    <a:pt x="18947" y="20315"/>
                    <a:pt x="18814" y="20482"/>
                  </a:cubicBezTo>
                  <a:lnTo>
                    <a:pt x="18680" y="20649"/>
                  </a:lnTo>
                  <a:lnTo>
                    <a:pt x="18647" y="20582"/>
                  </a:lnTo>
                  <a:cubicBezTo>
                    <a:pt x="18614" y="20549"/>
                    <a:pt x="18547" y="20549"/>
                    <a:pt x="18480" y="20515"/>
                  </a:cubicBezTo>
                  <a:cubicBezTo>
                    <a:pt x="18347" y="20449"/>
                    <a:pt x="18213" y="20415"/>
                    <a:pt x="18147" y="20315"/>
                  </a:cubicBezTo>
                  <a:cubicBezTo>
                    <a:pt x="18113" y="20248"/>
                    <a:pt x="18047" y="20215"/>
                    <a:pt x="17980" y="20182"/>
                  </a:cubicBezTo>
                  <a:cubicBezTo>
                    <a:pt x="17846" y="20082"/>
                    <a:pt x="17680" y="20015"/>
                    <a:pt x="17513" y="19982"/>
                  </a:cubicBezTo>
                  <a:cubicBezTo>
                    <a:pt x="17446" y="19915"/>
                    <a:pt x="17346" y="19915"/>
                    <a:pt x="17279" y="19915"/>
                  </a:cubicBezTo>
                  <a:lnTo>
                    <a:pt x="17046" y="19915"/>
                  </a:lnTo>
                  <a:cubicBezTo>
                    <a:pt x="16879" y="19915"/>
                    <a:pt x="16779" y="19915"/>
                    <a:pt x="16612" y="19881"/>
                  </a:cubicBezTo>
                  <a:lnTo>
                    <a:pt x="16546" y="19881"/>
                  </a:lnTo>
                  <a:cubicBezTo>
                    <a:pt x="16145" y="19881"/>
                    <a:pt x="15878" y="20115"/>
                    <a:pt x="15778" y="20515"/>
                  </a:cubicBezTo>
                  <a:cubicBezTo>
                    <a:pt x="15778" y="20582"/>
                    <a:pt x="15712" y="20682"/>
                    <a:pt x="15678" y="20749"/>
                  </a:cubicBezTo>
                  <a:cubicBezTo>
                    <a:pt x="15645" y="20849"/>
                    <a:pt x="15612" y="20949"/>
                    <a:pt x="15612" y="21049"/>
                  </a:cubicBezTo>
                  <a:lnTo>
                    <a:pt x="15545" y="21116"/>
                  </a:lnTo>
                  <a:cubicBezTo>
                    <a:pt x="15511" y="21282"/>
                    <a:pt x="15511" y="21383"/>
                    <a:pt x="15445" y="21416"/>
                  </a:cubicBezTo>
                  <a:cubicBezTo>
                    <a:pt x="15345" y="21516"/>
                    <a:pt x="15278" y="21549"/>
                    <a:pt x="15211" y="21616"/>
                  </a:cubicBezTo>
                  <a:cubicBezTo>
                    <a:pt x="15145" y="21583"/>
                    <a:pt x="15111" y="21516"/>
                    <a:pt x="15011" y="21449"/>
                  </a:cubicBezTo>
                  <a:cubicBezTo>
                    <a:pt x="15145" y="21249"/>
                    <a:pt x="15111" y="21016"/>
                    <a:pt x="14878" y="20882"/>
                  </a:cubicBezTo>
                  <a:lnTo>
                    <a:pt x="14878" y="20815"/>
                  </a:lnTo>
                  <a:cubicBezTo>
                    <a:pt x="14878" y="20749"/>
                    <a:pt x="14944" y="20682"/>
                    <a:pt x="14944" y="20582"/>
                  </a:cubicBezTo>
                  <a:cubicBezTo>
                    <a:pt x="14944" y="20449"/>
                    <a:pt x="14944" y="20215"/>
                    <a:pt x="14678" y="20082"/>
                  </a:cubicBezTo>
                  <a:cubicBezTo>
                    <a:pt x="14611" y="20048"/>
                    <a:pt x="14511" y="20015"/>
                    <a:pt x="14477" y="20015"/>
                  </a:cubicBezTo>
                  <a:lnTo>
                    <a:pt x="14444" y="20015"/>
                  </a:lnTo>
                  <a:cubicBezTo>
                    <a:pt x="14344" y="19748"/>
                    <a:pt x="14044" y="19581"/>
                    <a:pt x="13944" y="19515"/>
                  </a:cubicBezTo>
                  <a:cubicBezTo>
                    <a:pt x="13844" y="19481"/>
                    <a:pt x="13810" y="19481"/>
                    <a:pt x="13710" y="19481"/>
                  </a:cubicBezTo>
                  <a:cubicBezTo>
                    <a:pt x="13677" y="19481"/>
                    <a:pt x="13610" y="19414"/>
                    <a:pt x="13543" y="19414"/>
                  </a:cubicBezTo>
                  <a:cubicBezTo>
                    <a:pt x="13443" y="19381"/>
                    <a:pt x="13310" y="19348"/>
                    <a:pt x="13176" y="19348"/>
                  </a:cubicBezTo>
                  <a:lnTo>
                    <a:pt x="13043" y="19348"/>
                  </a:lnTo>
                  <a:cubicBezTo>
                    <a:pt x="12843" y="19381"/>
                    <a:pt x="12776" y="19515"/>
                    <a:pt x="12709" y="19581"/>
                  </a:cubicBezTo>
                  <a:lnTo>
                    <a:pt x="12376" y="19581"/>
                  </a:lnTo>
                  <a:cubicBezTo>
                    <a:pt x="12209" y="19581"/>
                    <a:pt x="12042" y="19548"/>
                    <a:pt x="11876" y="19548"/>
                  </a:cubicBezTo>
                  <a:cubicBezTo>
                    <a:pt x="11675" y="19515"/>
                    <a:pt x="11509" y="19515"/>
                    <a:pt x="11308" y="19515"/>
                  </a:cubicBezTo>
                  <a:lnTo>
                    <a:pt x="11108" y="19515"/>
                  </a:lnTo>
                  <a:cubicBezTo>
                    <a:pt x="11042" y="19448"/>
                    <a:pt x="11008" y="19414"/>
                    <a:pt x="10875" y="19381"/>
                  </a:cubicBezTo>
                  <a:cubicBezTo>
                    <a:pt x="10841" y="19381"/>
                    <a:pt x="10775" y="19348"/>
                    <a:pt x="10708" y="19348"/>
                  </a:cubicBezTo>
                  <a:lnTo>
                    <a:pt x="10641" y="19348"/>
                  </a:lnTo>
                  <a:cubicBezTo>
                    <a:pt x="10608" y="19348"/>
                    <a:pt x="10508" y="19348"/>
                    <a:pt x="10441" y="19281"/>
                  </a:cubicBezTo>
                  <a:cubicBezTo>
                    <a:pt x="10341" y="19248"/>
                    <a:pt x="10274" y="19248"/>
                    <a:pt x="10174" y="19248"/>
                  </a:cubicBezTo>
                  <a:lnTo>
                    <a:pt x="10141" y="19248"/>
                  </a:lnTo>
                  <a:cubicBezTo>
                    <a:pt x="9974" y="19248"/>
                    <a:pt x="9841" y="19281"/>
                    <a:pt x="9707" y="19414"/>
                  </a:cubicBezTo>
                  <a:lnTo>
                    <a:pt x="9641" y="19414"/>
                  </a:lnTo>
                  <a:cubicBezTo>
                    <a:pt x="9607" y="19414"/>
                    <a:pt x="9541" y="19381"/>
                    <a:pt x="9507" y="19381"/>
                  </a:cubicBezTo>
                  <a:cubicBezTo>
                    <a:pt x="9374" y="19381"/>
                    <a:pt x="9274" y="19281"/>
                    <a:pt x="9107" y="19214"/>
                  </a:cubicBezTo>
                  <a:cubicBezTo>
                    <a:pt x="9040" y="19214"/>
                    <a:pt x="9007" y="19181"/>
                    <a:pt x="8973" y="19181"/>
                  </a:cubicBezTo>
                  <a:cubicBezTo>
                    <a:pt x="8840" y="19114"/>
                    <a:pt x="8707" y="19081"/>
                    <a:pt x="8540" y="19048"/>
                  </a:cubicBezTo>
                  <a:cubicBezTo>
                    <a:pt x="8473" y="19048"/>
                    <a:pt x="8440" y="19014"/>
                    <a:pt x="8340" y="19014"/>
                  </a:cubicBezTo>
                  <a:cubicBezTo>
                    <a:pt x="8206" y="19014"/>
                    <a:pt x="8140" y="19048"/>
                    <a:pt x="8006" y="19081"/>
                  </a:cubicBezTo>
                  <a:lnTo>
                    <a:pt x="7873" y="19214"/>
                  </a:lnTo>
                  <a:cubicBezTo>
                    <a:pt x="7839" y="19214"/>
                    <a:pt x="7839" y="19248"/>
                    <a:pt x="7806" y="19248"/>
                  </a:cubicBezTo>
                  <a:cubicBezTo>
                    <a:pt x="7673" y="19281"/>
                    <a:pt x="7506" y="19348"/>
                    <a:pt x="7439" y="19548"/>
                  </a:cubicBezTo>
                  <a:cubicBezTo>
                    <a:pt x="7339" y="19748"/>
                    <a:pt x="7339" y="19881"/>
                    <a:pt x="7372" y="20048"/>
                  </a:cubicBezTo>
                  <a:cubicBezTo>
                    <a:pt x="7439" y="20115"/>
                    <a:pt x="7472" y="20182"/>
                    <a:pt x="7506" y="20215"/>
                  </a:cubicBezTo>
                  <a:cubicBezTo>
                    <a:pt x="7472" y="20248"/>
                    <a:pt x="7372" y="20282"/>
                    <a:pt x="7339" y="20382"/>
                  </a:cubicBezTo>
                  <a:cubicBezTo>
                    <a:pt x="7172" y="20282"/>
                    <a:pt x="7039" y="20248"/>
                    <a:pt x="6872" y="20215"/>
                  </a:cubicBezTo>
                  <a:cubicBezTo>
                    <a:pt x="6805" y="20215"/>
                    <a:pt x="6772" y="20182"/>
                    <a:pt x="6705" y="20115"/>
                  </a:cubicBezTo>
                  <a:cubicBezTo>
                    <a:pt x="6505" y="19881"/>
                    <a:pt x="6372" y="19748"/>
                    <a:pt x="6171" y="19748"/>
                  </a:cubicBezTo>
                  <a:cubicBezTo>
                    <a:pt x="6005" y="19748"/>
                    <a:pt x="5871" y="19848"/>
                    <a:pt x="5638" y="20015"/>
                  </a:cubicBezTo>
                  <a:cubicBezTo>
                    <a:pt x="5538" y="20048"/>
                    <a:pt x="5471" y="20082"/>
                    <a:pt x="5371" y="20182"/>
                  </a:cubicBezTo>
                  <a:cubicBezTo>
                    <a:pt x="5137" y="20282"/>
                    <a:pt x="4937" y="20549"/>
                    <a:pt x="4871" y="20782"/>
                  </a:cubicBezTo>
                  <a:cubicBezTo>
                    <a:pt x="4804" y="21049"/>
                    <a:pt x="4837" y="21282"/>
                    <a:pt x="5004" y="21549"/>
                  </a:cubicBezTo>
                  <a:cubicBezTo>
                    <a:pt x="4871" y="21783"/>
                    <a:pt x="4837" y="22050"/>
                    <a:pt x="4804" y="22283"/>
                  </a:cubicBezTo>
                  <a:cubicBezTo>
                    <a:pt x="4804" y="22450"/>
                    <a:pt x="4770" y="22583"/>
                    <a:pt x="4704" y="22717"/>
                  </a:cubicBezTo>
                  <a:cubicBezTo>
                    <a:pt x="4637" y="22884"/>
                    <a:pt x="4637" y="23017"/>
                    <a:pt x="4637" y="23117"/>
                  </a:cubicBezTo>
                  <a:lnTo>
                    <a:pt x="4637" y="23217"/>
                  </a:lnTo>
                  <a:lnTo>
                    <a:pt x="4637" y="23251"/>
                  </a:lnTo>
                  <a:cubicBezTo>
                    <a:pt x="4537" y="23417"/>
                    <a:pt x="4370" y="23751"/>
                    <a:pt x="4770" y="24051"/>
                  </a:cubicBezTo>
                  <a:cubicBezTo>
                    <a:pt x="4871" y="24118"/>
                    <a:pt x="5037" y="24185"/>
                    <a:pt x="5171" y="24185"/>
                  </a:cubicBezTo>
                  <a:cubicBezTo>
                    <a:pt x="5338" y="24185"/>
                    <a:pt x="5471" y="24118"/>
                    <a:pt x="5604" y="24051"/>
                  </a:cubicBezTo>
                  <a:cubicBezTo>
                    <a:pt x="5704" y="23951"/>
                    <a:pt x="5838" y="23784"/>
                    <a:pt x="5671" y="23517"/>
                  </a:cubicBezTo>
                  <a:cubicBezTo>
                    <a:pt x="5671" y="22950"/>
                    <a:pt x="5805" y="22617"/>
                    <a:pt x="6038" y="22450"/>
                  </a:cubicBezTo>
                  <a:cubicBezTo>
                    <a:pt x="6105" y="22450"/>
                    <a:pt x="6105" y="22417"/>
                    <a:pt x="6138" y="22417"/>
                  </a:cubicBezTo>
                  <a:cubicBezTo>
                    <a:pt x="6171" y="22550"/>
                    <a:pt x="6305" y="22617"/>
                    <a:pt x="6338" y="22683"/>
                  </a:cubicBezTo>
                  <a:lnTo>
                    <a:pt x="6372" y="22717"/>
                  </a:lnTo>
                  <a:cubicBezTo>
                    <a:pt x="6305" y="22917"/>
                    <a:pt x="6372" y="23084"/>
                    <a:pt x="6472" y="23217"/>
                  </a:cubicBezTo>
                  <a:cubicBezTo>
                    <a:pt x="6305" y="23251"/>
                    <a:pt x="6105" y="23351"/>
                    <a:pt x="6038" y="23684"/>
                  </a:cubicBezTo>
                  <a:lnTo>
                    <a:pt x="6038" y="23851"/>
                  </a:lnTo>
                  <a:cubicBezTo>
                    <a:pt x="6138" y="24018"/>
                    <a:pt x="6171" y="24118"/>
                    <a:pt x="6171" y="24285"/>
                  </a:cubicBezTo>
                  <a:cubicBezTo>
                    <a:pt x="6171" y="24451"/>
                    <a:pt x="6272" y="24618"/>
                    <a:pt x="6438" y="24685"/>
                  </a:cubicBezTo>
                  <a:cubicBezTo>
                    <a:pt x="6338" y="24718"/>
                    <a:pt x="6272" y="24752"/>
                    <a:pt x="6138" y="24785"/>
                  </a:cubicBezTo>
                  <a:cubicBezTo>
                    <a:pt x="6105" y="24785"/>
                    <a:pt x="6105" y="24852"/>
                    <a:pt x="6038" y="24852"/>
                  </a:cubicBezTo>
                  <a:cubicBezTo>
                    <a:pt x="6038" y="24852"/>
                    <a:pt x="6005" y="24852"/>
                    <a:pt x="5971" y="24785"/>
                  </a:cubicBezTo>
                  <a:cubicBezTo>
                    <a:pt x="5838" y="24718"/>
                    <a:pt x="5704" y="24685"/>
                    <a:pt x="5604" y="24685"/>
                  </a:cubicBezTo>
                  <a:cubicBezTo>
                    <a:pt x="5438" y="24685"/>
                    <a:pt x="5271" y="24752"/>
                    <a:pt x="5137" y="24885"/>
                  </a:cubicBezTo>
                  <a:cubicBezTo>
                    <a:pt x="5004" y="25018"/>
                    <a:pt x="4871" y="25085"/>
                    <a:pt x="4770" y="25085"/>
                  </a:cubicBezTo>
                  <a:cubicBezTo>
                    <a:pt x="4704" y="25085"/>
                    <a:pt x="4637" y="25085"/>
                    <a:pt x="4604" y="25052"/>
                  </a:cubicBezTo>
                  <a:lnTo>
                    <a:pt x="4437" y="25052"/>
                  </a:lnTo>
                  <a:cubicBezTo>
                    <a:pt x="4437" y="25052"/>
                    <a:pt x="4470" y="25052"/>
                    <a:pt x="4470" y="25018"/>
                  </a:cubicBezTo>
                  <a:cubicBezTo>
                    <a:pt x="4437" y="24952"/>
                    <a:pt x="4337" y="24918"/>
                    <a:pt x="4203" y="24918"/>
                  </a:cubicBezTo>
                  <a:lnTo>
                    <a:pt x="4137" y="24918"/>
                  </a:lnTo>
                  <a:lnTo>
                    <a:pt x="4003" y="25018"/>
                  </a:lnTo>
                  <a:lnTo>
                    <a:pt x="3937" y="25119"/>
                  </a:lnTo>
                  <a:cubicBezTo>
                    <a:pt x="3803" y="25352"/>
                    <a:pt x="3703" y="25419"/>
                    <a:pt x="3536" y="25452"/>
                  </a:cubicBezTo>
                  <a:cubicBezTo>
                    <a:pt x="3369" y="25519"/>
                    <a:pt x="3269" y="25619"/>
                    <a:pt x="3269" y="25786"/>
                  </a:cubicBezTo>
                  <a:cubicBezTo>
                    <a:pt x="3269" y="25952"/>
                    <a:pt x="3369" y="26119"/>
                    <a:pt x="3603" y="26186"/>
                  </a:cubicBezTo>
                  <a:cubicBezTo>
                    <a:pt x="3636" y="26186"/>
                    <a:pt x="3670" y="26219"/>
                    <a:pt x="3703" y="26219"/>
                  </a:cubicBezTo>
                  <a:cubicBezTo>
                    <a:pt x="3836" y="26253"/>
                    <a:pt x="3970" y="26353"/>
                    <a:pt x="4137" y="26353"/>
                  </a:cubicBezTo>
                  <a:lnTo>
                    <a:pt x="4303" y="26353"/>
                  </a:lnTo>
                  <a:cubicBezTo>
                    <a:pt x="4337" y="26353"/>
                    <a:pt x="4437" y="26286"/>
                    <a:pt x="4504" y="26286"/>
                  </a:cubicBezTo>
                  <a:lnTo>
                    <a:pt x="5037" y="26286"/>
                  </a:lnTo>
                  <a:cubicBezTo>
                    <a:pt x="5171" y="26286"/>
                    <a:pt x="5271" y="26286"/>
                    <a:pt x="5338" y="26253"/>
                  </a:cubicBezTo>
                  <a:cubicBezTo>
                    <a:pt x="5371" y="26386"/>
                    <a:pt x="5371" y="26453"/>
                    <a:pt x="5338" y="26553"/>
                  </a:cubicBezTo>
                  <a:lnTo>
                    <a:pt x="5338" y="26620"/>
                  </a:lnTo>
                  <a:lnTo>
                    <a:pt x="5338" y="26786"/>
                  </a:lnTo>
                  <a:lnTo>
                    <a:pt x="5504" y="27020"/>
                  </a:lnTo>
                  <a:cubicBezTo>
                    <a:pt x="5805" y="27087"/>
                    <a:pt x="6038" y="27353"/>
                    <a:pt x="6272" y="27754"/>
                  </a:cubicBezTo>
                  <a:cubicBezTo>
                    <a:pt x="6338" y="27921"/>
                    <a:pt x="6472" y="28221"/>
                    <a:pt x="6805" y="28221"/>
                  </a:cubicBezTo>
                  <a:cubicBezTo>
                    <a:pt x="6939" y="28221"/>
                    <a:pt x="7005" y="28187"/>
                    <a:pt x="7172" y="28121"/>
                  </a:cubicBezTo>
                  <a:cubicBezTo>
                    <a:pt x="7272" y="28187"/>
                    <a:pt x="7339" y="28187"/>
                    <a:pt x="7472" y="28187"/>
                  </a:cubicBezTo>
                  <a:cubicBezTo>
                    <a:pt x="7873" y="28187"/>
                    <a:pt x="8206" y="27954"/>
                    <a:pt x="8506" y="27754"/>
                  </a:cubicBezTo>
                  <a:lnTo>
                    <a:pt x="8640" y="27687"/>
                  </a:lnTo>
                  <a:cubicBezTo>
                    <a:pt x="8707" y="27620"/>
                    <a:pt x="8773" y="27587"/>
                    <a:pt x="8807" y="27587"/>
                  </a:cubicBezTo>
                  <a:cubicBezTo>
                    <a:pt x="8940" y="27554"/>
                    <a:pt x="9040" y="27554"/>
                    <a:pt x="9174" y="27554"/>
                  </a:cubicBezTo>
                  <a:cubicBezTo>
                    <a:pt x="9440" y="27554"/>
                    <a:pt x="9674" y="27587"/>
                    <a:pt x="9974" y="27620"/>
                  </a:cubicBezTo>
                  <a:cubicBezTo>
                    <a:pt x="10108" y="27687"/>
                    <a:pt x="10208" y="27687"/>
                    <a:pt x="10374" y="27687"/>
                  </a:cubicBezTo>
                  <a:cubicBezTo>
                    <a:pt x="10475" y="27687"/>
                    <a:pt x="10475" y="27720"/>
                    <a:pt x="10508" y="27754"/>
                  </a:cubicBezTo>
                  <a:lnTo>
                    <a:pt x="10441" y="27787"/>
                  </a:lnTo>
                  <a:cubicBezTo>
                    <a:pt x="10041" y="27921"/>
                    <a:pt x="10008" y="28287"/>
                    <a:pt x="10008" y="28554"/>
                  </a:cubicBezTo>
                  <a:cubicBezTo>
                    <a:pt x="10008" y="28688"/>
                    <a:pt x="10041" y="28788"/>
                    <a:pt x="10108" y="28888"/>
                  </a:cubicBezTo>
                  <a:cubicBezTo>
                    <a:pt x="9807" y="28888"/>
                    <a:pt x="9541" y="28921"/>
                    <a:pt x="9307" y="28955"/>
                  </a:cubicBezTo>
                  <a:cubicBezTo>
                    <a:pt x="9040" y="29021"/>
                    <a:pt x="8807" y="29055"/>
                    <a:pt x="8607" y="29055"/>
                  </a:cubicBezTo>
                  <a:lnTo>
                    <a:pt x="8306" y="29055"/>
                  </a:lnTo>
                  <a:cubicBezTo>
                    <a:pt x="8140" y="29055"/>
                    <a:pt x="8006" y="29088"/>
                    <a:pt x="7873" y="29121"/>
                  </a:cubicBezTo>
                  <a:cubicBezTo>
                    <a:pt x="7806" y="29188"/>
                    <a:pt x="7706" y="29221"/>
                    <a:pt x="7639" y="29221"/>
                  </a:cubicBezTo>
                  <a:cubicBezTo>
                    <a:pt x="7439" y="29255"/>
                    <a:pt x="7206" y="29355"/>
                    <a:pt x="7139" y="29522"/>
                  </a:cubicBezTo>
                  <a:cubicBezTo>
                    <a:pt x="7039" y="29622"/>
                    <a:pt x="7005" y="29855"/>
                    <a:pt x="7039" y="30055"/>
                  </a:cubicBezTo>
                  <a:cubicBezTo>
                    <a:pt x="7105" y="30189"/>
                    <a:pt x="7039" y="30289"/>
                    <a:pt x="7005" y="30456"/>
                  </a:cubicBezTo>
                  <a:lnTo>
                    <a:pt x="6972" y="30556"/>
                  </a:lnTo>
                  <a:cubicBezTo>
                    <a:pt x="6839" y="31223"/>
                    <a:pt x="6939" y="31723"/>
                    <a:pt x="7272" y="32090"/>
                  </a:cubicBezTo>
                  <a:cubicBezTo>
                    <a:pt x="7105" y="32190"/>
                    <a:pt x="6972" y="32224"/>
                    <a:pt x="6805" y="32224"/>
                  </a:cubicBezTo>
                  <a:cubicBezTo>
                    <a:pt x="6672" y="32224"/>
                    <a:pt x="6605" y="32190"/>
                    <a:pt x="6472" y="32124"/>
                  </a:cubicBezTo>
                  <a:lnTo>
                    <a:pt x="6338" y="32090"/>
                  </a:lnTo>
                  <a:lnTo>
                    <a:pt x="6138" y="32090"/>
                  </a:lnTo>
                  <a:cubicBezTo>
                    <a:pt x="6038" y="32090"/>
                    <a:pt x="6005" y="32057"/>
                    <a:pt x="5938" y="32057"/>
                  </a:cubicBezTo>
                  <a:cubicBezTo>
                    <a:pt x="5671" y="32057"/>
                    <a:pt x="5538" y="32224"/>
                    <a:pt x="5504" y="32290"/>
                  </a:cubicBezTo>
                  <a:cubicBezTo>
                    <a:pt x="5471" y="32390"/>
                    <a:pt x="5471" y="32557"/>
                    <a:pt x="5504" y="32724"/>
                  </a:cubicBezTo>
                  <a:lnTo>
                    <a:pt x="5004" y="32724"/>
                  </a:lnTo>
                  <a:cubicBezTo>
                    <a:pt x="4837" y="32791"/>
                    <a:pt x="4670" y="32857"/>
                    <a:pt x="4504" y="32891"/>
                  </a:cubicBezTo>
                  <a:lnTo>
                    <a:pt x="4370" y="32924"/>
                  </a:lnTo>
                  <a:cubicBezTo>
                    <a:pt x="4203" y="32957"/>
                    <a:pt x="4003" y="33058"/>
                    <a:pt x="3970" y="33258"/>
                  </a:cubicBezTo>
                  <a:cubicBezTo>
                    <a:pt x="3870" y="33458"/>
                    <a:pt x="4003" y="33625"/>
                    <a:pt x="4103" y="33758"/>
                  </a:cubicBezTo>
                  <a:cubicBezTo>
                    <a:pt x="4137" y="33858"/>
                    <a:pt x="4170" y="33891"/>
                    <a:pt x="4203" y="33958"/>
                  </a:cubicBezTo>
                  <a:cubicBezTo>
                    <a:pt x="4270" y="34058"/>
                    <a:pt x="4337" y="34125"/>
                    <a:pt x="4370" y="34225"/>
                  </a:cubicBezTo>
                  <a:lnTo>
                    <a:pt x="4437" y="34258"/>
                  </a:lnTo>
                  <a:cubicBezTo>
                    <a:pt x="4470" y="34292"/>
                    <a:pt x="4537" y="34358"/>
                    <a:pt x="4604" y="34358"/>
                  </a:cubicBezTo>
                  <a:cubicBezTo>
                    <a:pt x="4637" y="34358"/>
                    <a:pt x="4670" y="34392"/>
                    <a:pt x="4704" y="34392"/>
                  </a:cubicBezTo>
                  <a:cubicBezTo>
                    <a:pt x="4971" y="34459"/>
                    <a:pt x="5004" y="34525"/>
                    <a:pt x="5004" y="34692"/>
                  </a:cubicBezTo>
                  <a:lnTo>
                    <a:pt x="4971" y="34692"/>
                  </a:lnTo>
                  <a:cubicBezTo>
                    <a:pt x="4704" y="34692"/>
                    <a:pt x="4504" y="34892"/>
                    <a:pt x="4437" y="35026"/>
                  </a:cubicBezTo>
                  <a:cubicBezTo>
                    <a:pt x="4303" y="35126"/>
                    <a:pt x="4203" y="35292"/>
                    <a:pt x="4170" y="35526"/>
                  </a:cubicBezTo>
                  <a:cubicBezTo>
                    <a:pt x="4137" y="35593"/>
                    <a:pt x="4037" y="35726"/>
                    <a:pt x="4137" y="35893"/>
                  </a:cubicBezTo>
                  <a:cubicBezTo>
                    <a:pt x="4203" y="36060"/>
                    <a:pt x="4437" y="36060"/>
                    <a:pt x="4470" y="36060"/>
                  </a:cubicBezTo>
                  <a:cubicBezTo>
                    <a:pt x="4537" y="36060"/>
                    <a:pt x="4670" y="36093"/>
                    <a:pt x="4804" y="36126"/>
                  </a:cubicBezTo>
                  <a:cubicBezTo>
                    <a:pt x="4871" y="36226"/>
                    <a:pt x="4971" y="36226"/>
                    <a:pt x="5037" y="36226"/>
                  </a:cubicBezTo>
                  <a:cubicBezTo>
                    <a:pt x="5137" y="36226"/>
                    <a:pt x="5271" y="36193"/>
                    <a:pt x="5304" y="36126"/>
                  </a:cubicBezTo>
                  <a:cubicBezTo>
                    <a:pt x="5304" y="36126"/>
                    <a:pt x="5338" y="36126"/>
                    <a:pt x="5338" y="36093"/>
                  </a:cubicBezTo>
                  <a:cubicBezTo>
                    <a:pt x="5438" y="36093"/>
                    <a:pt x="5471" y="36060"/>
                    <a:pt x="5504" y="36060"/>
                  </a:cubicBezTo>
                  <a:cubicBezTo>
                    <a:pt x="5538" y="36060"/>
                    <a:pt x="5538" y="36060"/>
                    <a:pt x="5604" y="36193"/>
                  </a:cubicBezTo>
                  <a:cubicBezTo>
                    <a:pt x="5671" y="36460"/>
                    <a:pt x="5938" y="36627"/>
                    <a:pt x="6272" y="36627"/>
                  </a:cubicBezTo>
                  <a:lnTo>
                    <a:pt x="6338" y="36627"/>
                  </a:lnTo>
                  <a:lnTo>
                    <a:pt x="6438" y="36727"/>
                  </a:lnTo>
                  <a:lnTo>
                    <a:pt x="6472" y="36760"/>
                  </a:lnTo>
                  <a:cubicBezTo>
                    <a:pt x="6538" y="36794"/>
                    <a:pt x="6605" y="36794"/>
                    <a:pt x="6672" y="36794"/>
                  </a:cubicBezTo>
                  <a:cubicBezTo>
                    <a:pt x="6839" y="36794"/>
                    <a:pt x="6972" y="36727"/>
                    <a:pt x="7039" y="36693"/>
                  </a:cubicBezTo>
                  <a:lnTo>
                    <a:pt x="7105" y="36727"/>
                  </a:lnTo>
                  <a:cubicBezTo>
                    <a:pt x="7005" y="36927"/>
                    <a:pt x="7005" y="37094"/>
                    <a:pt x="7005" y="37194"/>
                  </a:cubicBezTo>
                  <a:cubicBezTo>
                    <a:pt x="6972" y="37561"/>
                    <a:pt x="7272" y="38094"/>
                    <a:pt x="7639" y="38128"/>
                  </a:cubicBezTo>
                  <a:lnTo>
                    <a:pt x="7673" y="37928"/>
                  </a:lnTo>
                  <a:lnTo>
                    <a:pt x="7773" y="38128"/>
                  </a:lnTo>
                  <a:cubicBezTo>
                    <a:pt x="7873" y="38094"/>
                    <a:pt x="7939" y="38094"/>
                    <a:pt x="8006" y="38094"/>
                  </a:cubicBezTo>
                  <a:cubicBezTo>
                    <a:pt x="8039" y="38094"/>
                    <a:pt x="8106" y="38094"/>
                    <a:pt x="8140" y="38128"/>
                  </a:cubicBezTo>
                  <a:cubicBezTo>
                    <a:pt x="8273" y="38195"/>
                    <a:pt x="8373" y="38228"/>
                    <a:pt x="8506" y="38228"/>
                  </a:cubicBezTo>
                  <a:cubicBezTo>
                    <a:pt x="8640" y="38228"/>
                    <a:pt x="8707" y="38195"/>
                    <a:pt x="8807" y="38195"/>
                  </a:cubicBezTo>
                  <a:lnTo>
                    <a:pt x="8807" y="38228"/>
                  </a:lnTo>
                  <a:cubicBezTo>
                    <a:pt x="8707" y="38228"/>
                    <a:pt x="8640" y="38261"/>
                    <a:pt x="8607" y="38361"/>
                  </a:cubicBezTo>
                  <a:cubicBezTo>
                    <a:pt x="8473" y="38461"/>
                    <a:pt x="8473" y="38628"/>
                    <a:pt x="8473" y="38762"/>
                  </a:cubicBezTo>
                  <a:lnTo>
                    <a:pt x="8473" y="38862"/>
                  </a:lnTo>
                  <a:cubicBezTo>
                    <a:pt x="8440" y="39095"/>
                    <a:pt x="8473" y="39262"/>
                    <a:pt x="8540" y="39362"/>
                  </a:cubicBezTo>
                  <a:cubicBezTo>
                    <a:pt x="8640" y="39429"/>
                    <a:pt x="8773" y="39529"/>
                    <a:pt x="8873" y="39529"/>
                  </a:cubicBezTo>
                  <a:cubicBezTo>
                    <a:pt x="8973" y="39529"/>
                    <a:pt x="9040" y="39462"/>
                    <a:pt x="9140" y="39429"/>
                  </a:cubicBezTo>
                  <a:lnTo>
                    <a:pt x="9774" y="39429"/>
                  </a:lnTo>
                  <a:cubicBezTo>
                    <a:pt x="9874" y="39429"/>
                    <a:pt x="10008" y="39395"/>
                    <a:pt x="10108" y="39295"/>
                  </a:cubicBezTo>
                  <a:lnTo>
                    <a:pt x="10141" y="39295"/>
                  </a:lnTo>
                  <a:cubicBezTo>
                    <a:pt x="10208" y="39362"/>
                    <a:pt x="10274" y="39362"/>
                    <a:pt x="10341" y="39362"/>
                  </a:cubicBezTo>
                  <a:cubicBezTo>
                    <a:pt x="10475" y="39362"/>
                    <a:pt x="10608" y="39295"/>
                    <a:pt x="10675" y="39229"/>
                  </a:cubicBezTo>
                  <a:cubicBezTo>
                    <a:pt x="10675" y="39229"/>
                    <a:pt x="10675" y="39262"/>
                    <a:pt x="10708" y="39262"/>
                  </a:cubicBezTo>
                  <a:cubicBezTo>
                    <a:pt x="10808" y="39362"/>
                    <a:pt x="10975" y="39462"/>
                    <a:pt x="11275" y="39462"/>
                  </a:cubicBezTo>
                  <a:cubicBezTo>
                    <a:pt x="11342" y="39462"/>
                    <a:pt x="11475" y="39462"/>
                    <a:pt x="11509" y="39429"/>
                  </a:cubicBezTo>
                  <a:lnTo>
                    <a:pt x="11809" y="39429"/>
                  </a:lnTo>
                  <a:cubicBezTo>
                    <a:pt x="11876" y="39462"/>
                    <a:pt x="11976" y="39462"/>
                    <a:pt x="12042" y="39462"/>
                  </a:cubicBezTo>
                  <a:cubicBezTo>
                    <a:pt x="12176" y="39462"/>
                    <a:pt x="12276" y="39429"/>
                    <a:pt x="12343" y="39429"/>
                  </a:cubicBezTo>
                  <a:cubicBezTo>
                    <a:pt x="12810" y="39362"/>
                    <a:pt x="13277" y="39262"/>
                    <a:pt x="13710" y="39229"/>
                  </a:cubicBezTo>
                  <a:cubicBezTo>
                    <a:pt x="13877" y="39229"/>
                    <a:pt x="14110" y="39195"/>
                    <a:pt x="14277" y="39129"/>
                  </a:cubicBezTo>
                  <a:lnTo>
                    <a:pt x="14944" y="39129"/>
                  </a:lnTo>
                  <a:cubicBezTo>
                    <a:pt x="15044" y="39129"/>
                    <a:pt x="15178" y="39129"/>
                    <a:pt x="15278" y="39095"/>
                  </a:cubicBezTo>
                  <a:cubicBezTo>
                    <a:pt x="15378" y="39062"/>
                    <a:pt x="15478" y="39028"/>
                    <a:pt x="15612" y="38962"/>
                  </a:cubicBezTo>
                  <a:cubicBezTo>
                    <a:pt x="15945" y="38862"/>
                    <a:pt x="16279" y="38762"/>
                    <a:pt x="16612" y="38728"/>
                  </a:cubicBezTo>
                  <a:lnTo>
                    <a:pt x="16612" y="38728"/>
                  </a:lnTo>
                  <a:cubicBezTo>
                    <a:pt x="16512" y="38862"/>
                    <a:pt x="16345" y="39095"/>
                    <a:pt x="16646" y="39395"/>
                  </a:cubicBezTo>
                  <a:cubicBezTo>
                    <a:pt x="16712" y="39529"/>
                    <a:pt x="16846" y="39596"/>
                    <a:pt x="17013" y="39629"/>
                  </a:cubicBezTo>
                  <a:lnTo>
                    <a:pt x="17013" y="39696"/>
                  </a:lnTo>
                  <a:lnTo>
                    <a:pt x="16979" y="39696"/>
                  </a:lnTo>
                  <a:cubicBezTo>
                    <a:pt x="16879" y="39696"/>
                    <a:pt x="16812" y="39729"/>
                    <a:pt x="16712" y="39729"/>
                  </a:cubicBezTo>
                  <a:cubicBezTo>
                    <a:pt x="16679" y="39729"/>
                    <a:pt x="16612" y="39762"/>
                    <a:pt x="16546" y="39796"/>
                  </a:cubicBezTo>
                  <a:cubicBezTo>
                    <a:pt x="16512" y="39762"/>
                    <a:pt x="16445" y="39762"/>
                    <a:pt x="16379" y="39762"/>
                  </a:cubicBezTo>
                  <a:cubicBezTo>
                    <a:pt x="16279" y="39762"/>
                    <a:pt x="16212" y="39796"/>
                    <a:pt x="16145" y="39862"/>
                  </a:cubicBezTo>
                  <a:lnTo>
                    <a:pt x="16045" y="39796"/>
                  </a:lnTo>
                  <a:cubicBezTo>
                    <a:pt x="16012" y="39796"/>
                    <a:pt x="15945" y="39862"/>
                    <a:pt x="15845" y="39862"/>
                  </a:cubicBezTo>
                  <a:cubicBezTo>
                    <a:pt x="15612" y="39896"/>
                    <a:pt x="15178" y="39962"/>
                    <a:pt x="15111" y="40530"/>
                  </a:cubicBezTo>
                  <a:cubicBezTo>
                    <a:pt x="15011" y="40463"/>
                    <a:pt x="14878" y="40429"/>
                    <a:pt x="14811" y="40396"/>
                  </a:cubicBezTo>
                  <a:cubicBezTo>
                    <a:pt x="14678" y="40363"/>
                    <a:pt x="14544" y="40296"/>
                    <a:pt x="14444" y="40229"/>
                  </a:cubicBezTo>
                  <a:cubicBezTo>
                    <a:pt x="14277" y="40096"/>
                    <a:pt x="14110" y="40063"/>
                    <a:pt x="13977" y="40063"/>
                  </a:cubicBezTo>
                  <a:cubicBezTo>
                    <a:pt x="13810" y="40063"/>
                    <a:pt x="13477" y="40129"/>
                    <a:pt x="13343" y="40696"/>
                  </a:cubicBezTo>
                  <a:cubicBezTo>
                    <a:pt x="13310" y="40863"/>
                    <a:pt x="13277" y="40963"/>
                    <a:pt x="13210" y="41063"/>
                  </a:cubicBezTo>
                  <a:cubicBezTo>
                    <a:pt x="12876" y="41363"/>
                    <a:pt x="12676" y="41697"/>
                    <a:pt x="12509" y="42031"/>
                  </a:cubicBezTo>
                  <a:lnTo>
                    <a:pt x="12443" y="42131"/>
                  </a:lnTo>
                  <a:cubicBezTo>
                    <a:pt x="12209" y="42531"/>
                    <a:pt x="12009" y="42965"/>
                    <a:pt x="11876" y="43432"/>
                  </a:cubicBezTo>
                  <a:lnTo>
                    <a:pt x="11675" y="43598"/>
                  </a:lnTo>
                  <a:cubicBezTo>
                    <a:pt x="11342" y="43765"/>
                    <a:pt x="11342" y="44032"/>
                    <a:pt x="11375" y="44232"/>
                  </a:cubicBezTo>
                  <a:cubicBezTo>
                    <a:pt x="11442" y="44366"/>
                    <a:pt x="11542" y="44466"/>
                    <a:pt x="11809" y="44466"/>
                  </a:cubicBezTo>
                  <a:lnTo>
                    <a:pt x="11876" y="44466"/>
                  </a:lnTo>
                  <a:lnTo>
                    <a:pt x="11876" y="44266"/>
                  </a:lnTo>
                  <a:lnTo>
                    <a:pt x="11976" y="44466"/>
                  </a:lnTo>
                  <a:lnTo>
                    <a:pt x="12376" y="44466"/>
                  </a:lnTo>
                  <a:cubicBezTo>
                    <a:pt x="11942" y="44699"/>
                    <a:pt x="11709" y="45100"/>
                    <a:pt x="11675" y="45700"/>
                  </a:cubicBezTo>
                  <a:cubicBezTo>
                    <a:pt x="11675" y="45767"/>
                    <a:pt x="11642" y="45800"/>
                    <a:pt x="11642" y="45800"/>
                  </a:cubicBezTo>
                  <a:cubicBezTo>
                    <a:pt x="11308" y="46100"/>
                    <a:pt x="11275" y="46434"/>
                    <a:pt x="11275" y="46701"/>
                  </a:cubicBezTo>
                  <a:cubicBezTo>
                    <a:pt x="11275" y="46901"/>
                    <a:pt x="11142" y="47034"/>
                    <a:pt x="11142" y="47034"/>
                  </a:cubicBezTo>
                  <a:cubicBezTo>
                    <a:pt x="11008" y="46968"/>
                    <a:pt x="10841" y="46934"/>
                    <a:pt x="10708" y="46934"/>
                  </a:cubicBezTo>
                  <a:cubicBezTo>
                    <a:pt x="10341" y="46934"/>
                    <a:pt x="10108" y="47201"/>
                    <a:pt x="9874" y="47435"/>
                  </a:cubicBezTo>
                  <a:cubicBezTo>
                    <a:pt x="9807" y="47468"/>
                    <a:pt x="9774" y="47601"/>
                    <a:pt x="9807" y="47701"/>
                  </a:cubicBezTo>
                  <a:cubicBezTo>
                    <a:pt x="9541" y="48035"/>
                    <a:pt x="9207" y="48302"/>
                    <a:pt x="8807" y="48702"/>
                  </a:cubicBezTo>
                  <a:cubicBezTo>
                    <a:pt x="8673" y="48769"/>
                    <a:pt x="8540" y="48902"/>
                    <a:pt x="8440" y="49036"/>
                  </a:cubicBezTo>
                  <a:cubicBezTo>
                    <a:pt x="8206" y="49236"/>
                    <a:pt x="8006" y="49403"/>
                    <a:pt x="7773" y="49569"/>
                  </a:cubicBezTo>
                  <a:cubicBezTo>
                    <a:pt x="7372" y="49770"/>
                    <a:pt x="7139" y="49970"/>
                    <a:pt x="6872" y="50237"/>
                  </a:cubicBezTo>
                  <a:lnTo>
                    <a:pt x="6862" y="50276"/>
                  </a:lnTo>
                  <a:lnTo>
                    <a:pt x="6862" y="50276"/>
                  </a:lnTo>
                  <a:cubicBezTo>
                    <a:pt x="6638" y="50408"/>
                    <a:pt x="6639" y="50572"/>
                    <a:pt x="6672" y="50704"/>
                  </a:cubicBezTo>
                  <a:cubicBezTo>
                    <a:pt x="6705" y="50870"/>
                    <a:pt x="6839" y="50937"/>
                    <a:pt x="7039" y="50937"/>
                  </a:cubicBezTo>
                  <a:cubicBezTo>
                    <a:pt x="7139" y="51004"/>
                    <a:pt x="7206" y="51004"/>
                    <a:pt x="7306" y="51004"/>
                  </a:cubicBezTo>
                  <a:cubicBezTo>
                    <a:pt x="7439" y="51004"/>
                    <a:pt x="7506" y="50937"/>
                    <a:pt x="7606" y="50904"/>
                  </a:cubicBezTo>
                  <a:cubicBezTo>
                    <a:pt x="7806" y="50770"/>
                    <a:pt x="8039" y="50770"/>
                    <a:pt x="8340" y="50737"/>
                  </a:cubicBezTo>
                  <a:cubicBezTo>
                    <a:pt x="8640" y="50704"/>
                    <a:pt x="8973" y="50670"/>
                    <a:pt x="9274" y="50537"/>
                  </a:cubicBezTo>
                  <a:cubicBezTo>
                    <a:pt x="9307" y="50537"/>
                    <a:pt x="9340" y="50503"/>
                    <a:pt x="9340" y="50503"/>
                  </a:cubicBezTo>
                  <a:cubicBezTo>
                    <a:pt x="9374" y="50503"/>
                    <a:pt x="9440" y="50437"/>
                    <a:pt x="9474" y="50437"/>
                  </a:cubicBezTo>
                  <a:cubicBezTo>
                    <a:pt x="9340" y="50670"/>
                    <a:pt x="9340" y="50870"/>
                    <a:pt x="9307" y="51037"/>
                  </a:cubicBezTo>
                  <a:lnTo>
                    <a:pt x="9307" y="51104"/>
                  </a:lnTo>
                  <a:lnTo>
                    <a:pt x="9307" y="51337"/>
                  </a:lnTo>
                  <a:cubicBezTo>
                    <a:pt x="9274" y="51404"/>
                    <a:pt x="9207" y="51471"/>
                    <a:pt x="9207" y="51604"/>
                  </a:cubicBezTo>
                  <a:cubicBezTo>
                    <a:pt x="9107" y="51671"/>
                    <a:pt x="8940" y="51704"/>
                    <a:pt x="8773" y="51838"/>
                  </a:cubicBezTo>
                  <a:cubicBezTo>
                    <a:pt x="8373" y="52171"/>
                    <a:pt x="7939" y="52371"/>
                    <a:pt x="7439" y="52505"/>
                  </a:cubicBezTo>
                  <a:lnTo>
                    <a:pt x="6972" y="52538"/>
                  </a:lnTo>
                  <a:lnTo>
                    <a:pt x="6872" y="52538"/>
                  </a:lnTo>
                  <a:cubicBezTo>
                    <a:pt x="6672" y="52605"/>
                    <a:pt x="6538" y="52738"/>
                    <a:pt x="6505" y="52872"/>
                  </a:cubicBezTo>
                  <a:cubicBezTo>
                    <a:pt x="6472" y="53005"/>
                    <a:pt x="6472" y="53172"/>
                    <a:pt x="6605" y="53339"/>
                  </a:cubicBezTo>
                  <a:lnTo>
                    <a:pt x="6638" y="53372"/>
                  </a:lnTo>
                  <a:lnTo>
                    <a:pt x="6772" y="53506"/>
                  </a:lnTo>
                  <a:cubicBezTo>
                    <a:pt x="7005" y="53672"/>
                    <a:pt x="7272" y="53739"/>
                    <a:pt x="7539" y="53772"/>
                  </a:cubicBezTo>
                  <a:cubicBezTo>
                    <a:pt x="7639" y="53772"/>
                    <a:pt x="7639" y="53839"/>
                    <a:pt x="7639" y="53839"/>
                  </a:cubicBezTo>
                  <a:lnTo>
                    <a:pt x="7639" y="53939"/>
                  </a:lnTo>
                  <a:cubicBezTo>
                    <a:pt x="7606" y="54273"/>
                    <a:pt x="7506" y="54573"/>
                    <a:pt x="7372" y="54840"/>
                  </a:cubicBezTo>
                  <a:lnTo>
                    <a:pt x="7606" y="54907"/>
                  </a:lnTo>
                  <a:lnTo>
                    <a:pt x="7439" y="55040"/>
                  </a:lnTo>
                  <a:cubicBezTo>
                    <a:pt x="7439" y="55040"/>
                    <a:pt x="7372" y="55073"/>
                    <a:pt x="7372" y="55107"/>
                  </a:cubicBezTo>
                  <a:cubicBezTo>
                    <a:pt x="7339" y="55173"/>
                    <a:pt x="7339" y="55207"/>
                    <a:pt x="7306" y="55273"/>
                  </a:cubicBezTo>
                  <a:lnTo>
                    <a:pt x="7372" y="55574"/>
                  </a:lnTo>
                  <a:cubicBezTo>
                    <a:pt x="7439" y="55607"/>
                    <a:pt x="7472" y="55607"/>
                    <a:pt x="7506" y="55674"/>
                  </a:cubicBezTo>
                  <a:lnTo>
                    <a:pt x="7472" y="55707"/>
                  </a:lnTo>
                  <a:cubicBezTo>
                    <a:pt x="7339" y="55874"/>
                    <a:pt x="7206" y="55874"/>
                    <a:pt x="7139" y="55874"/>
                  </a:cubicBezTo>
                  <a:cubicBezTo>
                    <a:pt x="7105" y="55874"/>
                    <a:pt x="7005" y="55874"/>
                    <a:pt x="6972" y="55841"/>
                  </a:cubicBezTo>
                  <a:cubicBezTo>
                    <a:pt x="6505" y="55674"/>
                    <a:pt x="6338" y="55407"/>
                    <a:pt x="6338" y="55073"/>
                  </a:cubicBezTo>
                  <a:lnTo>
                    <a:pt x="6338" y="54740"/>
                  </a:lnTo>
                  <a:lnTo>
                    <a:pt x="6205" y="54540"/>
                  </a:lnTo>
                  <a:cubicBezTo>
                    <a:pt x="6138" y="54506"/>
                    <a:pt x="6005" y="54506"/>
                    <a:pt x="5938" y="54506"/>
                  </a:cubicBezTo>
                  <a:cubicBezTo>
                    <a:pt x="5805" y="54506"/>
                    <a:pt x="5704" y="54540"/>
                    <a:pt x="5638" y="54573"/>
                  </a:cubicBezTo>
                  <a:cubicBezTo>
                    <a:pt x="5504" y="54606"/>
                    <a:pt x="5438" y="54706"/>
                    <a:pt x="5371" y="54840"/>
                  </a:cubicBezTo>
                  <a:cubicBezTo>
                    <a:pt x="5338" y="54907"/>
                    <a:pt x="5338" y="55007"/>
                    <a:pt x="5438" y="55173"/>
                  </a:cubicBezTo>
                  <a:cubicBezTo>
                    <a:pt x="5471" y="55207"/>
                    <a:pt x="5471" y="55273"/>
                    <a:pt x="5338" y="55407"/>
                  </a:cubicBezTo>
                  <a:cubicBezTo>
                    <a:pt x="5204" y="55540"/>
                    <a:pt x="5104" y="55607"/>
                    <a:pt x="4971" y="55674"/>
                  </a:cubicBezTo>
                  <a:cubicBezTo>
                    <a:pt x="4971" y="55574"/>
                    <a:pt x="4937" y="55507"/>
                    <a:pt x="4937" y="55407"/>
                  </a:cubicBezTo>
                  <a:lnTo>
                    <a:pt x="4871" y="55340"/>
                  </a:lnTo>
                  <a:cubicBezTo>
                    <a:pt x="4804" y="55073"/>
                    <a:pt x="4637" y="54907"/>
                    <a:pt x="4370" y="54907"/>
                  </a:cubicBezTo>
                  <a:cubicBezTo>
                    <a:pt x="4303" y="54907"/>
                    <a:pt x="4270" y="54907"/>
                    <a:pt x="4170" y="54940"/>
                  </a:cubicBezTo>
                  <a:cubicBezTo>
                    <a:pt x="4103" y="55007"/>
                    <a:pt x="3970" y="55040"/>
                    <a:pt x="3870" y="55073"/>
                  </a:cubicBezTo>
                  <a:cubicBezTo>
                    <a:pt x="3603" y="55173"/>
                    <a:pt x="3269" y="55273"/>
                    <a:pt x="3003" y="55540"/>
                  </a:cubicBezTo>
                  <a:lnTo>
                    <a:pt x="2936" y="55607"/>
                  </a:lnTo>
                  <a:cubicBezTo>
                    <a:pt x="2769" y="55774"/>
                    <a:pt x="2669" y="55874"/>
                    <a:pt x="2536" y="55874"/>
                  </a:cubicBezTo>
                  <a:lnTo>
                    <a:pt x="2435" y="55874"/>
                  </a:lnTo>
                  <a:cubicBezTo>
                    <a:pt x="2169" y="55874"/>
                    <a:pt x="2102" y="56107"/>
                    <a:pt x="2035" y="56207"/>
                  </a:cubicBezTo>
                  <a:lnTo>
                    <a:pt x="2035" y="56241"/>
                  </a:lnTo>
                  <a:cubicBezTo>
                    <a:pt x="2002" y="56274"/>
                    <a:pt x="2002" y="56341"/>
                    <a:pt x="2002" y="56374"/>
                  </a:cubicBezTo>
                  <a:lnTo>
                    <a:pt x="1968" y="56408"/>
                  </a:lnTo>
                  <a:lnTo>
                    <a:pt x="1835" y="56408"/>
                  </a:lnTo>
                  <a:cubicBezTo>
                    <a:pt x="1668" y="56441"/>
                    <a:pt x="1101" y="56574"/>
                    <a:pt x="1001" y="57108"/>
                  </a:cubicBezTo>
                  <a:cubicBezTo>
                    <a:pt x="968" y="57508"/>
                    <a:pt x="868" y="57909"/>
                    <a:pt x="934" y="58342"/>
                  </a:cubicBezTo>
                  <a:cubicBezTo>
                    <a:pt x="701" y="58342"/>
                    <a:pt x="534" y="58442"/>
                    <a:pt x="334" y="58542"/>
                  </a:cubicBezTo>
                  <a:lnTo>
                    <a:pt x="267" y="58609"/>
                  </a:lnTo>
                  <a:cubicBezTo>
                    <a:pt x="201" y="58776"/>
                    <a:pt x="0" y="58876"/>
                    <a:pt x="100" y="59076"/>
                  </a:cubicBezTo>
                  <a:cubicBezTo>
                    <a:pt x="367" y="58876"/>
                    <a:pt x="668" y="58709"/>
                    <a:pt x="968" y="58509"/>
                  </a:cubicBezTo>
                  <a:lnTo>
                    <a:pt x="1001" y="58542"/>
                  </a:lnTo>
                  <a:cubicBezTo>
                    <a:pt x="1135" y="58676"/>
                    <a:pt x="1335" y="58876"/>
                    <a:pt x="1602" y="58876"/>
                  </a:cubicBezTo>
                  <a:cubicBezTo>
                    <a:pt x="1668" y="58876"/>
                    <a:pt x="1768" y="58876"/>
                    <a:pt x="1835" y="58843"/>
                  </a:cubicBezTo>
                  <a:cubicBezTo>
                    <a:pt x="2002" y="58743"/>
                    <a:pt x="2135" y="58743"/>
                    <a:pt x="2335" y="58709"/>
                  </a:cubicBezTo>
                  <a:cubicBezTo>
                    <a:pt x="2435" y="58709"/>
                    <a:pt x="2502" y="58676"/>
                    <a:pt x="2636" y="58676"/>
                  </a:cubicBezTo>
                  <a:lnTo>
                    <a:pt x="2702" y="58609"/>
                  </a:lnTo>
                  <a:cubicBezTo>
                    <a:pt x="2769" y="58609"/>
                    <a:pt x="2769" y="58576"/>
                    <a:pt x="2802" y="58576"/>
                  </a:cubicBezTo>
                  <a:cubicBezTo>
                    <a:pt x="2869" y="58609"/>
                    <a:pt x="2969" y="58609"/>
                    <a:pt x="3036" y="58609"/>
                  </a:cubicBezTo>
                  <a:lnTo>
                    <a:pt x="3303" y="58609"/>
                  </a:lnTo>
                  <a:cubicBezTo>
                    <a:pt x="3436" y="58609"/>
                    <a:pt x="3536" y="58576"/>
                    <a:pt x="3636" y="58509"/>
                  </a:cubicBezTo>
                  <a:cubicBezTo>
                    <a:pt x="3670" y="58509"/>
                    <a:pt x="3770" y="58542"/>
                    <a:pt x="3803" y="58542"/>
                  </a:cubicBezTo>
                  <a:cubicBezTo>
                    <a:pt x="3836" y="58542"/>
                    <a:pt x="3937" y="58542"/>
                    <a:pt x="3970" y="58509"/>
                  </a:cubicBezTo>
                  <a:cubicBezTo>
                    <a:pt x="4037" y="58576"/>
                    <a:pt x="4137" y="58609"/>
                    <a:pt x="4337" y="58609"/>
                  </a:cubicBezTo>
                  <a:lnTo>
                    <a:pt x="4537" y="58609"/>
                  </a:lnTo>
                  <a:cubicBezTo>
                    <a:pt x="5004" y="58576"/>
                    <a:pt x="5438" y="58409"/>
                    <a:pt x="5805" y="58276"/>
                  </a:cubicBezTo>
                  <a:lnTo>
                    <a:pt x="5971" y="58242"/>
                  </a:lnTo>
                  <a:cubicBezTo>
                    <a:pt x="6038" y="58209"/>
                    <a:pt x="6138" y="58209"/>
                    <a:pt x="6171" y="58209"/>
                  </a:cubicBezTo>
                  <a:cubicBezTo>
                    <a:pt x="6272" y="58209"/>
                    <a:pt x="6305" y="58209"/>
                    <a:pt x="6372" y="58376"/>
                  </a:cubicBezTo>
                  <a:cubicBezTo>
                    <a:pt x="6372" y="58409"/>
                    <a:pt x="6438" y="58442"/>
                    <a:pt x="6438" y="58442"/>
                  </a:cubicBezTo>
                  <a:cubicBezTo>
                    <a:pt x="6272" y="58542"/>
                    <a:pt x="6205" y="58709"/>
                    <a:pt x="6205" y="58843"/>
                  </a:cubicBezTo>
                  <a:cubicBezTo>
                    <a:pt x="6171" y="59110"/>
                    <a:pt x="6105" y="59176"/>
                    <a:pt x="5771" y="59210"/>
                  </a:cubicBezTo>
                  <a:cubicBezTo>
                    <a:pt x="5604" y="59210"/>
                    <a:pt x="5471" y="59243"/>
                    <a:pt x="5338" y="59276"/>
                  </a:cubicBezTo>
                  <a:cubicBezTo>
                    <a:pt x="4770" y="59510"/>
                    <a:pt x="4303" y="59710"/>
                    <a:pt x="3870" y="59943"/>
                  </a:cubicBezTo>
                  <a:cubicBezTo>
                    <a:pt x="3836" y="60010"/>
                    <a:pt x="3770" y="60010"/>
                    <a:pt x="3703" y="60044"/>
                  </a:cubicBezTo>
                  <a:cubicBezTo>
                    <a:pt x="3603" y="60077"/>
                    <a:pt x="3436" y="60177"/>
                    <a:pt x="3303" y="60277"/>
                  </a:cubicBezTo>
                  <a:cubicBezTo>
                    <a:pt x="2969" y="60677"/>
                    <a:pt x="2602" y="61078"/>
                    <a:pt x="2102" y="61344"/>
                  </a:cubicBezTo>
                  <a:cubicBezTo>
                    <a:pt x="1702" y="61511"/>
                    <a:pt x="1535" y="61745"/>
                    <a:pt x="1501" y="62112"/>
                  </a:cubicBezTo>
                  <a:lnTo>
                    <a:pt x="1535" y="62278"/>
                  </a:lnTo>
                  <a:lnTo>
                    <a:pt x="1602" y="62245"/>
                  </a:lnTo>
                  <a:lnTo>
                    <a:pt x="1635" y="62379"/>
                  </a:lnTo>
                  <a:cubicBezTo>
                    <a:pt x="1802" y="62745"/>
                    <a:pt x="1802" y="62846"/>
                    <a:pt x="1802" y="62846"/>
                  </a:cubicBezTo>
                  <a:cubicBezTo>
                    <a:pt x="1802" y="62846"/>
                    <a:pt x="1802" y="62879"/>
                    <a:pt x="1768" y="63012"/>
                  </a:cubicBezTo>
                  <a:cubicBezTo>
                    <a:pt x="1668" y="63146"/>
                    <a:pt x="1635" y="63279"/>
                    <a:pt x="1735" y="63413"/>
                  </a:cubicBezTo>
                  <a:cubicBezTo>
                    <a:pt x="1768" y="63513"/>
                    <a:pt x="1835" y="63579"/>
                    <a:pt x="2069" y="63579"/>
                  </a:cubicBezTo>
                  <a:lnTo>
                    <a:pt x="2402" y="63579"/>
                  </a:lnTo>
                  <a:cubicBezTo>
                    <a:pt x="2402" y="63613"/>
                    <a:pt x="2335" y="63713"/>
                    <a:pt x="2335" y="63780"/>
                  </a:cubicBezTo>
                  <a:cubicBezTo>
                    <a:pt x="2302" y="63913"/>
                    <a:pt x="2235" y="64247"/>
                    <a:pt x="2502" y="64447"/>
                  </a:cubicBezTo>
                  <a:cubicBezTo>
                    <a:pt x="2602" y="64513"/>
                    <a:pt x="2669" y="64547"/>
                    <a:pt x="2769" y="64547"/>
                  </a:cubicBezTo>
                  <a:cubicBezTo>
                    <a:pt x="2969" y="64547"/>
                    <a:pt x="3103" y="64413"/>
                    <a:pt x="3136" y="64347"/>
                  </a:cubicBezTo>
                  <a:cubicBezTo>
                    <a:pt x="3436" y="64213"/>
                    <a:pt x="3670" y="64046"/>
                    <a:pt x="3803" y="63780"/>
                  </a:cubicBezTo>
                  <a:cubicBezTo>
                    <a:pt x="3836" y="63713"/>
                    <a:pt x="3903" y="63713"/>
                    <a:pt x="3937" y="63713"/>
                  </a:cubicBezTo>
                  <a:lnTo>
                    <a:pt x="3970" y="63713"/>
                  </a:lnTo>
                  <a:cubicBezTo>
                    <a:pt x="4070" y="63713"/>
                    <a:pt x="4070" y="63746"/>
                    <a:pt x="4070" y="63746"/>
                  </a:cubicBezTo>
                  <a:cubicBezTo>
                    <a:pt x="4070" y="63946"/>
                    <a:pt x="4003" y="63946"/>
                    <a:pt x="3970" y="63946"/>
                  </a:cubicBezTo>
                  <a:lnTo>
                    <a:pt x="3937" y="63946"/>
                  </a:lnTo>
                  <a:cubicBezTo>
                    <a:pt x="3836" y="64013"/>
                    <a:pt x="3570" y="64046"/>
                    <a:pt x="3603" y="64347"/>
                  </a:cubicBezTo>
                  <a:cubicBezTo>
                    <a:pt x="3603" y="64613"/>
                    <a:pt x="3903" y="64714"/>
                    <a:pt x="4070" y="64747"/>
                  </a:cubicBezTo>
                  <a:lnTo>
                    <a:pt x="4170" y="64780"/>
                  </a:lnTo>
                  <a:cubicBezTo>
                    <a:pt x="4437" y="64880"/>
                    <a:pt x="4504" y="64914"/>
                    <a:pt x="4604" y="65080"/>
                  </a:cubicBezTo>
                  <a:cubicBezTo>
                    <a:pt x="4637" y="65214"/>
                    <a:pt x="4804" y="65347"/>
                    <a:pt x="4937" y="65347"/>
                  </a:cubicBezTo>
                  <a:cubicBezTo>
                    <a:pt x="5004" y="65347"/>
                    <a:pt x="5104" y="65281"/>
                    <a:pt x="5171" y="65247"/>
                  </a:cubicBezTo>
                  <a:cubicBezTo>
                    <a:pt x="5438" y="65080"/>
                    <a:pt x="5738" y="64947"/>
                    <a:pt x="6005" y="64847"/>
                  </a:cubicBezTo>
                  <a:cubicBezTo>
                    <a:pt x="6238" y="64747"/>
                    <a:pt x="6472" y="64613"/>
                    <a:pt x="6739" y="64513"/>
                  </a:cubicBezTo>
                  <a:cubicBezTo>
                    <a:pt x="6805" y="64447"/>
                    <a:pt x="6839" y="64413"/>
                    <a:pt x="6939" y="64380"/>
                  </a:cubicBezTo>
                  <a:cubicBezTo>
                    <a:pt x="7072" y="64280"/>
                    <a:pt x="7239" y="64180"/>
                    <a:pt x="7339" y="64180"/>
                  </a:cubicBezTo>
                  <a:cubicBezTo>
                    <a:pt x="7439" y="64180"/>
                    <a:pt x="7472" y="64213"/>
                    <a:pt x="7572" y="64247"/>
                  </a:cubicBezTo>
                  <a:cubicBezTo>
                    <a:pt x="7506" y="64280"/>
                    <a:pt x="7506" y="64347"/>
                    <a:pt x="7506" y="64380"/>
                  </a:cubicBezTo>
                  <a:lnTo>
                    <a:pt x="7472" y="64380"/>
                  </a:lnTo>
                  <a:cubicBezTo>
                    <a:pt x="7239" y="64380"/>
                    <a:pt x="7072" y="64513"/>
                    <a:pt x="6939" y="64580"/>
                  </a:cubicBezTo>
                  <a:cubicBezTo>
                    <a:pt x="6805" y="64680"/>
                    <a:pt x="6739" y="64714"/>
                    <a:pt x="6638" y="64714"/>
                  </a:cubicBezTo>
                  <a:cubicBezTo>
                    <a:pt x="6338" y="64714"/>
                    <a:pt x="6105" y="64947"/>
                    <a:pt x="6005" y="65247"/>
                  </a:cubicBezTo>
                  <a:cubicBezTo>
                    <a:pt x="5971" y="65381"/>
                    <a:pt x="6005" y="65581"/>
                    <a:pt x="6171" y="65681"/>
                  </a:cubicBezTo>
                  <a:cubicBezTo>
                    <a:pt x="6071" y="65714"/>
                    <a:pt x="5938" y="65748"/>
                    <a:pt x="5771" y="65781"/>
                  </a:cubicBezTo>
                  <a:cubicBezTo>
                    <a:pt x="5671" y="65781"/>
                    <a:pt x="5638" y="65848"/>
                    <a:pt x="5571" y="65848"/>
                  </a:cubicBezTo>
                  <a:lnTo>
                    <a:pt x="5438" y="65848"/>
                  </a:lnTo>
                  <a:cubicBezTo>
                    <a:pt x="5171" y="65848"/>
                    <a:pt x="5104" y="66014"/>
                    <a:pt x="5071" y="66115"/>
                  </a:cubicBezTo>
                  <a:cubicBezTo>
                    <a:pt x="4971" y="66381"/>
                    <a:pt x="5137" y="66582"/>
                    <a:pt x="5271" y="66682"/>
                  </a:cubicBezTo>
                  <a:cubicBezTo>
                    <a:pt x="5104" y="66715"/>
                    <a:pt x="4937" y="66748"/>
                    <a:pt x="4770" y="66748"/>
                  </a:cubicBezTo>
                  <a:cubicBezTo>
                    <a:pt x="4404" y="66782"/>
                    <a:pt x="3937" y="66915"/>
                    <a:pt x="3670" y="67382"/>
                  </a:cubicBezTo>
                  <a:cubicBezTo>
                    <a:pt x="3503" y="67716"/>
                    <a:pt x="3670" y="67916"/>
                    <a:pt x="3770" y="67949"/>
                  </a:cubicBezTo>
                  <a:cubicBezTo>
                    <a:pt x="3836" y="68016"/>
                    <a:pt x="3937" y="68049"/>
                    <a:pt x="3970" y="68049"/>
                  </a:cubicBezTo>
                  <a:cubicBezTo>
                    <a:pt x="4103" y="68049"/>
                    <a:pt x="4237" y="67949"/>
                    <a:pt x="4337" y="67882"/>
                  </a:cubicBezTo>
                  <a:cubicBezTo>
                    <a:pt x="4404" y="67882"/>
                    <a:pt x="4404" y="67849"/>
                    <a:pt x="4437" y="67782"/>
                  </a:cubicBezTo>
                  <a:lnTo>
                    <a:pt x="4470" y="67749"/>
                  </a:lnTo>
                  <a:cubicBezTo>
                    <a:pt x="4570" y="67782"/>
                    <a:pt x="4670" y="67849"/>
                    <a:pt x="4770" y="67849"/>
                  </a:cubicBezTo>
                  <a:cubicBezTo>
                    <a:pt x="4937" y="67849"/>
                    <a:pt x="5071" y="67782"/>
                    <a:pt x="5171" y="67716"/>
                  </a:cubicBezTo>
                  <a:lnTo>
                    <a:pt x="5237" y="67682"/>
                  </a:lnTo>
                  <a:cubicBezTo>
                    <a:pt x="5304" y="67616"/>
                    <a:pt x="5404" y="67616"/>
                    <a:pt x="5471" y="67616"/>
                  </a:cubicBezTo>
                  <a:cubicBezTo>
                    <a:pt x="5571" y="67616"/>
                    <a:pt x="5638" y="67616"/>
                    <a:pt x="5738" y="67682"/>
                  </a:cubicBezTo>
                  <a:cubicBezTo>
                    <a:pt x="5838" y="67716"/>
                    <a:pt x="5971" y="67749"/>
                    <a:pt x="6071" y="67749"/>
                  </a:cubicBezTo>
                  <a:cubicBezTo>
                    <a:pt x="6238" y="67749"/>
                    <a:pt x="6438" y="67682"/>
                    <a:pt x="6605" y="67549"/>
                  </a:cubicBezTo>
                  <a:cubicBezTo>
                    <a:pt x="6772" y="67415"/>
                    <a:pt x="6939" y="67382"/>
                    <a:pt x="7139" y="67315"/>
                  </a:cubicBezTo>
                  <a:lnTo>
                    <a:pt x="7639" y="67315"/>
                  </a:lnTo>
                  <a:cubicBezTo>
                    <a:pt x="7773" y="67315"/>
                    <a:pt x="7906" y="67315"/>
                    <a:pt x="8006" y="67282"/>
                  </a:cubicBezTo>
                  <a:cubicBezTo>
                    <a:pt x="8473" y="67215"/>
                    <a:pt x="8807" y="66915"/>
                    <a:pt x="8840" y="66582"/>
                  </a:cubicBezTo>
                  <a:cubicBezTo>
                    <a:pt x="8940" y="66548"/>
                    <a:pt x="9007" y="66548"/>
                    <a:pt x="9107" y="66481"/>
                  </a:cubicBezTo>
                  <a:lnTo>
                    <a:pt x="10108" y="66248"/>
                  </a:lnTo>
                  <a:cubicBezTo>
                    <a:pt x="10441" y="66148"/>
                    <a:pt x="10741" y="66048"/>
                    <a:pt x="10975" y="65781"/>
                  </a:cubicBezTo>
                  <a:lnTo>
                    <a:pt x="10975" y="65781"/>
                  </a:lnTo>
                  <a:cubicBezTo>
                    <a:pt x="10942" y="65948"/>
                    <a:pt x="10908" y="65981"/>
                    <a:pt x="10641" y="66081"/>
                  </a:cubicBezTo>
                  <a:cubicBezTo>
                    <a:pt x="10575" y="66115"/>
                    <a:pt x="10475" y="66148"/>
                    <a:pt x="10341" y="66215"/>
                  </a:cubicBezTo>
                  <a:cubicBezTo>
                    <a:pt x="10108" y="66315"/>
                    <a:pt x="9841" y="66415"/>
                    <a:pt x="9607" y="66582"/>
                  </a:cubicBezTo>
                  <a:cubicBezTo>
                    <a:pt x="9474" y="66648"/>
                    <a:pt x="9340" y="66715"/>
                    <a:pt x="9240" y="66782"/>
                  </a:cubicBezTo>
                  <a:cubicBezTo>
                    <a:pt x="8840" y="66982"/>
                    <a:pt x="8406" y="67215"/>
                    <a:pt x="8106" y="67649"/>
                  </a:cubicBezTo>
                  <a:lnTo>
                    <a:pt x="7839" y="67816"/>
                  </a:lnTo>
                  <a:cubicBezTo>
                    <a:pt x="7673" y="67949"/>
                    <a:pt x="7639" y="68116"/>
                    <a:pt x="7673" y="68249"/>
                  </a:cubicBezTo>
                  <a:cubicBezTo>
                    <a:pt x="7706" y="68383"/>
                    <a:pt x="7839" y="68483"/>
                    <a:pt x="8073" y="68550"/>
                  </a:cubicBezTo>
                  <a:lnTo>
                    <a:pt x="8173" y="68550"/>
                  </a:lnTo>
                  <a:cubicBezTo>
                    <a:pt x="8306" y="68550"/>
                    <a:pt x="8406" y="68483"/>
                    <a:pt x="8506" y="68450"/>
                  </a:cubicBezTo>
                  <a:lnTo>
                    <a:pt x="8506" y="68450"/>
                  </a:lnTo>
                  <a:cubicBezTo>
                    <a:pt x="8340" y="68583"/>
                    <a:pt x="8240" y="68650"/>
                    <a:pt x="8073" y="68750"/>
                  </a:cubicBezTo>
                  <a:cubicBezTo>
                    <a:pt x="7906" y="68816"/>
                    <a:pt x="7806" y="68950"/>
                    <a:pt x="7773" y="69083"/>
                  </a:cubicBezTo>
                  <a:cubicBezTo>
                    <a:pt x="7739" y="69150"/>
                    <a:pt x="7739" y="69283"/>
                    <a:pt x="7839" y="69450"/>
                  </a:cubicBezTo>
                  <a:cubicBezTo>
                    <a:pt x="7839" y="69450"/>
                    <a:pt x="7839" y="69484"/>
                    <a:pt x="7906" y="69550"/>
                  </a:cubicBezTo>
                  <a:cubicBezTo>
                    <a:pt x="7906" y="69617"/>
                    <a:pt x="7939" y="69717"/>
                    <a:pt x="8006" y="69784"/>
                  </a:cubicBezTo>
                  <a:cubicBezTo>
                    <a:pt x="8039" y="69884"/>
                    <a:pt x="8173" y="69951"/>
                    <a:pt x="8340" y="69951"/>
                  </a:cubicBezTo>
                  <a:lnTo>
                    <a:pt x="8473" y="69951"/>
                  </a:lnTo>
                  <a:lnTo>
                    <a:pt x="8673" y="69917"/>
                  </a:lnTo>
                  <a:lnTo>
                    <a:pt x="8773" y="69917"/>
                  </a:lnTo>
                  <a:cubicBezTo>
                    <a:pt x="8807" y="69917"/>
                    <a:pt x="8873" y="69917"/>
                    <a:pt x="8940" y="69884"/>
                  </a:cubicBezTo>
                  <a:cubicBezTo>
                    <a:pt x="8973" y="69884"/>
                    <a:pt x="9074" y="69817"/>
                    <a:pt x="9107" y="69817"/>
                  </a:cubicBezTo>
                  <a:cubicBezTo>
                    <a:pt x="9307" y="69784"/>
                    <a:pt x="9741" y="69750"/>
                    <a:pt x="9741" y="69250"/>
                  </a:cubicBezTo>
                  <a:lnTo>
                    <a:pt x="9741" y="69217"/>
                  </a:lnTo>
                  <a:cubicBezTo>
                    <a:pt x="9774" y="69217"/>
                    <a:pt x="9807" y="69150"/>
                    <a:pt x="9841" y="69150"/>
                  </a:cubicBezTo>
                  <a:cubicBezTo>
                    <a:pt x="9907" y="69150"/>
                    <a:pt x="9974" y="69117"/>
                    <a:pt x="10008" y="69117"/>
                  </a:cubicBezTo>
                  <a:cubicBezTo>
                    <a:pt x="10174" y="69250"/>
                    <a:pt x="10341" y="69250"/>
                    <a:pt x="10475" y="69250"/>
                  </a:cubicBezTo>
                  <a:cubicBezTo>
                    <a:pt x="10575" y="69250"/>
                    <a:pt x="10641" y="69250"/>
                    <a:pt x="10675" y="69283"/>
                  </a:cubicBezTo>
                  <a:lnTo>
                    <a:pt x="10841" y="69317"/>
                  </a:lnTo>
                  <a:lnTo>
                    <a:pt x="11242" y="69250"/>
                  </a:lnTo>
                  <a:cubicBezTo>
                    <a:pt x="11308" y="69250"/>
                    <a:pt x="11409" y="69150"/>
                    <a:pt x="11442" y="69117"/>
                  </a:cubicBezTo>
                  <a:lnTo>
                    <a:pt x="11509" y="69117"/>
                  </a:lnTo>
                  <a:cubicBezTo>
                    <a:pt x="11642" y="69117"/>
                    <a:pt x="11742" y="69117"/>
                    <a:pt x="11809" y="69083"/>
                  </a:cubicBezTo>
                  <a:cubicBezTo>
                    <a:pt x="11809" y="69117"/>
                    <a:pt x="11842" y="69217"/>
                    <a:pt x="11909" y="69250"/>
                  </a:cubicBezTo>
                  <a:lnTo>
                    <a:pt x="11842" y="69250"/>
                  </a:lnTo>
                  <a:cubicBezTo>
                    <a:pt x="11809" y="69250"/>
                    <a:pt x="11809" y="69283"/>
                    <a:pt x="11742" y="69317"/>
                  </a:cubicBezTo>
                  <a:cubicBezTo>
                    <a:pt x="11609" y="69417"/>
                    <a:pt x="11442" y="69484"/>
                    <a:pt x="11308" y="69650"/>
                  </a:cubicBezTo>
                  <a:lnTo>
                    <a:pt x="11242" y="69750"/>
                  </a:lnTo>
                  <a:cubicBezTo>
                    <a:pt x="11108" y="69784"/>
                    <a:pt x="11008" y="69884"/>
                    <a:pt x="10975" y="69951"/>
                  </a:cubicBezTo>
                  <a:cubicBezTo>
                    <a:pt x="10942" y="70051"/>
                    <a:pt x="10942" y="70117"/>
                    <a:pt x="10975" y="70284"/>
                  </a:cubicBezTo>
                  <a:cubicBezTo>
                    <a:pt x="11075" y="70451"/>
                    <a:pt x="11175" y="70551"/>
                    <a:pt x="11342" y="70551"/>
                  </a:cubicBezTo>
                  <a:lnTo>
                    <a:pt x="11442" y="70551"/>
                  </a:lnTo>
                  <a:cubicBezTo>
                    <a:pt x="11909" y="70484"/>
                    <a:pt x="12109" y="70217"/>
                    <a:pt x="12176" y="69984"/>
                  </a:cubicBezTo>
                  <a:cubicBezTo>
                    <a:pt x="12276" y="69951"/>
                    <a:pt x="12409" y="69951"/>
                    <a:pt x="12476" y="69917"/>
                  </a:cubicBezTo>
                  <a:cubicBezTo>
                    <a:pt x="12609" y="69884"/>
                    <a:pt x="12776" y="69817"/>
                    <a:pt x="12910" y="69817"/>
                  </a:cubicBezTo>
                  <a:lnTo>
                    <a:pt x="13110" y="69817"/>
                  </a:lnTo>
                  <a:cubicBezTo>
                    <a:pt x="13277" y="69817"/>
                    <a:pt x="13410" y="69750"/>
                    <a:pt x="13443" y="69650"/>
                  </a:cubicBezTo>
                  <a:cubicBezTo>
                    <a:pt x="13610" y="69484"/>
                    <a:pt x="13777" y="69450"/>
                    <a:pt x="14010" y="69450"/>
                  </a:cubicBezTo>
                  <a:cubicBezTo>
                    <a:pt x="14110" y="69450"/>
                    <a:pt x="14177" y="69450"/>
                    <a:pt x="14277" y="69484"/>
                  </a:cubicBezTo>
                  <a:lnTo>
                    <a:pt x="14444" y="69484"/>
                  </a:lnTo>
                  <a:cubicBezTo>
                    <a:pt x="14611" y="69484"/>
                    <a:pt x="14744" y="69417"/>
                    <a:pt x="14778" y="69250"/>
                  </a:cubicBezTo>
                  <a:cubicBezTo>
                    <a:pt x="14944" y="69083"/>
                    <a:pt x="15078" y="68950"/>
                    <a:pt x="15278" y="68917"/>
                  </a:cubicBezTo>
                  <a:cubicBezTo>
                    <a:pt x="15645" y="68816"/>
                    <a:pt x="15812" y="68616"/>
                    <a:pt x="15912" y="68450"/>
                  </a:cubicBezTo>
                  <a:lnTo>
                    <a:pt x="16012" y="68450"/>
                  </a:lnTo>
                  <a:cubicBezTo>
                    <a:pt x="16245" y="68450"/>
                    <a:pt x="16412" y="68383"/>
                    <a:pt x="16579" y="68283"/>
                  </a:cubicBezTo>
                  <a:lnTo>
                    <a:pt x="16646" y="68249"/>
                  </a:lnTo>
                  <a:cubicBezTo>
                    <a:pt x="16746" y="68216"/>
                    <a:pt x="16779" y="68216"/>
                    <a:pt x="16812" y="68216"/>
                  </a:cubicBezTo>
                  <a:cubicBezTo>
                    <a:pt x="16846" y="68216"/>
                    <a:pt x="16946" y="68216"/>
                    <a:pt x="17079" y="68316"/>
                  </a:cubicBezTo>
                  <a:cubicBezTo>
                    <a:pt x="17246" y="68483"/>
                    <a:pt x="17446" y="68583"/>
                    <a:pt x="17646" y="68583"/>
                  </a:cubicBezTo>
                  <a:cubicBezTo>
                    <a:pt x="17947" y="68583"/>
                    <a:pt x="18180" y="68416"/>
                    <a:pt x="18347" y="68116"/>
                  </a:cubicBezTo>
                  <a:cubicBezTo>
                    <a:pt x="18480" y="67816"/>
                    <a:pt x="18580" y="67716"/>
                    <a:pt x="18647" y="67716"/>
                  </a:cubicBezTo>
                  <a:cubicBezTo>
                    <a:pt x="18747" y="67716"/>
                    <a:pt x="18947" y="67782"/>
                    <a:pt x="19114" y="67816"/>
                  </a:cubicBezTo>
                  <a:cubicBezTo>
                    <a:pt x="19147" y="67816"/>
                    <a:pt x="19181" y="67882"/>
                    <a:pt x="19247" y="67882"/>
                  </a:cubicBezTo>
                  <a:cubicBezTo>
                    <a:pt x="19314" y="67916"/>
                    <a:pt x="19414" y="67949"/>
                    <a:pt x="19448" y="67949"/>
                  </a:cubicBezTo>
                  <a:cubicBezTo>
                    <a:pt x="19581" y="67983"/>
                    <a:pt x="19681" y="68049"/>
                    <a:pt x="19781" y="68049"/>
                  </a:cubicBezTo>
                  <a:cubicBezTo>
                    <a:pt x="20148" y="68049"/>
                    <a:pt x="20282" y="67649"/>
                    <a:pt x="20315" y="67482"/>
                  </a:cubicBezTo>
                  <a:cubicBezTo>
                    <a:pt x="20348" y="67382"/>
                    <a:pt x="20348" y="67215"/>
                    <a:pt x="20348" y="67082"/>
                  </a:cubicBezTo>
                  <a:lnTo>
                    <a:pt x="20348" y="66915"/>
                  </a:lnTo>
                  <a:cubicBezTo>
                    <a:pt x="20415" y="66948"/>
                    <a:pt x="20448" y="66948"/>
                    <a:pt x="20515" y="66948"/>
                  </a:cubicBezTo>
                  <a:cubicBezTo>
                    <a:pt x="20615" y="66948"/>
                    <a:pt x="20682" y="66915"/>
                    <a:pt x="20815" y="66815"/>
                  </a:cubicBezTo>
                  <a:cubicBezTo>
                    <a:pt x="20849" y="66882"/>
                    <a:pt x="20949" y="66882"/>
                    <a:pt x="20982" y="66882"/>
                  </a:cubicBezTo>
                  <a:cubicBezTo>
                    <a:pt x="21015" y="66882"/>
                    <a:pt x="21115" y="66882"/>
                    <a:pt x="21182" y="66782"/>
                  </a:cubicBezTo>
                  <a:lnTo>
                    <a:pt x="21249" y="66782"/>
                  </a:lnTo>
                  <a:lnTo>
                    <a:pt x="21349" y="66915"/>
                  </a:lnTo>
                  <a:lnTo>
                    <a:pt x="21349" y="67082"/>
                  </a:lnTo>
                  <a:cubicBezTo>
                    <a:pt x="21349" y="67115"/>
                    <a:pt x="21416" y="67215"/>
                    <a:pt x="21516" y="67249"/>
                  </a:cubicBezTo>
                  <a:cubicBezTo>
                    <a:pt x="21616" y="67315"/>
                    <a:pt x="21683" y="67382"/>
                    <a:pt x="21816" y="67382"/>
                  </a:cubicBezTo>
                  <a:lnTo>
                    <a:pt x="22016" y="67282"/>
                  </a:lnTo>
                  <a:cubicBezTo>
                    <a:pt x="22116" y="67149"/>
                    <a:pt x="22116" y="66982"/>
                    <a:pt x="22083" y="66948"/>
                  </a:cubicBezTo>
                  <a:lnTo>
                    <a:pt x="21949" y="66582"/>
                  </a:lnTo>
                  <a:cubicBezTo>
                    <a:pt x="22016" y="66448"/>
                    <a:pt x="22116" y="66315"/>
                    <a:pt x="22150" y="66215"/>
                  </a:cubicBezTo>
                  <a:cubicBezTo>
                    <a:pt x="22183" y="66248"/>
                    <a:pt x="22283" y="66248"/>
                    <a:pt x="22316" y="66248"/>
                  </a:cubicBezTo>
                  <a:cubicBezTo>
                    <a:pt x="22483" y="66248"/>
                    <a:pt x="22617" y="66115"/>
                    <a:pt x="22683" y="66048"/>
                  </a:cubicBezTo>
                  <a:cubicBezTo>
                    <a:pt x="22750" y="66048"/>
                    <a:pt x="22750" y="65981"/>
                    <a:pt x="22783" y="65981"/>
                  </a:cubicBezTo>
                  <a:cubicBezTo>
                    <a:pt x="22917" y="65981"/>
                    <a:pt x="22983" y="65948"/>
                    <a:pt x="23084" y="65881"/>
                  </a:cubicBezTo>
                  <a:cubicBezTo>
                    <a:pt x="23184" y="65781"/>
                    <a:pt x="23317" y="65714"/>
                    <a:pt x="23484" y="65648"/>
                  </a:cubicBezTo>
                  <a:cubicBezTo>
                    <a:pt x="23751" y="65581"/>
                    <a:pt x="24084" y="65447"/>
                    <a:pt x="24251" y="65114"/>
                  </a:cubicBezTo>
                  <a:cubicBezTo>
                    <a:pt x="24418" y="64980"/>
                    <a:pt x="24451" y="64780"/>
                    <a:pt x="24451" y="64714"/>
                  </a:cubicBezTo>
                  <a:lnTo>
                    <a:pt x="24451" y="64613"/>
                  </a:lnTo>
                  <a:lnTo>
                    <a:pt x="24451" y="64580"/>
                  </a:lnTo>
                  <a:cubicBezTo>
                    <a:pt x="24485" y="64480"/>
                    <a:pt x="24518" y="64380"/>
                    <a:pt x="24518" y="64313"/>
                  </a:cubicBezTo>
                  <a:lnTo>
                    <a:pt x="24518" y="64280"/>
                  </a:lnTo>
                  <a:lnTo>
                    <a:pt x="24585" y="64247"/>
                  </a:lnTo>
                  <a:lnTo>
                    <a:pt x="24618" y="64213"/>
                  </a:lnTo>
                  <a:cubicBezTo>
                    <a:pt x="24685" y="64247"/>
                    <a:pt x="24751" y="64247"/>
                    <a:pt x="24818" y="64247"/>
                  </a:cubicBezTo>
                  <a:cubicBezTo>
                    <a:pt x="24851" y="64247"/>
                    <a:pt x="24918" y="64247"/>
                    <a:pt x="24952" y="64213"/>
                  </a:cubicBezTo>
                  <a:lnTo>
                    <a:pt x="25018" y="64213"/>
                  </a:lnTo>
                  <a:cubicBezTo>
                    <a:pt x="25118" y="64213"/>
                    <a:pt x="25185" y="64247"/>
                    <a:pt x="25285" y="64247"/>
                  </a:cubicBezTo>
                  <a:lnTo>
                    <a:pt x="25352" y="64280"/>
                  </a:lnTo>
                  <a:cubicBezTo>
                    <a:pt x="25452" y="64280"/>
                    <a:pt x="25485" y="64313"/>
                    <a:pt x="25585" y="64313"/>
                  </a:cubicBezTo>
                  <a:cubicBezTo>
                    <a:pt x="25785" y="64313"/>
                    <a:pt x="25952" y="64247"/>
                    <a:pt x="26052" y="64113"/>
                  </a:cubicBezTo>
                  <a:cubicBezTo>
                    <a:pt x="26152" y="64046"/>
                    <a:pt x="26186" y="63980"/>
                    <a:pt x="26252" y="63980"/>
                  </a:cubicBezTo>
                  <a:lnTo>
                    <a:pt x="26786" y="63913"/>
                  </a:lnTo>
                  <a:lnTo>
                    <a:pt x="26820" y="63913"/>
                  </a:lnTo>
                  <a:cubicBezTo>
                    <a:pt x="26886" y="63880"/>
                    <a:pt x="26953" y="63813"/>
                    <a:pt x="26986" y="63780"/>
                  </a:cubicBezTo>
                  <a:lnTo>
                    <a:pt x="27120" y="63780"/>
                  </a:lnTo>
                  <a:cubicBezTo>
                    <a:pt x="27287" y="63780"/>
                    <a:pt x="27353" y="63713"/>
                    <a:pt x="27453" y="63646"/>
                  </a:cubicBezTo>
                  <a:cubicBezTo>
                    <a:pt x="27520" y="63579"/>
                    <a:pt x="27587" y="63413"/>
                    <a:pt x="27520" y="63246"/>
                  </a:cubicBezTo>
                  <a:cubicBezTo>
                    <a:pt x="27520" y="63146"/>
                    <a:pt x="27520" y="63112"/>
                    <a:pt x="27687" y="63046"/>
                  </a:cubicBezTo>
                  <a:cubicBezTo>
                    <a:pt x="27820" y="62979"/>
                    <a:pt x="27920" y="62912"/>
                    <a:pt x="28020" y="62879"/>
                  </a:cubicBezTo>
                  <a:cubicBezTo>
                    <a:pt x="28120" y="62812"/>
                    <a:pt x="28254" y="62779"/>
                    <a:pt x="28354" y="62779"/>
                  </a:cubicBezTo>
                  <a:lnTo>
                    <a:pt x="28587" y="62779"/>
                  </a:lnTo>
                  <a:cubicBezTo>
                    <a:pt x="28754" y="62779"/>
                    <a:pt x="28854" y="62712"/>
                    <a:pt x="28954" y="62545"/>
                  </a:cubicBezTo>
                  <a:lnTo>
                    <a:pt x="28988" y="62412"/>
                  </a:lnTo>
                  <a:lnTo>
                    <a:pt x="28988" y="62312"/>
                  </a:lnTo>
                  <a:lnTo>
                    <a:pt x="28954" y="62245"/>
                  </a:lnTo>
                  <a:cubicBezTo>
                    <a:pt x="28921" y="62145"/>
                    <a:pt x="28821" y="62078"/>
                    <a:pt x="28788" y="62045"/>
                  </a:cubicBezTo>
                  <a:cubicBezTo>
                    <a:pt x="28954" y="61945"/>
                    <a:pt x="29021" y="61878"/>
                    <a:pt x="29021" y="61745"/>
                  </a:cubicBezTo>
                  <a:lnTo>
                    <a:pt x="29088" y="61711"/>
                  </a:lnTo>
                  <a:lnTo>
                    <a:pt x="29188" y="61711"/>
                  </a:lnTo>
                  <a:cubicBezTo>
                    <a:pt x="29321" y="61711"/>
                    <a:pt x="29455" y="61645"/>
                    <a:pt x="29521" y="61611"/>
                  </a:cubicBezTo>
                  <a:cubicBezTo>
                    <a:pt x="29588" y="61611"/>
                    <a:pt x="29622" y="61578"/>
                    <a:pt x="29655" y="61578"/>
                  </a:cubicBezTo>
                  <a:lnTo>
                    <a:pt x="29688" y="61578"/>
                  </a:lnTo>
                  <a:lnTo>
                    <a:pt x="29755" y="61611"/>
                  </a:lnTo>
                  <a:cubicBezTo>
                    <a:pt x="29788" y="61611"/>
                    <a:pt x="29788" y="61645"/>
                    <a:pt x="29822" y="61645"/>
                  </a:cubicBezTo>
                  <a:cubicBezTo>
                    <a:pt x="29922" y="61711"/>
                    <a:pt x="29988" y="61778"/>
                    <a:pt x="30122" y="61778"/>
                  </a:cubicBezTo>
                  <a:cubicBezTo>
                    <a:pt x="30255" y="61778"/>
                    <a:pt x="30355" y="61745"/>
                    <a:pt x="30422" y="61611"/>
                  </a:cubicBezTo>
                  <a:lnTo>
                    <a:pt x="30489" y="61578"/>
                  </a:lnTo>
                  <a:lnTo>
                    <a:pt x="30589" y="61445"/>
                  </a:lnTo>
                  <a:cubicBezTo>
                    <a:pt x="30622" y="61111"/>
                    <a:pt x="30656" y="61111"/>
                    <a:pt x="30822" y="61111"/>
                  </a:cubicBezTo>
                  <a:lnTo>
                    <a:pt x="31089" y="61111"/>
                  </a:lnTo>
                  <a:cubicBezTo>
                    <a:pt x="31289" y="61111"/>
                    <a:pt x="31456" y="61044"/>
                    <a:pt x="31556" y="60911"/>
                  </a:cubicBezTo>
                  <a:lnTo>
                    <a:pt x="31756" y="60777"/>
                  </a:lnTo>
                  <a:lnTo>
                    <a:pt x="31923" y="60644"/>
                  </a:lnTo>
                  <a:cubicBezTo>
                    <a:pt x="32090" y="60444"/>
                    <a:pt x="32123" y="60244"/>
                    <a:pt x="32157" y="60077"/>
                  </a:cubicBezTo>
                  <a:cubicBezTo>
                    <a:pt x="32157" y="60044"/>
                    <a:pt x="32157" y="59977"/>
                    <a:pt x="32190" y="59910"/>
                  </a:cubicBezTo>
                  <a:cubicBezTo>
                    <a:pt x="32323" y="59877"/>
                    <a:pt x="32390" y="59777"/>
                    <a:pt x="32457" y="59643"/>
                  </a:cubicBezTo>
                  <a:cubicBezTo>
                    <a:pt x="32457" y="59577"/>
                    <a:pt x="32490" y="59376"/>
                    <a:pt x="32190" y="59276"/>
                  </a:cubicBezTo>
                  <a:lnTo>
                    <a:pt x="32223" y="59210"/>
                  </a:lnTo>
                  <a:cubicBezTo>
                    <a:pt x="32357" y="59143"/>
                    <a:pt x="32390" y="59076"/>
                    <a:pt x="32457" y="58976"/>
                  </a:cubicBezTo>
                  <a:lnTo>
                    <a:pt x="32490" y="58943"/>
                  </a:lnTo>
                  <a:lnTo>
                    <a:pt x="32757" y="58943"/>
                  </a:lnTo>
                  <a:lnTo>
                    <a:pt x="32991" y="58809"/>
                  </a:lnTo>
                  <a:cubicBezTo>
                    <a:pt x="33157" y="58743"/>
                    <a:pt x="33324" y="58643"/>
                    <a:pt x="33458" y="58542"/>
                  </a:cubicBezTo>
                  <a:cubicBezTo>
                    <a:pt x="33491" y="58542"/>
                    <a:pt x="33591" y="58576"/>
                    <a:pt x="33624" y="58576"/>
                  </a:cubicBezTo>
                  <a:cubicBezTo>
                    <a:pt x="33825" y="58576"/>
                    <a:pt x="33991" y="58442"/>
                    <a:pt x="34125" y="58376"/>
                  </a:cubicBezTo>
                  <a:cubicBezTo>
                    <a:pt x="34191" y="58376"/>
                    <a:pt x="34325" y="58309"/>
                    <a:pt x="34392" y="58309"/>
                  </a:cubicBezTo>
                  <a:cubicBezTo>
                    <a:pt x="34558" y="58309"/>
                    <a:pt x="34725" y="58309"/>
                    <a:pt x="34859" y="58376"/>
                  </a:cubicBezTo>
                  <a:cubicBezTo>
                    <a:pt x="34992" y="58442"/>
                    <a:pt x="35125" y="58476"/>
                    <a:pt x="35292" y="58476"/>
                  </a:cubicBezTo>
                  <a:cubicBezTo>
                    <a:pt x="35359" y="58476"/>
                    <a:pt x="35492" y="58442"/>
                    <a:pt x="35559" y="58409"/>
                  </a:cubicBezTo>
                  <a:lnTo>
                    <a:pt x="35693" y="58409"/>
                  </a:lnTo>
                  <a:cubicBezTo>
                    <a:pt x="35859" y="58376"/>
                    <a:pt x="36059" y="58376"/>
                    <a:pt x="36226" y="58242"/>
                  </a:cubicBezTo>
                  <a:cubicBezTo>
                    <a:pt x="36293" y="58242"/>
                    <a:pt x="36326" y="58209"/>
                    <a:pt x="36326" y="58209"/>
                  </a:cubicBezTo>
                  <a:cubicBezTo>
                    <a:pt x="36360" y="58209"/>
                    <a:pt x="36393" y="58142"/>
                    <a:pt x="36393" y="58142"/>
                  </a:cubicBezTo>
                  <a:cubicBezTo>
                    <a:pt x="36493" y="58376"/>
                    <a:pt x="36660" y="58476"/>
                    <a:pt x="36827" y="58476"/>
                  </a:cubicBezTo>
                  <a:cubicBezTo>
                    <a:pt x="36893" y="58476"/>
                    <a:pt x="37027" y="58442"/>
                    <a:pt x="37127" y="58409"/>
                  </a:cubicBezTo>
                  <a:cubicBezTo>
                    <a:pt x="37194" y="58442"/>
                    <a:pt x="37294" y="58442"/>
                    <a:pt x="37327" y="58442"/>
                  </a:cubicBezTo>
                  <a:lnTo>
                    <a:pt x="37360" y="58442"/>
                  </a:lnTo>
                  <a:cubicBezTo>
                    <a:pt x="37394" y="58476"/>
                    <a:pt x="37494" y="58542"/>
                    <a:pt x="37627" y="58542"/>
                  </a:cubicBezTo>
                  <a:cubicBezTo>
                    <a:pt x="37727" y="58542"/>
                    <a:pt x="37827" y="58476"/>
                    <a:pt x="37894" y="58376"/>
                  </a:cubicBezTo>
                  <a:lnTo>
                    <a:pt x="37961" y="58276"/>
                  </a:lnTo>
                  <a:lnTo>
                    <a:pt x="38028" y="58242"/>
                  </a:lnTo>
                  <a:cubicBezTo>
                    <a:pt x="38061" y="58209"/>
                    <a:pt x="38128" y="58209"/>
                    <a:pt x="38128" y="58142"/>
                  </a:cubicBezTo>
                  <a:cubicBezTo>
                    <a:pt x="38194" y="58075"/>
                    <a:pt x="38361" y="57975"/>
                    <a:pt x="38461" y="57809"/>
                  </a:cubicBezTo>
                  <a:lnTo>
                    <a:pt x="38461" y="57809"/>
                  </a:lnTo>
                  <a:cubicBezTo>
                    <a:pt x="38461" y="57875"/>
                    <a:pt x="38394" y="57909"/>
                    <a:pt x="38394" y="57942"/>
                  </a:cubicBezTo>
                  <a:lnTo>
                    <a:pt x="38328" y="58309"/>
                  </a:lnTo>
                  <a:lnTo>
                    <a:pt x="38361" y="58542"/>
                  </a:lnTo>
                  <a:cubicBezTo>
                    <a:pt x="38461" y="58609"/>
                    <a:pt x="38528" y="58643"/>
                    <a:pt x="38628" y="58643"/>
                  </a:cubicBezTo>
                  <a:cubicBezTo>
                    <a:pt x="38828" y="58643"/>
                    <a:pt x="38895" y="58476"/>
                    <a:pt x="38962" y="58409"/>
                  </a:cubicBezTo>
                  <a:lnTo>
                    <a:pt x="38962" y="58309"/>
                  </a:lnTo>
                  <a:cubicBezTo>
                    <a:pt x="39062" y="58276"/>
                    <a:pt x="39128" y="58142"/>
                    <a:pt x="39162" y="58075"/>
                  </a:cubicBezTo>
                  <a:lnTo>
                    <a:pt x="39195" y="57975"/>
                  </a:lnTo>
                  <a:cubicBezTo>
                    <a:pt x="39228" y="57942"/>
                    <a:pt x="39295" y="57942"/>
                    <a:pt x="39328" y="57942"/>
                  </a:cubicBezTo>
                  <a:cubicBezTo>
                    <a:pt x="39462" y="57909"/>
                    <a:pt x="39662" y="57809"/>
                    <a:pt x="39795" y="57608"/>
                  </a:cubicBezTo>
                  <a:lnTo>
                    <a:pt x="39829" y="57542"/>
                  </a:lnTo>
                  <a:lnTo>
                    <a:pt x="39829" y="57308"/>
                  </a:lnTo>
                  <a:cubicBezTo>
                    <a:pt x="39829" y="57275"/>
                    <a:pt x="39862" y="57242"/>
                    <a:pt x="39862" y="57208"/>
                  </a:cubicBezTo>
                  <a:lnTo>
                    <a:pt x="39996" y="57242"/>
                  </a:lnTo>
                  <a:lnTo>
                    <a:pt x="40396" y="57141"/>
                  </a:lnTo>
                  <a:lnTo>
                    <a:pt x="40496" y="57141"/>
                  </a:lnTo>
                  <a:cubicBezTo>
                    <a:pt x="40563" y="57141"/>
                    <a:pt x="40696" y="57108"/>
                    <a:pt x="40796" y="57075"/>
                  </a:cubicBezTo>
                  <a:cubicBezTo>
                    <a:pt x="41196" y="57141"/>
                    <a:pt x="41463" y="57275"/>
                    <a:pt x="41663" y="57475"/>
                  </a:cubicBezTo>
                  <a:cubicBezTo>
                    <a:pt x="41797" y="57642"/>
                    <a:pt x="41964" y="57742"/>
                    <a:pt x="42164" y="57742"/>
                  </a:cubicBezTo>
                  <a:cubicBezTo>
                    <a:pt x="42231" y="57742"/>
                    <a:pt x="42297" y="57742"/>
                    <a:pt x="42397" y="57709"/>
                  </a:cubicBezTo>
                  <a:cubicBezTo>
                    <a:pt x="42531" y="57642"/>
                    <a:pt x="42664" y="57608"/>
                    <a:pt x="42731" y="57575"/>
                  </a:cubicBezTo>
                  <a:cubicBezTo>
                    <a:pt x="42798" y="57575"/>
                    <a:pt x="42831" y="57542"/>
                    <a:pt x="42864" y="57542"/>
                  </a:cubicBezTo>
                  <a:lnTo>
                    <a:pt x="43165" y="57442"/>
                  </a:lnTo>
                  <a:lnTo>
                    <a:pt x="43231" y="57408"/>
                  </a:lnTo>
                  <a:cubicBezTo>
                    <a:pt x="43331" y="57475"/>
                    <a:pt x="43398" y="57475"/>
                    <a:pt x="43498" y="57475"/>
                  </a:cubicBezTo>
                  <a:lnTo>
                    <a:pt x="43698" y="57475"/>
                  </a:lnTo>
                  <a:cubicBezTo>
                    <a:pt x="43798" y="57542"/>
                    <a:pt x="43832" y="57542"/>
                    <a:pt x="43898" y="57542"/>
                  </a:cubicBezTo>
                  <a:cubicBezTo>
                    <a:pt x="43965" y="57608"/>
                    <a:pt x="44032" y="57709"/>
                    <a:pt x="44199" y="57742"/>
                  </a:cubicBezTo>
                  <a:lnTo>
                    <a:pt x="44332" y="57742"/>
                  </a:lnTo>
                  <a:cubicBezTo>
                    <a:pt x="44532" y="57742"/>
                    <a:pt x="44732" y="57608"/>
                    <a:pt x="44799" y="57275"/>
                  </a:cubicBezTo>
                  <a:cubicBezTo>
                    <a:pt x="44899" y="57108"/>
                    <a:pt x="44999" y="56908"/>
                    <a:pt x="45033" y="56741"/>
                  </a:cubicBezTo>
                  <a:cubicBezTo>
                    <a:pt x="45133" y="56574"/>
                    <a:pt x="45233" y="56207"/>
                    <a:pt x="44866" y="55941"/>
                  </a:cubicBezTo>
                  <a:cubicBezTo>
                    <a:pt x="44732" y="55807"/>
                    <a:pt x="44632" y="55774"/>
                    <a:pt x="44499" y="55774"/>
                  </a:cubicBezTo>
                  <a:lnTo>
                    <a:pt x="44465" y="55774"/>
                  </a:lnTo>
                  <a:lnTo>
                    <a:pt x="44465" y="55640"/>
                  </a:lnTo>
                  <a:lnTo>
                    <a:pt x="44465" y="55607"/>
                  </a:lnTo>
                  <a:lnTo>
                    <a:pt x="44465" y="55440"/>
                  </a:lnTo>
                  <a:cubicBezTo>
                    <a:pt x="44499" y="55307"/>
                    <a:pt x="44532" y="55107"/>
                    <a:pt x="44399" y="54907"/>
                  </a:cubicBezTo>
                  <a:lnTo>
                    <a:pt x="44199" y="54806"/>
                  </a:lnTo>
                  <a:cubicBezTo>
                    <a:pt x="44065" y="54806"/>
                    <a:pt x="43965" y="54873"/>
                    <a:pt x="43898" y="54940"/>
                  </a:cubicBezTo>
                  <a:cubicBezTo>
                    <a:pt x="43898" y="54907"/>
                    <a:pt x="43865" y="54907"/>
                    <a:pt x="43865" y="54873"/>
                  </a:cubicBezTo>
                  <a:cubicBezTo>
                    <a:pt x="43832" y="54806"/>
                    <a:pt x="43832" y="54740"/>
                    <a:pt x="43798" y="54706"/>
                  </a:cubicBezTo>
                  <a:cubicBezTo>
                    <a:pt x="43832" y="54706"/>
                    <a:pt x="43832" y="54640"/>
                    <a:pt x="43832" y="54640"/>
                  </a:cubicBezTo>
                  <a:cubicBezTo>
                    <a:pt x="43865" y="54640"/>
                    <a:pt x="43898" y="54606"/>
                    <a:pt x="43965" y="54606"/>
                  </a:cubicBezTo>
                  <a:lnTo>
                    <a:pt x="43998" y="54606"/>
                  </a:lnTo>
                  <a:lnTo>
                    <a:pt x="44032" y="54640"/>
                  </a:lnTo>
                  <a:cubicBezTo>
                    <a:pt x="44132" y="54773"/>
                    <a:pt x="44299" y="54873"/>
                    <a:pt x="44399" y="54873"/>
                  </a:cubicBezTo>
                  <a:cubicBezTo>
                    <a:pt x="44499" y="54873"/>
                    <a:pt x="44566" y="54873"/>
                    <a:pt x="44632" y="54806"/>
                  </a:cubicBezTo>
                  <a:cubicBezTo>
                    <a:pt x="44799" y="54740"/>
                    <a:pt x="44866" y="54540"/>
                    <a:pt x="44799" y="54306"/>
                  </a:cubicBezTo>
                  <a:cubicBezTo>
                    <a:pt x="44732" y="54206"/>
                    <a:pt x="44732" y="54039"/>
                    <a:pt x="44799" y="53806"/>
                  </a:cubicBezTo>
                  <a:cubicBezTo>
                    <a:pt x="44799" y="53706"/>
                    <a:pt x="44832" y="53606"/>
                    <a:pt x="44832" y="53472"/>
                  </a:cubicBezTo>
                  <a:cubicBezTo>
                    <a:pt x="44999" y="53405"/>
                    <a:pt x="45066" y="53239"/>
                    <a:pt x="45133" y="53105"/>
                  </a:cubicBezTo>
                  <a:cubicBezTo>
                    <a:pt x="45299" y="52972"/>
                    <a:pt x="45333" y="52805"/>
                    <a:pt x="45366" y="52705"/>
                  </a:cubicBezTo>
                  <a:cubicBezTo>
                    <a:pt x="45500" y="52605"/>
                    <a:pt x="45533" y="52438"/>
                    <a:pt x="45533" y="52371"/>
                  </a:cubicBezTo>
                  <a:lnTo>
                    <a:pt x="45533" y="52271"/>
                  </a:lnTo>
                  <a:lnTo>
                    <a:pt x="45633" y="52205"/>
                  </a:lnTo>
                  <a:lnTo>
                    <a:pt x="45666" y="52138"/>
                  </a:lnTo>
                  <a:cubicBezTo>
                    <a:pt x="45866" y="52071"/>
                    <a:pt x="45967" y="51871"/>
                    <a:pt x="46000" y="51738"/>
                  </a:cubicBezTo>
                  <a:cubicBezTo>
                    <a:pt x="46000" y="51704"/>
                    <a:pt x="46033" y="51638"/>
                    <a:pt x="46033" y="51638"/>
                  </a:cubicBezTo>
                  <a:lnTo>
                    <a:pt x="46067" y="51604"/>
                  </a:lnTo>
                  <a:cubicBezTo>
                    <a:pt x="46233" y="51537"/>
                    <a:pt x="46300" y="51371"/>
                    <a:pt x="46333" y="51237"/>
                  </a:cubicBezTo>
                  <a:lnTo>
                    <a:pt x="46400" y="51070"/>
                  </a:lnTo>
                  <a:lnTo>
                    <a:pt x="46467" y="50970"/>
                  </a:lnTo>
                  <a:cubicBezTo>
                    <a:pt x="46500" y="50804"/>
                    <a:pt x="46534" y="50570"/>
                    <a:pt x="46367" y="50370"/>
                  </a:cubicBezTo>
                  <a:lnTo>
                    <a:pt x="46367" y="50270"/>
                  </a:lnTo>
                  <a:lnTo>
                    <a:pt x="46367" y="50136"/>
                  </a:lnTo>
                  <a:cubicBezTo>
                    <a:pt x="46367" y="49970"/>
                    <a:pt x="46333" y="49803"/>
                    <a:pt x="46233" y="49636"/>
                  </a:cubicBezTo>
                  <a:cubicBezTo>
                    <a:pt x="46233" y="49469"/>
                    <a:pt x="46300" y="49269"/>
                    <a:pt x="46333" y="49102"/>
                  </a:cubicBezTo>
                  <a:lnTo>
                    <a:pt x="46367" y="48969"/>
                  </a:lnTo>
                  <a:lnTo>
                    <a:pt x="46367" y="48936"/>
                  </a:lnTo>
                  <a:cubicBezTo>
                    <a:pt x="46367" y="48902"/>
                    <a:pt x="46367" y="48902"/>
                    <a:pt x="46467" y="48802"/>
                  </a:cubicBezTo>
                  <a:cubicBezTo>
                    <a:pt x="46467" y="48769"/>
                    <a:pt x="46500" y="48769"/>
                    <a:pt x="46500" y="48735"/>
                  </a:cubicBezTo>
                  <a:cubicBezTo>
                    <a:pt x="46667" y="48635"/>
                    <a:pt x="46700" y="48535"/>
                    <a:pt x="46700" y="48435"/>
                  </a:cubicBezTo>
                  <a:lnTo>
                    <a:pt x="46700" y="48402"/>
                  </a:lnTo>
                  <a:cubicBezTo>
                    <a:pt x="46800" y="48369"/>
                    <a:pt x="46867" y="48268"/>
                    <a:pt x="46867" y="48202"/>
                  </a:cubicBezTo>
                  <a:lnTo>
                    <a:pt x="47134" y="47768"/>
                  </a:lnTo>
                  <a:lnTo>
                    <a:pt x="47167" y="47601"/>
                  </a:lnTo>
                  <a:cubicBezTo>
                    <a:pt x="47134" y="47435"/>
                    <a:pt x="47134" y="47268"/>
                    <a:pt x="47167" y="47068"/>
                  </a:cubicBezTo>
                  <a:lnTo>
                    <a:pt x="47167" y="46734"/>
                  </a:lnTo>
                  <a:cubicBezTo>
                    <a:pt x="47167" y="46634"/>
                    <a:pt x="47201" y="46601"/>
                    <a:pt x="47201" y="46601"/>
                  </a:cubicBezTo>
                  <a:cubicBezTo>
                    <a:pt x="47401" y="46467"/>
                    <a:pt x="47468" y="46267"/>
                    <a:pt x="47501" y="46100"/>
                  </a:cubicBezTo>
                  <a:cubicBezTo>
                    <a:pt x="47668" y="46034"/>
                    <a:pt x="47868" y="45933"/>
                    <a:pt x="48001" y="45633"/>
                  </a:cubicBezTo>
                  <a:cubicBezTo>
                    <a:pt x="48035" y="45567"/>
                    <a:pt x="48001" y="45466"/>
                    <a:pt x="48001" y="45400"/>
                  </a:cubicBezTo>
                  <a:lnTo>
                    <a:pt x="48001" y="45300"/>
                  </a:lnTo>
                  <a:cubicBezTo>
                    <a:pt x="48201" y="45133"/>
                    <a:pt x="48302" y="44966"/>
                    <a:pt x="48368" y="44766"/>
                  </a:cubicBezTo>
                  <a:cubicBezTo>
                    <a:pt x="48402" y="44733"/>
                    <a:pt x="48402" y="44633"/>
                    <a:pt x="48468" y="44566"/>
                  </a:cubicBezTo>
                  <a:cubicBezTo>
                    <a:pt x="48502" y="44532"/>
                    <a:pt x="48502" y="44432"/>
                    <a:pt x="48502" y="44399"/>
                  </a:cubicBezTo>
                  <a:cubicBezTo>
                    <a:pt x="48535" y="44299"/>
                    <a:pt x="48568" y="44199"/>
                    <a:pt x="48635" y="44099"/>
                  </a:cubicBezTo>
                  <a:cubicBezTo>
                    <a:pt x="48869" y="43632"/>
                    <a:pt x="48502" y="43365"/>
                    <a:pt x="48335" y="43232"/>
                  </a:cubicBezTo>
                  <a:cubicBezTo>
                    <a:pt x="48302" y="43198"/>
                    <a:pt x="48302" y="43131"/>
                    <a:pt x="48235" y="43031"/>
                  </a:cubicBezTo>
                  <a:cubicBezTo>
                    <a:pt x="48201" y="42698"/>
                    <a:pt x="48302" y="42298"/>
                    <a:pt x="48335" y="41964"/>
                  </a:cubicBezTo>
                  <a:lnTo>
                    <a:pt x="48335" y="41797"/>
                  </a:lnTo>
                  <a:lnTo>
                    <a:pt x="48335" y="41197"/>
                  </a:lnTo>
                  <a:cubicBezTo>
                    <a:pt x="48335" y="41130"/>
                    <a:pt x="48335" y="41063"/>
                    <a:pt x="48302" y="41030"/>
                  </a:cubicBezTo>
                  <a:cubicBezTo>
                    <a:pt x="48235" y="40863"/>
                    <a:pt x="48168" y="40696"/>
                    <a:pt x="48068" y="40563"/>
                  </a:cubicBezTo>
                  <a:lnTo>
                    <a:pt x="47968" y="40296"/>
                  </a:lnTo>
                  <a:cubicBezTo>
                    <a:pt x="47868" y="39962"/>
                    <a:pt x="47835" y="39629"/>
                    <a:pt x="47634" y="39295"/>
                  </a:cubicBezTo>
                  <a:cubicBezTo>
                    <a:pt x="47534" y="39129"/>
                    <a:pt x="47501" y="38895"/>
                    <a:pt x="47534" y="38695"/>
                  </a:cubicBezTo>
                  <a:cubicBezTo>
                    <a:pt x="47668" y="38094"/>
                    <a:pt x="47568" y="37928"/>
                    <a:pt x="47034" y="37627"/>
                  </a:cubicBezTo>
                  <a:cubicBezTo>
                    <a:pt x="46901" y="37594"/>
                    <a:pt x="46800" y="37527"/>
                    <a:pt x="46667" y="37461"/>
                  </a:cubicBezTo>
                  <a:lnTo>
                    <a:pt x="46634" y="37461"/>
                  </a:lnTo>
                  <a:cubicBezTo>
                    <a:pt x="46634" y="37427"/>
                    <a:pt x="46634" y="37394"/>
                    <a:pt x="46667" y="37361"/>
                  </a:cubicBezTo>
                  <a:cubicBezTo>
                    <a:pt x="46700" y="37261"/>
                    <a:pt x="46700" y="37127"/>
                    <a:pt x="46700" y="36960"/>
                  </a:cubicBezTo>
                  <a:lnTo>
                    <a:pt x="46901" y="36760"/>
                  </a:lnTo>
                  <a:cubicBezTo>
                    <a:pt x="46967" y="36693"/>
                    <a:pt x="47034" y="36627"/>
                    <a:pt x="47134" y="36593"/>
                  </a:cubicBezTo>
                  <a:cubicBezTo>
                    <a:pt x="47167" y="36860"/>
                    <a:pt x="47334" y="37027"/>
                    <a:pt x="47634" y="37027"/>
                  </a:cubicBezTo>
                  <a:lnTo>
                    <a:pt x="47734" y="37027"/>
                  </a:lnTo>
                  <a:lnTo>
                    <a:pt x="47901" y="36960"/>
                  </a:lnTo>
                  <a:lnTo>
                    <a:pt x="48068" y="36860"/>
                  </a:lnTo>
                  <a:cubicBezTo>
                    <a:pt x="48135" y="36760"/>
                    <a:pt x="48235" y="36460"/>
                    <a:pt x="48068" y="36260"/>
                  </a:cubicBezTo>
                  <a:cubicBezTo>
                    <a:pt x="48001" y="36126"/>
                    <a:pt x="47801" y="36060"/>
                    <a:pt x="47534" y="36060"/>
                  </a:cubicBezTo>
                  <a:lnTo>
                    <a:pt x="47468" y="36060"/>
                  </a:lnTo>
                  <a:cubicBezTo>
                    <a:pt x="47501" y="35793"/>
                    <a:pt x="47501" y="35526"/>
                    <a:pt x="47334" y="35259"/>
                  </a:cubicBezTo>
                  <a:cubicBezTo>
                    <a:pt x="47534" y="35059"/>
                    <a:pt x="47634" y="34792"/>
                    <a:pt x="47634" y="34525"/>
                  </a:cubicBezTo>
                  <a:cubicBezTo>
                    <a:pt x="47634" y="34392"/>
                    <a:pt x="47634" y="34358"/>
                    <a:pt x="47701" y="34258"/>
                  </a:cubicBezTo>
                  <a:cubicBezTo>
                    <a:pt x="47868" y="34025"/>
                    <a:pt x="47901" y="33691"/>
                    <a:pt x="47835" y="33358"/>
                  </a:cubicBezTo>
                  <a:cubicBezTo>
                    <a:pt x="47734" y="33024"/>
                    <a:pt x="47534" y="32724"/>
                    <a:pt x="47301" y="32591"/>
                  </a:cubicBezTo>
                  <a:cubicBezTo>
                    <a:pt x="46867" y="32424"/>
                    <a:pt x="46567" y="32057"/>
                    <a:pt x="46367" y="31523"/>
                  </a:cubicBezTo>
                  <a:cubicBezTo>
                    <a:pt x="46067" y="30756"/>
                    <a:pt x="46033" y="30055"/>
                    <a:pt x="46333" y="29422"/>
                  </a:cubicBezTo>
                  <a:cubicBezTo>
                    <a:pt x="46467" y="29088"/>
                    <a:pt x="46300" y="28921"/>
                    <a:pt x="46200" y="28855"/>
                  </a:cubicBezTo>
                  <a:cubicBezTo>
                    <a:pt x="46067" y="28754"/>
                    <a:pt x="46033" y="28688"/>
                    <a:pt x="46167" y="28421"/>
                  </a:cubicBezTo>
                  <a:cubicBezTo>
                    <a:pt x="46233" y="28221"/>
                    <a:pt x="46233" y="28021"/>
                    <a:pt x="46167" y="27887"/>
                  </a:cubicBezTo>
                  <a:cubicBezTo>
                    <a:pt x="46067" y="27720"/>
                    <a:pt x="45967" y="27587"/>
                    <a:pt x="45700" y="27554"/>
                  </a:cubicBezTo>
                  <a:cubicBezTo>
                    <a:pt x="45666" y="27554"/>
                    <a:pt x="45633" y="27520"/>
                    <a:pt x="45633" y="27520"/>
                  </a:cubicBezTo>
                  <a:cubicBezTo>
                    <a:pt x="45533" y="27454"/>
                    <a:pt x="45399" y="27420"/>
                    <a:pt x="45299" y="27420"/>
                  </a:cubicBezTo>
                  <a:cubicBezTo>
                    <a:pt x="45133" y="27420"/>
                    <a:pt x="44999" y="27353"/>
                    <a:pt x="44899" y="27020"/>
                  </a:cubicBezTo>
                  <a:cubicBezTo>
                    <a:pt x="44832" y="26686"/>
                    <a:pt x="44966" y="26353"/>
                    <a:pt x="45133" y="25952"/>
                  </a:cubicBezTo>
                  <a:lnTo>
                    <a:pt x="45166" y="25919"/>
                  </a:lnTo>
                  <a:cubicBezTo>
                    <a:pt x="45166" y="25886"/>
                    <a:pt x="45199" y="25852"/>
                    <a:pt x="45199" y="25752"/>
                  </a:cubicBezTo>
                  <a:cubicBezTo>
                    <a:pt x="45566" y="26186"/>
                    <a:pt x="46067" y="26219"/>
                    <a:pt x="46534" y="26253"/>
                  </a:cubicBezTo>
                  <a:lnTo>
                    <a:pt x="46834" y="26253"/>
                  </a:lnTo>
                  <a:cubicBezTo>
                    <a:pt x="47234" y="26253"/>
                    <a:pt x="47534" y="26053"/>
                    <a:pt x="47668" y="25686"/>
                  </a:cubicBezTo>
                  <a:cubicBezTo>
                    <a:pt x="47701" y="25586"/>
                    <a:pt x="47701" y="25452"/>
                    <a:pt x="47701" y="25385"/>
                  </a:cubicBezTo>
                  <a:lnTo>
                    <a:pt x="47835" y="25385"/>
                  </a:lnTo>
                  <a:cubicBezTo>
                    <a:pt x="48001" y="25385"/>
                    <a:pt x="48135" y="25352"/>
                    <a:pt x="48335" y="25219"/>
                  </a:cubicBezTo>
                  <a:cubicBezTo>
                    <a:pt x="48402" y="25185"/>
                    <a:pt x="48502" y="25085"/>
                    <a:pt x="48568" y="25018"/>
                  </a:cubicBezTo>
                  <a:lnTo>
                    <a:pt x="48635" y="24952"/>
                  </a:lnTo>
                  <a:cubicBezTo>
                    <a:pt x="48668" y="24885"/>
                    <a:pt x="48735" y="24885"/>
                    <a:pt x="48869" y="24785"/>
                  </a:cubicBezTo>
                  <a:lnTo>
                    <a:pt x="49135" y="24685"/>
                  </a:lnTo>
                  <a:lnTo>
                    <a:pt x="49202" y="24551"/>
                  </a:lnTo>
                  <a:cubicBezTo>
                    <a:pt x="49236" y="24418"/>
                    <a:pt x="49336" y="24351"/>
                    <a:pt x="49469" y="24218"/>
                  </a:cubicBezTo>
                  <a:cubicBezTo>
                    <a:pt x="49569" y="24084"/>
                    <a:pt x="49703" y="24018"/>
                    <a:pt x="49803" y="23784"/>
                  </a:cubicBezTo>
                  <a:lnTo>
                    <a:pt x="49969" y="23351"/>
                  </a:lnTo>
                  <a:cubicBezTo>
                    <a:pt x="50069" y="23117"/>
                    <a:pt x="50236" y="22750"/>
                    <a:pt x="50170" y="22417"/>
                  </a:cubicBezTo>
                  <a:lnTo>
                    <a:pt x="50170" y="22250"/>
                  </a:lnTo>
                  <a:lnTo>
                    <a:pt x="50170" y="22216"/>
                  </a:lnTo>
                  <a:cubicBezTo>
                    <a:pt x="50069" y="21916"/>
                    <a:pt x="50170" y="21716"/>
                    <a:pt x="50403" y="21516"/>
                  </a:cubicBezTo>
                  <a:lnTo>
                    <a:pt x="50470" y="21416"/>
                  </a:lnTo>
                  <a:cubicBezTo>
                    <a:pt x="50503" y="21383"/>
                    <a:pt x="50503" y="21383"/>
                    <a:pt x="50536" y="21383"/>
                  </a:cubicBezTo>
                  <a:lnTo>
                    <a:pt x="50637" y="21383"/>
                  </a:lnTo>
                  <a:cubicBezTo>
                    <a:pt x="50703" y="21416"/>
                    <a:pt x="50803" y="21449"/>
                    <a:pt x="50870" y="21449"/>
                  </a:cubicBezTo>
                  <a:cubicBezTo>
                    <a:pt x="50938" y="21449"/>
                    <a:pt x="51007" y="21440"/>
                    <a:pt x="51070" y="21427"/>
                  </a:cubicBezTo>
                  <a:lnTo>
                    <a:pt x="51070" y="21427"/>
                  </a:lnTo>
                  <a:cubicBezTo>
                    <a:pt x="51059" y="21433"/>
                    <a:pt x="51057" y="21438"/>
                    <a:pt x="51068" y="21438"/>
                  </a:cubicBezTo>
                  <a:cubicBezTo>
                    <a:pt x="51079" y="21438"/>
                    <a:pt x="51104" y="21433"/>
                    <a:pt x="51147" y="21418"/>
                  </a:cubicBezTo>
                  <a:lnTo>
                    <a:pt x="51147" y="21418"/>
                  </a:lnTo>
                  <a:cubicBezTo>
                    <a:pt x="51177" y="21429"/>
                    <a:pt x="51210" y="21483"/>
                    <a:pt x="51270" y="21483"/>
                  </a:cubicBezTo>
                  <a:cubicBezTo>
                    <a:pt x="51370" y="21516"/>
                    <a:pt x="51470" y="21549"/>
                    <a:pt x="51504" y="21649"/>
                  </a:cubicBezTo>
                  <a:cubicBezTo>
                    <a:pt x="51604" y="21749"/>
                    <a:pt x="51671" y="21850"/>
                    <a:pt x="51837" y="21850"/>
                  </a:cubicBezTo>
                  <a:cubicBezTo>
                    <a:pt x="51937" y="21850"/>
                    <a:pt x="52038" y="21783"/>
                    <a:pt x="52138" y="21683"/>
                  </a:cubicBezTo>
                  <a:lnTo>
                    <a:pt x="52171" y="21583"/>
                  </a:lnTo>
                  <a:lnTo>
                    <a:pt x="52204" y="21583"/>
                  </a:lnTo>
                  <a:cubicBezTo>
                    <a:pt x="52271" y="21549"/>
                    <a:pt x="52304" y="21516"/>
                    <a:pt x="52304" y="21483"/>
                  </a:cubicBezTo>
                  <a:lnTo>
                    <a:pt x="52304" y="21416"/>
                  </a:lnTo>
                  <a:lnTo>
                    <a:pt x="52471" y="21383"/>
                  </a:lnTo>
                  <a:lnTo>
                    <a:pt x="52538" y="21282"/>
                  </a:lnTo>
                  <a:lnTo>
                    <a:pt x="52605" y="21182"/>
                  </a:lnTo>
                  <a:cubicBezTo>
                    <a:pt x="52605" y="21182"/>
                    <a:pt x="52605" y="21116"/>
                    <a:pt x="52671" y="21082"/>
                  </a:cubicBezTo>
                  <a:lnTo>
                    <a:pt x="52705" y="21049"/>
                  </a:lnTo>
                  <a:lnTo>
                    <a:pt x="53005" y="20749"/>
                  </a:lnTo>
                  <a:cubicBezTo>
                    <a:pt x="53038" y="20715"/>
                    <a:pt x="53072" y="20615"/>
                    <a:pt x="53138" y="20549"/>
                  </a:cubicBezTo>
                  <a:lnTo>
                    <a:pt x="53138" y="20515"/>
                  </a:lnTo>
                  <a:cubicBezTo>
                    <a:pt x="53205" y="20449"/>
                    <a:pt x="53338" y="20382"/>
                    <a:pt x="53372" y="20215"/>
                  </a:cubicBezTo>
                  <a:lnTo>
                    <a:pt x="53405" y="20082"/>
                  </a:lnTo>
                  <a:lnTo>
                    <a:pt x="53405" y="19948"/>
                  </a:lnTo>
                  <a:cubicBezTo>
                    <a:pt x="53505" y="19948"/>
                    <a:pt x="53572" y="19915"/>
                    <a:pt x="53672" y="19881"/>
                  </a:cubicBezTo>
                  <a:lnTo>
                    <a:pt x="53805" y="19715"/>
                  </a:lnTo>
                  <a:lnTo>
                    <a:pt x="53805" y="19581"/>
                  </a:lnTo>
                  <a:cubicBezTo>
                    <a:pt x="53972" y="19414"/>
                    <a:pt x="53906" y="19214"/>
                    <a:pt x="53906" y="19081"/>
                  </a:cubicBezTo>
                  <a:lnTo>
                    <a:pt x="53906" y="19014"/>
                  </a:lnTo>
                  <a:cubicBezTo>
                    <a:pt x="54006" y="18947"/>
                    <a:pt x="54172" y="18847"/>
                    <a:pt x="54139" y="18581"/>
                  </a:cubicBezTo>
                  <a:lnTo>
                    <a:pt x="54139" y="18547"/>
                  </a:lnTo>
                  <a:lnTo>
                    <a:pt x="54139" y="18380"/>
                  </a:lnTo>
                  <a:lnTo>
                    <a:pt x="54139" y="18314"/>
                  </a:lnTo>
                  <a:cubicBezTo>
                    <a:pt x="54072" y="18147"/>
                    <a:pt x="54072" y="18013"/>
                    <a:pt x="54206" y="17847"/>
                  </a:cubicBezTo>
                  <a:cubicBezTo>
                    <a:pt x="54339" y="17613"/>
                    <a:pt x="54739" y="17046"/>
                    <a:pt x="54172" y="16379"/>
                  </a:cubicBezTo>
                  <a:cubicBezTo>
                    <a:pt x="54039" y="16212"/>
                    <a:pt x="53972" y="16012"/>
                    <a:pt x="54006" y="15745"/>
                  </a:cubicBezTo>
                  <a:cubicBezTo>
                    <a:pt x="54039" y="15512"/>
                    <a:pt x="53972" y="15245"/>
                    <a:pt x="53805" y="15045"/>
                  </a:cubicBezTo>
                  <a:cubicBezTo>
                    <a:pt x="53572" y="14744"/>
                    <a:pt x="53472" y="14478"/>
                    <a:pt x="53405" y="14077"/>
                  </a:cubicBezTo>
                  <a:cubicBezTo>
                    <a:pt x="53338" y="13510"/>
                    <a:pt x="52838" y="13043"/>
                    <a:pt x="52204" y="13043"/>
                  </a:cubicBezTo>
                  <a:cubicBezTo>
                    <a:pt x="52038" y="13043"/>
                    <a:pt x="51871" y="13077"/>
                    <a:pt x="51737" y="13110"/>
                  </a:cubicBezTo>
                  <a:cubicBezTo>
                    <a:pt x="51637" y="13177"/>
                    <a:pt x="51504" y="13210"/>
                    <a:pt x="51404" y="13210"/>
                  </a:cubicBezTo>
                  <a:cubicBezTo>
                    <a:pt x="51370" y="13210"/>
                    <a:pt x="51304" y="13210"/>
                    <a:pt x="51237" y="13177"/>
                  </a:cubicBezTo>
                  <a:cubicBezTo>
                    <a:pt x="51137" y="13110"/>
                    <a:pt x="51003" y="13077"/>
                    <a:pt x="50837" y="13077"/>
                  </a:cubicBezTo>
                  <a:cubicBezTo>
                    <a:pt x="50570" y="13077"/>
                    <a:pt x="50370" y="13177"/>
                    <a:pt x="50136" y="13343"/>
                  </a:cubicBezTo>
                  <a:cubicBezTo>
                    <a:pt x="49903" y="13444"/>
                    <a:pt x="49736" y="13610"/>
                    <a:pt x="49536" y="13744"/>
                  </a:cubicBezTo>
                  <a:cubicBezTo>
                    <a:pt x="49836" y="13243"/>
                    <a:pt x="50303" y="12943"/>
                    <a:pt x="50703" y="12843"/>
                  </a:cubicBezTo>
                  <a:cubicBezTo>
                    <a:pt x="51137" y="12676"/>
                    <a:pt x="51470" y="12409"/>
                    <a:pt x="51637" y="12009"/>
                  </a:cubicBezTo>
                  <a:cubicBezTo>
                    <a:pt x="51837" y="11576"/>
                    <a:pt x="51837" y="11075"/>
                    <a:pt x="51637" y="10608"/>
                  </a:cubicBezTo>
                  <a:cubicBezTo>
                    <a:pt x="51504" y="10341"/>
                    <a:pt x="51370" y="10008"/>
                    <a:pt x="51003" y="9841"/>
                  </a:cubicBezTo>
                  <a:cubicBezTo>
                    <a:pt x="50837" y="9741"/>
                    <a:pt x="50703" y="9741"/>
                    <a:pt x="50570" y="9741"/>
                  </a:cubicBezTo>
                  <a:cubicBezTo>
                    <a:pt x="50503" y="9741"/>
                    <a:pt x="50470" y="9741"/>
                    <a:pt x="50370" y="9774"/>
                  </a:cubicBezTo>
                  <a:cubicBezTo>
                    <a:pt x="50336" y="9708"/>
                    <a:pt x="50236" y="9674"/>
                    <a:pt x="50170" y="9574"/>
                  </a:cubicBezTo>
                  <a:lnTo>
                    <a:pt x="50170" y="9507"/>
                  </a:lnTo>
                  <a:cubicBezTo>
                    <a:pt x="50170" y="9374"/>
                    <a:pt x="50136" y="9207"/>
                    <a:pt x="49903" y="9074"/>
                  </a:cubicBezTo>
                  <a:cubicBezTo>
                    <a:pt x="49669" y="8940"/>
                    <a:pt x="49569" y="8740"/>
                    <a:pt x="49502" y="8507"/>
                  </a:cubicBezTo>
                  <a:lnTo>
                    <a:pt x="49402" y="8340"/>
                  </a:lnTo>
                  <a:cubicBezTo>
                    <a:pt x="49302" y="8040"/>
                    <a:pt x="49069" y="7839"/>
                    <a:pt x="48802" y="7706"/>
                  </a:cubicBezTo>
                  <a:cubicBezTo>
                    <a:pt x="48702" y="7673"/>
                    <a:pt x="48635" y="7606"/>
                    <a:pt x="48635" y="7573"/>
                  </a:cubicBezTo>
                  <a:cubicBezTo>
                    <a:pt x="48635" y="7539"/>
                    <a:pt x="48635" y="7439"/>
                    <a:pt x="48668" y="7372"/>
                  </a:cubicBezTo>
                  <a:cubicBezTo>
                    <a:pt x="48702" y="7272"/>
                    <a:pt x="48735" y="7172"/>
                    <a:pt x="48802" y="7072"/>
                  </a:cubicBezTo>
                  <a:cubicBezTo>
                    <a:pt x="48869" y="6772"/>
                    <a:pt x="48835" y="6572"/>
                    <a:pt x="48735" y="6405"/>
                  </a:cubicBezTo>
                  <a:cubicBezTo>
                    <a:pt x="48635" y="6238"/>
                    <a:pt x="48402" y="6105"/>
                    <a:pt x="48168" y="6105"/>
                  </a:cubicBezTo>
                  <a:cubicBezTo>
                    <a:pt x="48135" y="6105"/>
                    <a:pt x="48035" y="6105"/>
                    <a:pt x="47968" y="6072"/>
                  </a:cubicBezTo>
                  <a:cubicBezTo>
                    <a:pt x="47968" y="6038"/>
                    <a:pt x="48001" y="5905"/>
                    <a:pt x="48001" y="5838"/>
                  </a:cubicBezTo>
                  <a:cubicBezTo>
                    <a:pt x="48168" y="5238"/>
                    <a:pt x="48335" y="4537"/>
                    <a:pt x="47835" y="3837"/>
                  </a:cubicBezTo>
                  <a:cubicBezTo>
                    <a:pt x="47701" y="3603"/>
                    <a:pt x="47501" y="3503"/>
                    <a:pt x="47368" y="3403"/>
                  </a:cubicBezTo>
                  <a:cubicBezTo>
                    <a:pt x="47301" y="3370"/>
                    <a:pt x="47201" y="3270"/>
                    <a:pt x="47134" y="3236"/>
                  </a:cubicBezTo>
                  <a:cubicBezTo>
                    <a:pt x="46901" y="3069"/>
                    <a:pt x="46700" y="2936"/>
                    <a:pt x="46500" y="2936"/>
                  </a:cubicBezTo>
                  <a:cubicBezTo>
                    <a:pt x="46333" y="2936"/>
                    <a:pt x="46167" y="3036"/>
                    <a:pt x="45967" y="3169"/>
                  </a:cubicBezTo>
                  <a:cubicBezTo>
                    <a:pt x="45866" y="3236"/>
                    <a:pt x="45800" y="3236"/>
                    <a:pt x="45733" y="3236"/>
                  </a:cubicBezTo>
                  <a:cubicBezTo>
                    <a:pt x="45666" y="3236"/>
                    <a:pt x="45566" y="3203"/>
                    <a:pt x="45399" y="3069"/>
                  </a:cubicBezTo>
                  <a:cubicBezTo>
                    <a:pt x="45066" y="2869"/>
                    <a:pt x="44732" y="2602"/>
                    <a:pt x="44332" y="2602"/>
                  </a:cubicBezTo>
                  <a:cubicBezTo>
                    <a:pt x="44165" y="2602"/>
                    <a:pt x="43965" y="2669"/>
                    <a:pt x="43798" y="2736"/>
                  </a:cubicBezTo>
                  <a:cubicBezTo>
                    <a:pt x="43732" y="2736"/>
                    <a:pt x="43698" y="2736"/>
                    <a:pt x="43665" y="2702"/>
                  </a:cubicBezTo>
                  <a:cubicBezTo>
                    <a:pt x="43465" y="2569"/>
                    <a:pt x="43298" y="2536"/>
                    <a:pt x="43131" y="2536"/>
                  </a:cubicBezTo>
                  <a:cubicBezTo>
                    <a:pt x="42831" y="2536"/>
                    <a:pt x="42564" y="2669"/>
                    <a:pt x="42331" y="2936"/>
                  </a:cubicBezTo>
                  <a:cubicBezTo>
                    <a:pt x="42164" y="3169"/>
                    <a:pt x="41964" y="3303"/>
                    <a:pt x="41730" y="3303"/>
                  </a:cubicBezTo>
                  <a:lnTo>
                    <a:pt x="41463" y="3303"/>
                  </a:lnTo>
                  <a:cubicBezTo>
                    <a:pt x="41230" y="3303"/>
                    <a:pt x="41030" y="3370"/>
                    <a:pt x="40863" y="3503"/>
                  </a:cubicBezTo>
                  <a:cubicBezTo>
                    <a:pt x="40696" y="3536"/>
                    <a:pt x="40463" y="3570"/>
                    <a:pt x="40363" y="3770"/>
                  </a:cubicBezTo>
                  <a:cubicBezTo>
                    <a:pt x="40296" y="3970"/>
                    <a:pt x="40196" y="4003"/>
                    <a:pt x="40062" y="4003"/>
                  </a:cubicBezTo>
                  <a:cubicBezTo>
                    <a:pt x="39996" y="4003"/>
                    <a:pt x="39896" y="4003"/>
                    <a:pt x="39829" y="3970"/>
                  </a:cubicBezTo>
                  <a:lnTo>
                    <a:pt x="39062" y="3970"/>
                  </a:lnTo>
                  <a:cubicBezTo>
                    <a:pt x="38962" y="3970"/>
                    <a:pt x="38828" y="3903"/>
                    <a:pt x="38661" y="3770"/>
                  </a:cubicBezTo>
                  <a:cubicBezTo>
                    <a:pt x="38628" y="3737"/>
                    <a:pt x="38528" y="3703"/>
                    <a:pt x="38461" y="3670"/>
                  </a:cubicBezTo>
                  <a:lnTo>
                    <a:pt x="38528" y="3570"/>
                  </a:lnTo>
                  <a:cubicBezTo>
                    <a:pt x="38728" y="3370"/>
                    <a:pt x="38861" y="3069"/>
                    <a:pt x="38495" y="2669"/>
                  </a:cubicBezTo>
                  <a:cubicBezTo>
                    <a:pt x="38328" y="2502"/>
                    <a:pt x="38161" y="2469"/>
                    <a:pt x="37994" y="2402"/>
                  </a:cubicBezTo>
                  <a:cubicBezTo>
                    <a:pt x="37894" y="2402"/>
                    <a:pt x="37827" y="2369"/>
                    <a:pt x="37794" y="2369"/>
                  </a:cubicBezTo>
                  <a:cubicBezTo>
                    <a:pt x="37661" y="2235"/>
                    <a:pt x="37494" y="2169"/>
                    <a:pt x="37360" y="2135"/>
                  </a:cubicBezTo>
                  <a:cubicBezTo>
                    <a:pt x="37327" y="2135"/>
                    <a:pt x="37294" y="2069"/>
                    <a:pt x="37227" y="2069"/>
                  </a:cubicBezTo>
                  <a:lnTo>
                    <a:pt x="37127" y="2069"/>
                  </a:lnTo>
                  <a:cubicBezTo>
                    <a:pt x="37060" y="2069"/>
                    <a:pt x="37027" y="2069"/>
                    <a:pt x="36960" y="2035"/>
                  </a:cubicBezTo>
                  <a:lnTo>
                    <a:pt x="36893" y="2002"/>
                  </a:lnTo>
                  <a:cubicBezTo>
                    <a:pt x="36793" y="1902"/>
                    <a:pt x="36660" y="1869"/>
                    <a:pt x="36493" y="1802"/>
                  </a:cubicBezTo>
                  <a:cubicBezTo>
                    <a:pt x="36460" y="1735"/>
                    <a:pt x="36360" y="1735"/>
                    <a:pt x="36326" y="1735"/>
                  </a:cubicBezTo>
                  <a:cubicBezTo>
                    <a:pt x="36326" y="1735"/>
                    <a:pt x="36293" y="1735"/>
                    <a:pt x="36293" y="1635"/>
                  </a:cubicBezTo>
                  <a:cubicBezTo>
                    <a:pt x="36293" y="1568"/>
                    <a:pt x="36226" y="1535"/>
                    <a:pt x="36226" y="1502"/>
                  </a:cubicBezTo>
                  <a:cubicBezTo>
                    <a:pt x="36226" y="1468"/>
                    <a:pt x="36193" y="1402"/>
                    <a:pt x="36193" y="1368"/>
                  </a:cubicBezTo>
                  <a:cubicBezTo>
                    <a:pt x="36160" y="1201"/>
                    <a:pt x="36126" y="1035"/>
                    <a:pt x="35959" y="868"/>
                  </a:cubicBezTo>
                  <a:cubicBezTo>
                    <a:pt x="35826" y="801"/>
                    <a:pt x="35726" y="734"/>
                    <a:pt x="35626" y="701"/>
                  </a:cubicBezTo>
                  <a:cubicBezTo>
                    <a:pt x="35559" y="701"/>
                    <a:pt x="35526" y="668"/>
                    <a:pt x="35459" y="634"/>
                  </a:cubicBezTo>
                  <a:cubicBezTo>
                    <a:pt x="35059" y="468"/>
                    <a:pt x="34725" y="334"/>
                    <a:pt x="34325" y="234"/>
                  </a:cubicBezTo>
                  <a:cubicBezTo>
                    <a:pt x="34292" y="234"/>
                    <a:pt x="34191" y="201"/>
                    <a:pt x="34125" y="167"/>
                  </a:cubicBezTo>
                  <a:lnTo>
                    <a:pt x="33858" y="34"/>
                  </a:lnTo>
                  <a:cubicBezTo>
                    <a:pt x="33825" y="34"/>
                    <a:pt x="33724" y="1"/>
                    <a:pt x="33691" y="1"/>
                  </a:cubicBezTo>
                  <a:close/>
                </a:path>
              </a:pathLst>
            </a:custGeom>
            <a:grpFill/>
            <a:ln>
              <a:solidFill>
                <a:schemeClr val="tx1"/>
              </a:solidFill>
            </a:ln>
            <a:effectLst>
              <a:outerShdw blurRad="57150" dist="19050" dir="5400000" algn="bl" rotWithShape="0">
                <a:srgbClr val="000000">
                  <a:alpha val="33000"/>
                </a:srgbClr>
              </a:outerShdw>
            </a:effectLst>
          </p:spPr>
          <p:txBody>
            <a:bodyPr spcFirstLastPara="1" wrap="square" lIns="121900" tIns="121900" rIns="121900" bIns="121900" anchor="ctr" anchorCtr="0">
              <a:noAutofit/>
            </a:bodyPr>
            <a:lstStyle/>
            <a:p>
              <a:endParaRPr sz="1867"/>
            </a:p>
          </p:txBody>
        </p:sp>
        <p:sp>
          <p:nvSpPr>
            <p:cNvPr id="3380" name="Google Shape;3380;p51"/>
            <p:cNvSpPr/>
            <p:nvPr/>
          </p:nvSpPr>
          <p:spPr>
            <a:xfrm>
              <a:off x="3640275" y="3043450"/>
              <a:ext cx="143450" cy="175150"/>
            </a:xfrm>
            <a:custGeom>
              <a:avLst/>
              <a:gdLst/>
              <a:ahLst/>
              <a:cxnLst/>
              <a:rect l="l" t="t" r="r" b="b"/>
              <a:pathLst>
                <a:path w="5738" h="7006" extrusionOk="0">
                  <a:moveTo>
                    <a:pt x="4604" y="1"/>
                  </a:moveTo>
                  <a:cubicBezTo>
                    <a:pt x="4504" y="1"/>
                    <a:pt x="4370" y="34"/>
                    <a:pt x="4237" y="167"/>
                  </a:cubicBezTo>
                  <a:cubicBezTo>
                    <a:pt x="3736" y="234"/>
                    <a:pt x="3203" y="368"/>
                    <a:pt x="2869" y="901"/>
                  </a:cubicBezTo>
                  <a:cubicBezTo>
                    <a:pt x="2569" y="1001"/>
                    <a:pt x="2535" y="1235"/>
                    <a:pt x="2435" y="1368"/>
                  </a:cubicBezTo>
                  <a:cubicBezTo>
                    <a:pt x="2435" y="1402"/>
                    <a:pt x="2435" y="1435"/>
                    <a:pt x="2402" y="1435"/>
                  </a:cubicBezTo>
                  <a:lnTo>
                    <a:pt x="2269" y="1835"/>
                  </a:lnTo>
                  <a:cubicBezTo>
                    <a:pt x="2102" y="2369"/>
                    <a:pt x="1902" y="2869"/>
                    <a:pt x="1435" y="3103"/>
                  </a:cubicBezTo>
                  <a:cubicBezTo>
                    <a:pt x="868" y="3436"/>
                    <a:pt x="701" y="3937"/>
                    <a:pt x="567" y="4504"/>
                  </a:cubicBezTo>
                  <a:cubicBezTo>
                    <a:pt x="534" y="4704"/>
                    <a:pt x="501" y="4871"/>
                    <a:pt x="534" y="5104"/>
                  </a:cubicBezTo>
                  <a:cubicBezTo>
                    <a:pt x="534" y="5338"/>
                    <a:pt x="501" y="5505"/>
                    <a:pt x="367" y="5571"/>
                  </a:cubicBezTo>
                  <a:cubicBezTo>
                    <a:pt x="134" y="5738"/>
                    <a:pt x="100" y="6005"/>
                    <a:pt x="67" y="6205"/>
                  </a:cubicBezTo>
                  <a:cubicBezTo>
                    <a:pt x="67" y="6339"/>
                    <a:pt x="34" y="6405"/>
                    <a:pt x="0" y="6505"/>
                  </a:cubicBezTo>
                  <a:lnTo>
                    <a:pt x="0" y="6739"/>
                  </a:lnTo>
                  <a:cubicBezTo>
                    <a:pt x="0" y="6806"/>
                    <a:pt x="67" y="6906"/>
                    <a:pt x="334" y="7006"/>
                  </a:cubicBezTo>
                  <a:lnTo>
                    <a:pt x="601" y="7006"/>
                  </a:lnTo>
                  <a:lnTo>
                    <a:pt x="734" y="6972"/>
                  </a:lnTo>
                  <a:cubicBezTo>
                    <a:pt x="768" y="6906"/>
                    <a:pt x="868" y="6872"/>
                    <a:pt x="901" y="6839"/>
                  </a:cubicBezTo>
                  <a:cubicBezTo>
                    <a:pt x="1034" y="6739"/>
                    <a:pt x="1168" y="6672"/>
                    <a:pt x="1235" y="6672"/>
                  </a:cubicBezTo>
                  <a:cubicBezTo>
                    <a:pt x="1268" y="6672"/>
                    <a:pt x="1368" y="6705"/>
                    <a:pt x="1435" y="6806"/>
                  </a:cubicBezTo>
                  <a:lnTo>
                    <a:pt x="1668" y="6872"/>
                  </a:lnTo>
                  <a:cubicBezTo>
                    <a:pt x="1702" y="6872"/>
                    <a:pt x="1735" y="6872"/>
                    <a:pt x="1768" y="6839"/>
                  </a:cubicBezTo>
                  <a:cubicBezTo>
                    <a:pt x="1835" y="6872"/>
                    <a:pt x="1835" y="6906"/>
                    <a:pt x="1902" y="6906"/>
                  </a:cubicBezTo>
                  <a:lnTo>
                    <a:pt x="2002" y="6972"/>
                  </a:lnTo>
                  <a:lnTo>
                    <a:pt x="2068" y="6972"/>
                  </a:lnTo>
                  <a:cubicBezTo>
                    <a:pt x="2102" y="6972"/>
                    <a:pt x="2202" y="6972"/>
                    <a:pt x="2235" y="6906"/>
                  </a:cubicBezTo>
                  <a:cubicBezTo>
                    <a:pt x="2435" y="6839"/>
                    <a:pt x="2569" y="6639"/>
                    <a:pt x="2602" y="6339"/>
                  </a:cubicBezTo>
                  <a:cubicBezTo>
                    <a:pt x="2602" y="6305"/>
                    <a:pt x="2602" y="6238"/>
                    <a:pt x="2736" y="6205"/>
                  </a:cubicBezTo>
                  <a:cubicBezTo>
                    <a:pt x="3036" y="6138"/>
                    <a:pt x="3236" y="5938"/>
                    <a:pt x="3403" y="5805"/>
                  </a:cubicBezTo>
                  <a:cubicBezTo>
                    <a:pt x="3536" y="5671"/>
                    <a:pt x="3670" y="5538"/>
                    <a:pt x="3836" y="5505"/>
                  </a:cubicBezTo>
                  <a:cubicBezTo>
                    <a:pt x="4003" y="5405"/>
                    <a:pt x="4037" y="5238"/>
                    <a:pt x="4070" y="5138"/>
                  </a:cubicBezTo>
                  <a:cubicBezTo>
                    <a:pt x="4070" y="5071"/>
                    <a:pt x="4070" y="5038"/>
                    <a:pt x="4237" y="4971"/>
                  </a:cubicBezTo>
                  <a:cubicBezTo>
                    <a:pt x="4770" y="4704"/>
                    <a:pt x="4837" y="4337"/>
                    <a:pt x="4837" y="4037"/>
                  </a:cubicBezTo>
                  <a:cubicBezTo>
                    <a:pt x="4837" y="3970"/>
                    <a:pt x="4870" y="3903"/>
                    <a:pt x="4904" y="3803"/>
                  </a:cubicBezTo>
                  <a:lnTo>
                    <a:pt x="5004" y="3670"/>
                  </a:lnTo>
                  <a:cubicBezTo>
                    <a:pt x="5204" y="3336"/>
                    <a:pt x="5438" y="3003"/>
                    <a:pt x="5571" y="2636"/>
                  </a:cubicBezTo>
                  <a:cubicBezTo>
                    <a:pt x="5738" y="2202"/>
                    <a:pt x="5504" y="2035"/>
                    <a:pt x="5337" y="1969"/>
                  </a:cubicBezTo>
                  <a:cubicBezTo>
                    <a:pt x="4904" y="1802"/>
                    <a:pt x="4904" y="1702"/>
                    <a:pt x="5004" y="1302"/>
                  </a:cubicBezTo>
                  <a:cubicBezTo>
                    <a:pt x="5037" y="1068"/>
                    <a:pt x="5071" y="835"/>
                    <a:pt x="5037" y="534"/>
                  </a:cubicBezTo>
                  <a:cubicBezTo>
                    <a:pt x="5004" y="101"/>
                    <a:pt x="4770" y="1"/>
                    <a:pt x="4604" y="1"/>
                  </a:cubicBezTo>
                  <a:close/>
                </a:path>
              </a:pathLst>
            </a:custGeom>
            <a:grpFill/>
            <a:ln>
              <a:solidFill>
                <a:schemeClr val="tx1"/>
              </a:solidFill>
            </a:ln>
            <a:effectLst>
              <a:outerShdw blurRad="57150" dist="19050" dir="5400000" algn="bl" rotWithShape="0">
                <a:srgbClr val="000000">
                  <a:alpha val="33000"/>
                </a:srgbClr>
              </a:outerShdw>
            </a:effectLst>
          </p:spPr>
          <p:txBody>
            <a:bodyPr spcFirstLastPara="1" wrap="square" lIns="121900" tIns="121900" rIns="121900" bIns="121900" anchor="ctr" anchorCtr="0">
              <a:noAutofit/>
            </a:bodyPr>
            <a:lstStyle/>
            <a:p>
              <a:endParaRPr sz="1867"/>
            </a:p>
          </p:txBody>
        </p:sp>
        <p:sp>
          <p:nvSpPr>
            <p:cNvPr id="3381" name="Google Shape;3381;p51"/>
            <p:cNvSpPr/>
            <p:nvPr/>
          </p:nvSpPr>
          <p:spPr>
            <a:xfrm>
              <a:off x="3483500" y="2446350"/>
              <a:ext cx="99250" cy="150975"/>
            </a:xfrm>
            <a:custGeom>
              <a:avLst/>
              <a:gdLst/>
              <a:ahLst/>
              <a:cxnLst/>
              <a:rect l="l" t="t" r="r" b="b"/>
              <a:pathLst>
                <a:path w="3970" h="6039" extrusionOk="0">
                  <a:moveTo>
                    <a:pt x="1601" y="1"/>
                  </a:moveTo>
                  <a:cubicBezTo>
                    <a:pt x="1468" y="1"/>
                    <a:pt x="1334" y="34"/>
                    <a:pt x="1201" y="101"/>
                  </a:cubicBezTo>
                  <a:cubicBezTo>
                    <a:pt x="1134" y="201"/>
                    <a:pt x="1001" y="268"/>
                    <a:pt x="934" y="368"/>
                  </a:cubicBezTo>
                  <a:cubicBezTo>
                    <a:pt x="534" y="635"/>
                    <a:pt x="134" y="1002"/>
                    <a:pt x="34" y="1602"/>
                  </a:cubicBezTo>
                  <a:lnTo>
                    <a:pt x="34" y="2236"/>
                  </a:lnTo>
                  <a:cubicBezTo>
                    <a:pt x="0" y="2436"/>
                    <a:pt x="100" y="2603"/>
                    <a:pt x="167" y="2736"/>
                  </a:cubicBezTo>
                  <a:lnTo>
                    <a:pt x="267" y="2870"/>
                  </a:lnTo>
                  <a:cubicBezTo>
                    <a:pt x="467" y="3237"/>
                    <a:pt x="534" y="3503"/>
                    <a:pt x="434" y="3837"/>
                  </a:cubicBezTo>
                  <a:cubicBezTo>
                    <a:pt x="334" y="4004"/>
                    <a:pt x="334" y="4204"/>
                    <a:pt x="534" y="4504"/>
                  </a:cubicBezTo>
                  <a:cubicBezTo>
                    <a:pt x="634" y="4571"/>
                    <a:pt x="667" y="4704"/>
                    <a:pt x="701" y="4871"/>
                  </a:cubicBezTo>
                  <a:cubicBezTo>
                    <a:pt x="867" y="5538"/>
                    <a:pt x="1601" y="6039"/>
                    <a:pt x="2335" y="6039"/>
                  </a:cubicBezTo>
                  <a:cubicBezTo>
                    <a:pt x="2602" y="6039"/>
                    <a:pt x="2802" y="6005"/>
                    <a:pt x="3002" y="5872"/>
                  </a:cubicBezTo>
                  <a:lnTo>
                    <a:pt x="3036" y="5838"/>
                  </a:lnTo>
                  <a:cubicBezTo>
                    <a:pt x="3136" y="5772"/>
                    <a:pt x="3169" y="5738"/>
                    <a:pt x="3202" y="5738"/>
                  </a:cubicBezTo>
                  <a:lnTo>
                    <a:pt x="3303" y="5738"/>
                  </a:lnTo>
                  <a:cubicBezTo>
                    <a:pt x="3636" y="5738"/>
                    <a:pt x="3870" y="5505"/>
                    <a:pt x="3936" y="5105"/>
                  </a:cubicBezTo>
                  <a:cubicBezTo>
                    <a:pt x="3970" y="4671"/>
                    <a:pt x="3936" y="4237"/>
                    <a:pt x="3770" y="3937"/>
                  </a:cubicBezTo>
                  <a:cubicBezTo>
                    <a:pt x="3669" y="3770"/>
                    <a:pt x="3669" y="3704"/>
                    <a:pt x="3770" y="3537"/>
                  </a:cubicBezTo>
                  <a:lnTo>
                    <a:pt x="3770" y="3437"/>
                  </a:lnTo>
                  <a:lnTo>
                    <a:pt x="3770" y="3237"/>
                  </a:lnTo>
                  <a:lnTo>
                    <a:pt x="3703" y="3170"/>
                  </a:lnTo>
                  <a:lnTo>
                    <a:pt x="3669" y="3070"/>
                  </a:lnTo>
                  <a:cubicBezTo>
                    <a:pt x="3636" y="2936"/>
                    <a:pt x="3536" y="2770"/>
                    <a:pt x="3369" y="2669"/>
                  </a:cubicBezTo>
                  <a:cubicBezTo>
                    <a:pt x="3369" y="2669"/>
                    <a:pt x="3336" y="2669"/>
                    <a:pt x="3369" y="2569"/>
                  </a:cubicBezTo>
                  <a:cubicBezTo>
                    <a:pt x="3636" y="1535"/>
                    <a:pt x="2869" y="568"/>
                    <a:pt x="2035" y="101"/>
                  </a:cubicBezTo>
                  <a:cubicBezTo>
                    <a:pt x="1868" y="34"/>
                    <a:pt x="1701" y="1"/>
                    <a:pt x="1601" y="1"/>
                  </a:cubicBezTo>
                  <a:close/>
                </a:path>
              </a:pathLst>
            </a:custGeom>
            <a:grpFill/>
            <a:ln>
              <a:solidFill>
                <a:schemeClr val="tx1"/>
              </a:solidFill>
            </a:ln>
            <a:effectLst>
              <a:outerShdw blurRad="57150" dist="19050" dir="5400000" algn="bl" rotWithShape="0">
                <a:srgbClr val="000000">
                  <a:alpha val="33000"/>
                </a:srgbClr>
              </a:outerShdw>
            </a:effectLst>
          </p:spPr>
          <p:txBody>
            <a:bodyPr spcFirstLastPara="1" wrap="square" lIns="121900" tIns="121900" rIns="121900" bIns="121900" anchor="ctr" anchorCtr="0">
              <a:noAutofit/>
            </a:bodyPr>
            <a:lstStyle/>
            <a:p>
              <a:endParaRPr sz="1867"/>
            </a:p>
          </p:txBody>
        </p:sp>
        <p:sp>
          <p:nvSpPr>
            <p:cNvPr id="3382" name="Google Shape;3382;p51"/>
            <p:cNvSpPr/>
            <p:nvPr/>
          </p:nvSpPr>
          <p:spPr>
            <a:xfrm>
              <a:off x="3061525" y="1989375"/>
              <a:ext cx="160150" cy="135125"/>
            </a:xfrm>
            <a:custGeom>
              <a:avLst/>
              <a:gdLst/>
              <a:ahLst/>
              <a:cxnLst/>
              <a:rect l="l" t="t" r="r" b="b"/>
              <a:pathLst>
                <a:path w="6406" h="5405" extrusionOk="0">
                  <a:moveTo>
                    <a:pt x="5905" y="0"/>
                  </a:moveTo>
                  <a:cubicBezTo>
                    <a:pt x="5805" y="0"/>
                    <a:pt x="5705" y="34"/>
                    <a:pt x="5638" y="34"/>
                  </a:cubicBezTo>
                  <a:lnTo>
                    <a:pt x="5538" y="34"/>
                  </a:lnTo>
                  <a:cubicBezTo>
                    <a:pt x="5504" y="34"/>
                    <a:pt x="5471" y="100"/>
                    <a:pt x="5404" y="100"/>
                  </a:cubicBezTo>
                  <a:cubicBezTo>
                    <a:pt x="5238" y="167"/>
                    <a:pt x="4971" y="267"/>
                    <a:pt x="4871" y="534"/>
                  </a:cubicBezTo>
                  <a:cubicBezTo>
                    <a:pt x="4837" y="567"/>
                    <a:pt x="4804" y="634"/>
                    <a:pt x="4704" y="667"/>
                  </a:cubicBezTo>
                  <a:cubicBezTo>
                    <a:pt x="4670" y="701"/>
                    <a:pt x="4637" y="767"/>
                    <a:pt x="4570" y="767"/>
                  </a:cubicBezTo>
                  <a:cubicBezTo>
                    <a:pt x="4504" y="801"/>
                    <a:pt x="4404" y="867"/>
                    <a:pt x="4370" y="934"/>
                  </a:cubicBezTo>
                  <a:cubicBezTo>
                    <a:pt x="4337" y="968"/>
                    <a:pt x="4304" y="1001"/>
                    <a:pt x="4203" y="1034"/>
                  </a:cubicBezTo>
                  <a:lnTo>
                    <a:pt x="4137" y="1134"/>
                  </a:lnTo>
                  <a:cubicBezTo>
                    <a:pt x="3903" y="1334"/>
                    <a:pt x="3803" y="1601"/>
                    <a:pt x="3703" y="1835"/>
                  </a:cubicBezTo>
                  <a:cubicBezTo>
                    <a:pt x="3620" y="1818"/>
                    <a:pt x="3570" y="1810"/>
                    <a:pt x="3536" y="1810"/>
                  </a:cubicBezTo>
                  <a:cubicBezTo>
                    <a:pt x="3503" y="1810"/>
                    <a:pt x="3486" y="1818"/>
                    <a:pt x="3470" y="1835"/>
                  </a:cubicBezTo>
                  <a:cubicBezTo>
                    <a:pt x="3370" y="1868"/>
                    <a:pt x="3236" y="1935"/>
                    <a:pt x="3136" y="2002"/>
                  </a:cubicBezTo>
                  <a:cubicBezTo>
                    <a:pt x="2969" y="2102"/>
                    <a:pt x="2903" y="2268"/>
                    <a:pt x="2903" y="2335"/>
                  </a:cubicBezTo>
                  <a:cubicBezTo>
                    <a:pt x="2903" y="2335"/>
                    <a:pt x="2903" y="2369"/>
                    <a:pt x="2869" y="2369"/>
                  </a:cubicBezTo>
                  <a:cubicBezTo>
                    <a:pt x="2836" y="2435"/>
                    <a:pt x="2736" y="2469"/>
                    <a:pt x="2669" y="2602"/>
                  </a:cubicBezTo>
                  <a:cubicBezTo>
                    <a:pt x="2636" y="2602"/>
                    <a:pt x="2569" y="2602"/>
                    <a:pt x="2569" y="2635"/>
                  </a:cubicBezTo>
                  <a:cubicBezTo>
                    <a:pt x="2536" y="2669"/>
                    <a:pt x="2502" y="2669"/>
                    <a:pt x="2469" y="2702"/>
                  </a:cubicBezTo>
                  <a:cubicBezTo>
                    <a:pt x="2402" y="2769"/>
                    <a:pt x="2335" y="2769"/>
                    <a:pt x="2202" y="2769"/>
                  </a:cubicBezTo>
                  <a:cubicBezTo>
                    <a:pt x="2135" y="2769"/>
                    <a:pt x="2002" y="2769"/>
                    <a:pt x="1902" y="2802"/>
                  </a:cubicBezTo>
                  <a:cubicBezTo>
                    <a:pt x="1735" y="2836"/>
                    <a:pt x="1635" y="2969"/>
                    <a:pt x="1568" y="3036"/>
                  </a:cubicBezTo>
                  <a:lnTo>
                    <a:pt x="1535" y="3069"/>
                  </a:lnTo>
                  <a:lnTo>
                    <a:pt x="1035" y="3069"/>
                  </a:lnTo>
                  <a:cubicBezTo>
                    <a:pt x="968" y="3036"/>
                    <a:pt x="901" y="3036"/>
                    <a:pt x="834" y="3036"/>
                  </a:cubicBezTo>
                  <a:cubicBezTo>
                    <a:pt x="801" y="3036"/>
                    <a:pt x="734" y="3036"/>
                    <a:pt x="634" y="3069"/>
                  </a:cubicBezTo>
                  <a:cubicBezTo>
                    <a:pt x="467" y="3169"/>
                    <a:pt x="167" y="3336"/>
                    <a:pt x="34" y="3669"/>
                  </a:cubicBezTo>
                  <a:cubicBezTo>
                    <a:pt x="0" y="3870"/>
                    <a:pt x="34" y="4036"/>
                    <a:pt x="67" y="4136"/>
                  </a:cubicBezTo>
                  <a:cubicBezTo>
                    <a:pt x="134" y="4170"/>
                    <a:pt x="134" y="4270"/>
                    <a:pt x="134" y="4303"/>
                  </a:cubicBezTo>
                  <a:lnTo>
                    <a:pt x="134" y="4470"/>
                  </a:lnTo>
                  <a:lnTo>
                    <a:pt x="134" y="4603"/>
                  </a:lnTo>
                  <a:cubicBezTo>
                    <a:pt x="134" y="4704"/>
                    <a:pt x="134" y="4937"/>
                    <a:pt x="334" y="5104"/>
                  </a:cubicBezTo>
                  <a:lnTo>
                    <a:pt x="467" y="5137"/>
                  </a:lnTo>
                  <a:cubicBezTo>
                    <a:pt x="668" y="5137"/>
                    <a:pt x="834" y="5204"/>
                    <a:pt x="1035" y="5371"/>
                  </a:cubicBezTo>
                  <a:lnTo>
                    <a:pt x="1168" y="5404"/>
                  </a:lnTo>
                  <a:lnTo>
                    <a:pt x="1301" y="5404"/>
                  </a:lnTo>
                  <a:lnTo>
                    <a:pt x="1401" y="5371"/>
                  </a:lnTo>
                  <a:cubicBezTo>
                    <a:pt x="1468" y="5371"/>
                    <a:pt x="1468" y="5371"/>
                    <a:pt x="1502" y="5337"/>
                  </a:cubicBezTo>
                  <a:cubicBezTo>
                    <a:pt x="1635" y="5304"/>
                    <a:pt x="1802" y="5204"/>
                    <a:pt x="1868" y="5004"/>
                  </a:cubicBezTo>
                  <a:cubicBezTo>
                    <a:pt x="1868" y="4937"/>
                    <a:pt x="1902" y="4837"/>
                    <a:pt x="1902" y="4737"/>
                  </a:cubicBezTo>
                  <a:lnTo>
                    <a:pt x="1902" y="4503"/>
                  </a:lnTo>
                  <a:lnTo>
                    <a:pt x="2235" y="4503"/>
                  </a:lnTo>
                  <a:cubicBezTo>
                    <a:pt x="2502" y="4470"/>
                    <a:pt x="2802" y="4270"/>
                    <a:pt x="2836" y="3803"/>
                  </a:cubicBezTo>
                  <a:lnTo>
                    <a:pt x="3136" y="3803"/>
                  </a:lnTo>
                  <a:cubicBezTo>
                    <a:pt x="3303" y="3770"/>
                    <a:pt x="3403" y="3669"/>
                    <a:pt x="3503" y="3603"/>
                  </a:cubicBezTo>
                  <a:cubicBezTo>
                    <a:pt x="3570" y="3469"/>
                    <a:pt x="3570" y="3303"/>
                    <a:pt x="3536" y="3102"/>
                  </a:cubicBezTo>
                  <a:cubicBezTo>
                    <a:pt x="3703" y="3036"/>
                    <a:pt x="3837" y="2936"/>
                    <a:pt x="3970" y="2802"/>
                  </a:cubicBezTo>
                  <a:lnTo>
                    <a:pt x="4137" y="2802"/>
                  </a:lnTo>
                  <a:cubicBezTo>
                    <a:pt x="4370" y="2802"/>
                    <a:pt x="4570" y="2769"/>
                    <a:pt x="4804" y="2635"/>
                  </a:cubicBezTo>
                  <a:cubicBezTo>
                    <a:pt x="4837" y="2602"/>
                    <a:pt x="4871" y="2602"/>
                    <a:pt x="4971" y="2535"/>
                  </a:cubicBezTo>
                  <a:cubicBezTo>
                    <a:pt x="5071" y="2502"/>
                    <a:pt x="5171" y="2435"/>
                    <a:pt x="5304" y="2335"/>
                  </a:cubicBezTo>
                  <a:lnTo>
                    <a:pt x="5404" y="2202"/>
                  </a:lnTo>
                  <a:cubicBezTo>
                    <a:pt x="5471" y="2135"/>
                    <a:pt x="5538" y="2035"/>
                    <a:pt x="5571" y="2002"/>
                  </a:cubicBezTo>
                  <a:cubicBezTo>
                    <a:pt x="5638" y="1968"/>
                    <a:pt x="5671" y="1968"/>
                    <a:pt x="5705" y="1935"/>
                  </a:cubicBezTo>
                  <a:cubicBezTo>
                    <a:pt x="5838" y="1835"/>
                    <a:pt x="6038" y="1701"/>
                    <a:pt x="6071" y="1501"/>
                  </a:cubicBezTo>
                  <a:lnTo>
                    <a:pt x="6238" y="1134"/>
                  </a:lnTo>
                  <a:cubicBezTo>
                    <a:pt x="6238" y="1101"/>
                    <a:pt x="6305" y="1034"/>
                    <a:pt x="6305" y="1001"/>
                  </a:cubicBezTo>
                  <a:cubicBezTo>
                    <a:pt x="6372" y="767"/>
                    <a:pt x="6405" y="467"/>
                    <a:pt x="6305" y="167"/>
                  </a:cubicBezTo>
                  <a:lnTo>
                    <a:pt x="6238" y="134"/>
                  </a:lnTo>
                  <a:cubicBezTo>
                    <a:pt x="6205" y="100"/>
                    <a:pt x="6071" y="0"/>
                    <a:pt x="5905" y="0"/>
                  </a:cubicBezTo>
                  <a:close/>
                </a:path>
              </a:pathLst>
            </a:custGeom>
            <a:grpFill/>
            <a:ln>
              <a:solidFill>
                <a:schemeClr val="tx1"/>
              </a:solidFill>
            </a:ln>
            <a:effectLst>
              <a:outerShdw blurRad="57150" dist="19050" dir="5400000" algn="bl" rotWithShape="0">
                <a:srgbClr val="000000">
                  <a:alpha val="33000"/>
                </a:srgbClr>
              </a:outerShdw>
            </a:effectLst>
          </p:spPr>
          <p:txBody>
            <a:bodyPr spcFirstLastPara="1" wrap="square" lIns="121900" tIns="121900" rIns="121900" bIns="121900" anchor="ctr" anchorCtr="0">
              <a:noAutofit/>
            </a:bodyPr>
            <a:lstStyle/>
            <a:p>
              <a:endParaRPr sz="1867"/>
            </a:p>
          </p:txBody>
        </p:sp>
        <p:sp>
          <p:nvSpPr>
            <p:cNvPr id="3383" name="Google Shape;3383;p51"/>
            <p:cNvSpPr/>
            <p:nvPr/>
          </p:nvSpPr>
          <p:spPr>
            <a:xfrm>
              <a:off x="3250825" y="2255400"/>
              <a:ext cx="50900" cy="75075"/>
            </a:xfrm>
            <a:custGeom>
              <a:avLst/>
              <a:gdLst/>
              <a:ahLst/>
              <a:cxnLst/>
              <a:rect l="l" t="t" r="r" b="b"/>
              <a:pathLst>
                <a:path w="2036" h="3003" extrusionOk="0">
                  <a:moveTo>
                    <a:pt x="1635" y="0"/>
                  </a:moveTo>
                  <a:cubicBezTo>
                    <a:pt x="1368" y="0"/>
                    <a:pt x="1268" y="167"/>
                    <a:pt x="1135" y="334"/>
                  </a:cubicBezTo>
                  <a:cubicBezTo>
                    <a:pt x="1101" y="367"/>
                    <a:pt x="1101" y="400"/>
                    <a:pt x="1068" y="467"/>
                  </a:cubicBezTo>
                  <a:cubicBezTo>
                    <a:pt x="468" y="634"/>
                    <a:pt x="1" y="1368"/>
                    <a:pt x="101" y="2002"/>
                  </a:cubicBezTo>
                  <a:cubicBezTo>
                    <a:pt x="101" y="2035"/>
                    <a:pt x="134" y="2068"/>
                    <a:pt x="167" y="2168"/>
                  </a:cubicBezTo>
                  <a:cubicBezTo>
                    <a:pt x="134" y="2235"/>
                    <a:pt x="134" y="2335"/>
                    <a:pt x="134" y="2402"/>
                  </a:cubicBezTo>
                  <a:cubicBezTo>
                    <a:pt x="134" y="2635"/>
                    <a:pt x="267" y="2835"/>
                    <a:pt x="468" y="2969"/>
                  </a:cubicBezTo>
                  <a:lnTo>
                    <a:pt x="568" y="2835"/>
                  </a:lnTo>
                  <a:lnTo>
                    <a:pt x="634" y="3002"/>
                  </a:lnTo>
                  <a:cubicBezTo>
                    <a:pt x="834" y="2969"/>
                    <a:pt x="968" y="2802"/>
                    <a:pt x="1068" y="2669"/>
                  </a:cubicBezTo>
                  <a:lnTo>
                    <a:pt x="1101" y="2635"/>
                  </a:lnTo>
                  <a:cubicBezTo>
                    <a:pt x="1435" y="2202"/>
                    <a:pt x="1535" y="1735"/>
                    <a:pt x="1735" y="1301"/>
                  </a:cubicBezTo>
                  <a:cubicBezTo>
                    <a:pt x="1802" y="1001"/>
                    <a:pt x="1902" y="734"/>
                    <a:pt x="2002" y="500"/>
                  </a:cubicBezTo>
                  <a:lnTo>
                    <a:pt x="2035" y="400"/>
                  </a:lnTo>
                  <a:lnTo>
                    <a:pt x="2035" y="300"/>
                  </a:lnTo>
                  <a:lnTo>
                    <a:pt x="1969" y="134"/>
                  </a:lnTo>
                  <a:cubicBezTo>
                    <a:pt x="1835" y="33"/>
                    <a:pt x="1768" y="0"/>
                    <a:pt x="1635" y="0"/>
                  </a:cubicBezTo>
                  <a:close/>
                </a:path>
              </a:pathLst>
            </a:custGeom>
            <a:grpFill/>
            <a:ln>
              <a:solidFill>
                <a:schemeClr val="tx1"/>
              </a:solidFill>
            </a:ln>
            <a:effectLst>
              <a:outerShdw blurRad="57150" dist="19050" dir="5400000" algn="bl" rotWithShape="0">
                <a:srgbClr val="000000">
                  <a:alpha val="33000"/>
                </a:srgbClr>
              </a:outerShdw>
            </a:effectLst>
          </p:spPr>
          <p:txBody>
            <a:bodyPr spcFirstLastPara="1" wrap="square" lIns="121900" tIns="121900" rIns="121900" bIns="121900" anchor="ctr" anchorCtr="0">
              <a:noAutofit/>
            </a:bodyPr>
            <a:lstStyle/>
            <a:p>
              <a:endParaRPr sz="1867"/>
            </a:p>
          </p:txBody>
        </p:sp>
        <p:sp>
          <p:nvSpPr>
            <p:cNvPr id="3384" name="Google Shape;3384;p51"/>
            <p:cNvSpPr/>
            <p:nvPr/>
          </p:nvSpPr>
          <p:spPr>
            <a:xfrm>
              <a:off x="3249150" y="2636500"/>
              <a:ext cx="41725" cy="35050"/>
            </a:xfrm>
            <a:custGeom>
              <a:avLst/>
              <a:gdLst/>
              <a:ahLst/>
              <a:cxnLst/>
              <a:rect l="l" t="t" r="r" b="b"/>
              <a:pathLst>
                <a:path w="1669" h="1402" extrusionOk="0">
                  <a:moveTo>
                    <a:pt x="701" y="0"/>
                  </a:moveTo>
                  <a:cubicBezTo>
                    <a:pt x="468" y="0"/>
                    <a:pt x="301" y="134"/>
                    <a:pt x="134" y="267"/>
                  </a:cubicBezTo>
                  <a:cubicBezTo>
                    <a:pt x="34" y="301"/>
                    <a:pt x="1" y="434"/>
                    <a:pt x="1" y="501"/>
                  </a:cubicBezTo>
                  <a:cubicBezTo>
                    <a:pt x="1" y="634"/>
                    <a:pt x="34" y="734"/>
                    <a:pt x="134" y="801"/>
                  </a:cubicBezTo>
                  <a:cubicBezTo>
                    <a:pt x="201" y="868"/>
                    <a:pt x="334" y="934"/>
                    <a:pt x="468" y="934"/>
                  </a:cubicBezTo>
                  <a:cubicBezTo>
                    <a:pt x="535" y="934"/>
                    <a:pt x="635" y="901"/>
                    <a:pt x="701" y="901"/>
                  </a:cubicBezTo>
                  <a:cubicBezTo>
                    <a:pt x="735" y="901"/>
                    <a:pt x="768" y="834"/>
                    <a:pt x="768" y="834"/>
                  </a:cubicBezTo>
                  <a:cubicBezTo>
                    <a:pt x="835" y="834"/>
                    <a:pt x="901" y="801"/>
                    <a:pt x="901" y="801"/>
                  </a:cubicBezTo>
                  <a:lnTo>
                    <a:pt x="901" y="801"/>
                  </a:lnTo>
                  <a:cubicBezTo>
                    <a:pt x="868" y="934"/>
                    <a:pt x="868" y="1101"/>
                    <a:pt x="968" y="1235"/>
                  </a:cubicBezTo>
                  <a:cubicBezTo>
                    <a:pt x="1002" y="1301"/>
                    <a:pt x="1135" y="1335"/>
                    <a:pt x="1202" y="1401"/>
                  </a:cubicBezTo>
                  <a:lnTo>
                    <a:pt x="1235" y="1401"/>
                  </a:lnTo>
                  <a:cubicBezTo>
                    <a:pt x="1569" y="1401"/>
                    <a:pt x="1602" y="1068"/>
                    <a:pt x="1602" y="968"/>
                  </a:cubicBezTo>
                  <a:lnTo>
                    <a:pt x="1602" y="901"/>
                  </a:lnTo>
                  <a:cubicBezTo>
                    <a:pt x="1669" y="801"/>
                    <a:pt x="1669" y="768"/>
                    <a:pt x="1669" y="667"/>
                  </a:cubicBezTo>
                  <a:lnTo>
                    <a:pt x="1669" y="601"/>
                  </a:lnTo>
                  <a:lnTo>
                    <a:pt x="1669" y="567"/>
                  </a:lnTo>
                  <a:cubicBezTo>
                    <a:pt x="1635" y="501"/>
                    <a:pt x="1669" y="401"/>
                    <a:pt x="1535" y="267"/>
                  </a:cubicBezTo>
                  <a:cubicBezTo>
                    <a:pt x="1502" y="167"/>
                    <a:pt x="1368" y="134"/>
                    <a:pt x="1302" y="134"/>
                  </a:cubicBezTo>
                  <a:cubicBezTo>
                    <a:pt x="1202" y="134"/>
                    <a:pt x="1135" y="100"/>
                    <a:pt x="1002" y="67"/>
                  </a:cubicBezTo>
                  <a:cubicBezTo>
                    <a:pt x="968" y="67"/>
                    <a:pt x="868" y="0"/>
                    <a:pt x="835" y="0"/>
                  </a:cubicBezTo>
                  <a:close/>
                </a:path>
              </a:pathLst>
            </a:custGeom>
            <a:grpFill/>
            <a:ln>
              <a:solidFill>
                <a:schemeClr val="tx1"/>
              </a:solidFill>
            </a:ln>
            <a:effectLst>
              <a:outerShdw blurRad="57150" dist="19050" dir="5400000" algn="bl" rotWithShape="0">
                <a:srgbClr val="000000">
                  <a:alpha val="33000"/>
                </a:srgbClr>
              </a:outerShdw>
            </a:effectLst>
          </p:spPr>
          <p:txBody>
            <a:bodyPr spcFirstLastPara="1" wrap="square" lIns="121900" tIns="121900" rIns="121900" bIns="121900" anchor="ctr" anchorCtr="0">
              <a:noAutofit/>
            </a:bodyPr>
            <a:lstStyle/>
            <a:p>
              <a:endParaRPr sz="1867"/>
            </a:p>
          </p:txBody>
        </p:sp>
      </p:grpSp>
      <p:sp>
        <p:nvSpPr>
          <p:cNvPr id="3388" name="Google Shape;3388;p51"/>
          <p:cNvSpPr txBox="1">
            <a:spLocks noGrp="1"/>
          </p:cNvSpPr>
          <p:nvPr>
            <p:ph type="body" idx="4294967295"/>
          </p:nvPr>
        </p:nvSpPr>
        <p:spPr>
          <a:xfrm>
            <a:off x="3612859" y="4637206"/>
            <a:ext cx="1231453" cy="250052"/>
          </a:xfrm>
          <a:prstGeom prst="rect">
            <a:avLst/>
          </a:prstGeom>
          <a:ln>
            <a:noFill/>
          </a:ln>
        </p:spPr>
        <p:txBody>
          <a:bodyPr spcFirstLastPara="1" vert="horz" wrap="square" lIns="121900" tIns="121900" rIns="121900" bIns="121900" rtlCol="0" anchor="ctr" anchorCtr="0">
            <a:noAutofit/>
          </a:bodyPr>
          <a:lstStyle/>
          <a:p>
            <a:pPr marL="0" indent="0">
              <a:lnSpc>
                <a:spcPct val="100000"/>
              </a:lnSpc>
              <a:spcBef>
                <a:spcPts val="0"/>
              </a:spcBef>
              <a:buNone/>
            </a:pPr>
            <a:r>
              <a:rPr lang="vi-VN" dirty="0">
                <a:solidFill>
                  <a:schemeClr val="tx1"/>
                </a:solidFill>
                <a:latin typeface="Times  New Roman"/>
              </a:rPr>
              <a:t>1764</a:t>
            </a:r>
            <a:endParaRPr dirty="0">
              <a:solidFill>
                <a:schemeClr val="tx1"/>
              </a:solidFill>
              <a:latin typeface="Times  New Roman"/>
            </a:endParaRPr>
          </a:p>
        </p:txBody>
      </p:sp>
      <p:sp>
        <p:nvSpPr>
          <p:cNvPr id="3391" name="Google Shape;3391;p51"/>
          <p:cNvSpPr/>
          <p:nvPr/>
        </p:nvSpPr>
        <p:spPr>
          <a:xfrm>
            <a:off x="1991181" y="3608729"/>
            <a:ext cx="140608" cy="142847"/>
          </a:xfrm>
          <a:prstGeom prst="rect">
            <a:avLst/>
          </a:prstGeom>
          <a:solidFill>
            <a:schemeClr val="dk2"/>
          </a:solidFill>
          <a:ln>
            <a:solidFill>
              <a:schemeClr val="tx1"/>
            </a:solidFill>
          </a:ln>
        </p:spPr>
        <p:txBody>
          <a:bodyPr spcFirstLastPara="1" wrap="square" lIns="121900" tIns="121900" rIns="121900" bIns="121900" anchor="ctr" anchorCtr="0">
            <a:noAutofit/>
          </a:bodyPr>
          <a:lstStyle/>
          <a:p>
            <a:endParaRPr sz="1867"/>
          </a:p>
        </p:txBody>
      </p:sp>
      <p:sp>
        <p:nvSpPr>
          <p:cNvPr id="3392" name="Google Shape;3392;p51"/>
          <p:cNvSpPr/>
          <p:nvPr/>
        </p:nvSpPr>
        <p:spPr>
          <a:xfrm>
            <a:off x="2678699" y="5098830"/>
            <a:ext cx="140608" cy="142847"/>
          </a:xfrm>
          <a:prstGeom prst="rect">
            <a:avLst/>
          </a:prstGeom>
          <a:solidFill>
            <a:schemeClr val="dk2"/>
          </a:solidFill>
          <a:ln>
            <a:solidFill>
              <a:schemeClr val="tx1"/>
            </a:solidFill>
          </a:ln>
        </p:spPr>
        <p:txBody>
          <a:bodyPr spcFirstLastPara="1" wrap="square" lIns="121900" tIns="121900" rIns="121900" bIns="121900" anchor="ctr" anchorCtr="0">
            <a:noAutofit/>
          </a:bodyPr>
          <a:lstStyle/>
          <a:p>
            <a:endParaRPr sz="1867"/>
          </a:p>
        </p:txBody>
      </p:sp>
      <p:sp>
        <p:nvSpPr>
          <p:cNvPr id="3394" name="Google Shape;3394;p51"/>
          <p:cNvSpPr/>
          <p:nvPr/>
        </p:nvSpPr>
        <p:spPr>
          <a:xfrm>
            <a:off x="1420351" y="4584249"/>
            <a:ext cx="140608" cy="142847"/>
          </a:xfrm>
          <a:prstGeom prst="rect">
            <a:avLst/>
          </a:prstGeom>
          <a:solidFill>
            <a:schemeClr val="dk2"/>
          </a:solidFill>
          <a:ln>
            <a:solidFill>
              <a:schemeClr val="tx1"/>
            </a:solidFill>
          </a:ln>
        </p:spPr>
        <p:txBody>
          <a:bodyPr spcFirstLastPara="1" wrap="square" lIns="121900" tIns="121900" rIns="121900" bIns="121900" anchor="ctr" anchorCtr="0">
            <a:noAutofit/>
          </a:bodyPr>
          <a:lstStyle/>
          <a:p>
            <a:endParaRPr sz="1867"/>
          </a:p>
        </p:txBody>
      </p:sp>
      <p:cxnSp>
        <p:nvCxnSpPr>
          <p:cNvPr id="3395" name="Google Shape;3395;p51"/>
          <p:cNvCxnSpPr>
            <a:cxnSpLocks/>
            <a:stCxn id="3394" idx="3"/>
            <a:endCxn id="15" idx="1"/>
          </p:cNvCxnSpPr>
          <p:nvPr/>
        </p:nvCxnSpPr>
        <p:spPr>
          <a:xfrm flipV="1">
            <a:off x="1560959" y="2590265"/>
            <a:ext cx="1950268" cy="2065408"/>
          </a:xfrm>
          <a:prstGeom prst="bentConnector3">
            <a:avLst>
              <a:gd name="adj1" fmla="val 50000"/>
            </a:avLst>
          </a:prstGeom>
          <a:noFill/>
          <a:ln w="19050" cap="flat" cmpd="sng">
            <a:solidFill>
              <a:schemeClr val="tx1"/>
            </a:solidFill>
            <a:prstDash val="solid"/>
            <a:round/>
            <a:headEnd type="none" w="med" len="med"/>
            <a:tailEnd type="none" w="med" len="med"/>
          </a:ln>
        </p:spPr>
      </p:cxnSp>
      <p:sp>
        <p:nvSpPr>
          <p:cNvPr id="3396" name="Google Shape;3396;p51"/>
          <p:cNvSpPr/>
          <p:nvPr/>
        </p:nvSpPr>
        <p:spPr>
          <a:xfrm>
            <a:off x="1467139" y="4081016"/>
            <a:ext cx="140608" cy="142847"/>
          </a:xfrm>
          <a:prstGeom prst="rect">
            <a:avLst/>
          </a:prstGeom>
          <a:solidFill>
            <a:schemeClr val="dk2"/>
          </a:solidFill>
          <a:ln>
            <a:solidFill>
              <a:schemeClr val="tx1"/>
            </a:solidFill>
          </a:ln>
        </p:spPr>
        <p:txBody>
          <a:bodyPr spcFirstLastPara="1" wrap="square" lIns="121900" tIns="121900" rIns="121900" bIns="121900" anchor="ctr" anchorCtr="0">
            <a:noAutofit/>
          </a:bodyPr>
          <a:lstStyle/>
          <a:p>
            <a:endParaRPr sz="1867"/>
          </a:p>
        </p:txBody>
      </p:sp>
      <p:sp>
        <p:nvSpPr>
          <p:cNvPr id="3398" name="Google Shape;3398;p51"/>
          <p:cNvSpPr/>
          <p:nvPr/>
        </p:nvSpPr>
        <p:spPr>
          <a:xfrm>
            <a:off x="2263457" y="5198792"/>
            <a:ext cx="140608" cy="142847"/>
          </a:xfrm>
          <a:prstGeom prst="rect">
            <a:avLst/>
          </a:prstGeom>
          <a:solidFill>
            <a:schemeClr val="dk2"/>
          </a:solidFill>
          <a:ln>
            <a:solidFill>
              <a:schemeClr val="tx1"/>
            </a:solidFill>
          </a:ln>
        </p:spPr>
        <p:txBody>
          <a:bodyPr spcFirstLastPara="1" wrap="square" lIns="121900" tIns="121900" rIns="121900" bIns="121900" anchor="ctr" anchorCtr="0">
            <a:noAutofit/>
          </a:bodyPr>
          <a:lstStyle/>
          <a:p>
            <a:endParaRPr sz="1867"/>
          </a:p>
        </p:txBody>
      </p:sp>
      <p:cxnSp>
        <p:nvCxnSpPr>
          <p:cNvPr id="3399" name="Google Shape;3399;p51"/>
          <p:cNvCxnSpPr>
            <a:stCxn id="3388" idx="1"/>
            <a:endCxn id="3398" idx="2"/>
          </p:cNvCxnSpPr>
          <p:nvPr/>
        </p:nvCxnSpPr>
        <p:spPr>
          <a:xfrm rot="10800000" flipV="1">
            <a:off x="2333761" y="4762231"/>
            <a:ext cx="1279098" cy="579407"/>
          </a:xfrm>
          <a:prstGeom prst="bentConnector4">
            <a:avLst>
              <a:gd name="adj1" fmla="val 25931"/>
              <a:gd name="adj2" fmla="val 139454"/>
            </a:avLst>
          </a:prstGeom>
          <a:noFill/>
          <a:ln w="19050" cap="flat" cmpd="sng">
            <a:solidFill>
              <a:schemeClr val="tx1"/>
            </a:solidFill>
            <a:prstDash val="solid"/>
            <a:round/>
            <a:headEnd type="none" w="med" len="med"/>
            <a:tailEnd type="none" w="med" len="med"/>
          </a:ln>
        </p:spPr>
      </p:cxnSp>
      <p:sp>
        <p:nvSpPr>
          <p:cNvPr id="7" name="TextBox 6">
            <a:extLst>
              <a:ext uri="{FF2B5EF4-FFF2-40B4-BE49-F238E27FC236}">
                <a16:creationId xmlns:a16="http://schemas.microsoft.com/office/drawing/2014/main" id="{AB3A83C4-A310-20E8-391B-161F1DF17008}"/>
              </a:ext>
            </a:extLst>
          </p:cNvPr>
          <p:cNvSpPr txBox="1"/>
          <p:nvPr/>
        </p:nvSpPr>
        <p:spPr>
          <a:xfrm>
            <a:off x="357188" y="287313"/>
            <a:ext cx="11606256" cy="492443"/>
          </a:xfrm>
          <a:prstGeom prst="rect">
            <a:avLst/>
          </a:prstGeom>
          <a:noFill/>
          <a:ln>
            <a:solidFill>
              <a:schemeClr val="accent2">
                <a:lumMod val="20000"/>
                <a:lumOff val="80000"/>
              </a:schemeClr>
            </a:solidFill>
          </a:ln>
          <a:effectLst>
            <a:glow rad="63500">
              <a:schemeClr val="accent6">
                <a:satMod val="175000"/>
                <a:alpha val="40000"/>
              </a:schemeClr>
            </a:glow>
          </a:effectLst>
          <a:scene3d>
            <a:camera prst="orthographicFront"/>
            <a:lightRig rig="threePt" dir="t"/>
          </a:scene3d>
          <a:sp3d>
            <a:bevelT w="114300" prst="artDeco"/>
          </a:sp3d>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i="0" u="none" strike="noStrike" kern="1200" normalizeH="0" baseline="0" noProof="0" dirty="0" err="1">
                <a:ln w="0"/>
                <a:solidFill>
                  <a:schemeClr val="tx1"/>
                </a:solidFill>
                <a:effectLst>
                  <a:outerShdw blurRad="38100" dist="19050" dir="2700000" algn="tl" rotWithShape="0">
                    <a:schemeClr val="dk1">
                      <a:alpha val="40000"/>
                    </a:schemeClr>
                  </a:outerShdw>
                </a:effectLst>
                <a:uLnTx/>
                <a:uFillTx/>
                <a:latin typeface="Times  New Roman"/>
                <a:ea typeface="+mn-ea"/>
                <a:cs typeface="+mn-cs"/>
              </a:rPr>
              <a:t>Đọc</a:t>
            </a:r>
            <a:r>
              <a:rPr kumimoji="0" lang="en-US" sz="3200" i="0" u="none" strike="noStrike" kern="1200" normalizeH="0" baseline="0" noProof="0" dirty="0">
                <a:ln w="0"/>
                <a:solidFill>
                  <a:schemeClr val="tx1"/>
                </a:solidFill>
                <a:effectLst>
                  <a:outerShdw blurRad="38100" dist="19050" dir="2700000" algn="tl" rotWithShape="0">
                    <a:schemeClr val="dk1">
                      <a:alpha val="40000"/>
                    </a:schemeClr>
                  </a:outerShdw>
                </a:effectLst>
                <a:uLnTx/>
                <a:uFillTx/>
                <a:latin typeface="Times  New Roman"/>
                <a:ea typeface="+mn-ea"/>
                <a:cs typeface="+mn-cs"/>
              </a:rPr>
              <a:t> SGK tr 16 - 17 </a:t>
            </a:r>
            <a:r>
              <a:rPr kumimoji="0" lang="en-US" sz="3200" i="0" u="none" strike="noStrike" kern="1200" normalizeH="0" baseline="0" noProof="0" dirty="0" err="1">
                <a:ln w="0"/>
                <a:solidFill>
                  <a:schemeClr val="tx1"/>
                </a:solidFill>
                <a:effectLst>
                  <a:outerShdw blurRad="38100" dist="19050" dir="2700000" algn="tl" rotWithShape="0">
                    <a:schemeClr val="dk1">
                      <a:alpha val="40000"/>
                    </a:schemeClr>
                  </a:outerShdw>
                </a:effectLst>
                <a:uLnTx/>
                <a:uFillTx/>
                <a:latin typeface="Times  New Roman"/>
                <a:ea typeface="+mn-ea"/>
                <a:cs typeface="+mn-cs"/>
              </a:rPr>
              <a:t>và</a:t>
            </a:r>
            <a:r>
              <a:rPr kumimoji="0" lang="en-US" sz="3200" i="0" u="none" strike="noStrike" kern="1200" normalizeH="0" baseline="0" noProof="0" dirty="0">
                <a:ln w="0"/>
                <a:solidFill>
                  <a:schemeClr val="tx1"/>
                </a:solidFill>
                <a:effectLst>
                  <a:outerShdw blurRad="38100" dist="19050" dir="2700000" algn="tl" rotWithShape="0">
                    <a:schemeClr val="dk1">
                      <a:alpha val="40000"/>
                    </a:schemeClr>
                  </a:outerShdw>
                </a:effectLst>
                <a:uLnTx/>
                <a:uFillTx/>
                <a:latin typeface="Times  New Roman"/>
                <a:ea typeface="+mn-ea"/>
                <a:cs typeface="+mn-cs"/>
              </a:rPr>
              <a:t> </a:t>
            </a:r>
            <a:r>
              <a:rPr kumimoji="0" lang="en-US" sz="3200" i="0" u="none" strike="noStrike" kern="1200" normalizeH="0" baseline="0" noProof="0" dirty="0" err="1" smtClean="0">
                <a:ln w="0"/>
                <a:solidFill>
                  <a:schemeClr val="tx1"/>
                </a:solidFill>
                <a:effectLst>
                  <a:outerShdw blurRad="38100" dist="19050" dir="2700000" algn="tl" rotWithShape="0">
                    <a:schemeClr val="dk1">
                      <a:alpha val="40000"/>
                    </a:schemeClr>
                  </a:outerShdw>
                </a:effectLst>
                <a:uLnTx/>
                <a:uFillTx/>
                <a:latin typeface="Times  New Roman"/>
                <a:ea typeface="+mn-ea"/>
                <a:cs typeface="+mn-cs"/>
              </a:rPr>
              <a:t>hoàn</a:t>
            </a:r>
            <a:r>
              <a:rPr kumimoji="0" lang="en-US" sz="3200" i="0" u="none" strike="noStrike" kern="1200" normalizeH="0" noProof="0" dirty="0" smtClean="0">
                <a:ln w="0"/>
                <a:solidFill>
                  <a:schemeClr val="tx1"/>
                </a:solidFill>
                <a:effectLst>
                  <a:outerShdw blurRad="38100" dist="19050" dir="2700000" algn="tl" rotWithShape="0">
                    <a:schemeClr val="dk1">
                      <a:alpha val="40000"/>
                    </a:schemeClr>
                  </a:outerShdw>
                </a:effectLst>
                <a:uLnTx/>
                <a:uFillTx/>
                <a:latin typeface="Times  New Roman"/>
                <a:ea typeface="+mn-ea"/>
                <a:cs typeface="+mn-cs"/>
              </a:rPr>
              <a:t> </a:t>
            </a:r>
            <a:r>
              <a:rPr kumimoji="0" lang="en-US" sz="3200" i="0" u="none" strike="noStrike" kern="1200" normalizeH="0" noProof="0" dirty="0" err="1" smtClean="0">
                <a:ln w="0"/>
                <a:solidFill>
                  <a:schemeClr val="tx1"/>
                </a:solidFill>
                <a:effectLst>
                  <a:outerShdw blurRad="38100" dist="19050" dir="2700000" algn="tl" rotWithShape="0">
                    <a:schemeClr val="dk1">
                      <a:alpha val="40000"/>
                    </a:schemeClr>
                  </a:outerShdw>
                </a:effectLst>
                <a:uLnTx/>
                <a:uFillTx/>
                <a:latin typeface="Times  New Roman"/>
                <a:ea typeface="+mn-ea"/>
                <a:cs typeface="+mn-cs"/>
              </a:rPr>
              <a:t>thiện</a:t>
            </a:r>
            <a:r>
              <a:rPr kumimoji="0" lang="en-US" sz="3200" i="0" u="none" strike="noStrike" kern="1200" normalizeH="0" noProof="0" dirty="0" smtClean="0">
                <a:ln w="0"/>
                <a:solidFill>
                  <a:schemeClr val="tx1"/>
                </a:solidFill>
                <a:effectLst>
                  <a:outerShdw blurRad="38100" dist="19050" dir="2700000" algn="tl" rotWithShape="0">
                    <a:schemeClr val="dk1">
                      <a:alpha val="40000"/>
                    </a:schemeClr>
                  </a:outerShdw>
                </a:effectLst>
                <a:uLnTx/>
                <a:uFillTx/>
                <a:latin typeface="Times  New Roman"/>
                <a:ea typeface="+mn-ea"/>
                <a:cs typeface="+mn-cs"/>
              </a:rPr>
              <a:t> </a:t>
            </a:r>
            <a:r>
              <a:rPr kumimoji="0" lang="en-US" sz="3200" i="0" u="none" strike="noStrike" kern="1200" normalizeH="0" noProof="0" dirty="0" err="1" smtClean="0">
                <a:ln w="0"/>
                <a:solidFill>
                  <a:schemeClr val="tx1"/>
                </a:solidFill>
                <a:effectLst>
                  <a:outerShdw blurRad="38100" dist="19050" dir="2700000" algn="tl" rotWithShape="0">
                    <a:schemeClr val="dk1">
                      <a:alpha val="40000"/>
                    </a:schemeClr>
                  </a:outerShdw>
                </a:effectLst>
                <a:uLnTx/>
                <a:uFillTx/>
                <a:latin typeface="Times  New Roman"/>
                <a:ea typeface="+mn-ea"/>
                <a:cs typeface="+mn-cs"/>
              </a:rPr>
              <a:t>bảng</a:t>
            </a:r>
            <a:r>
              <a:rPr kumimoji="0" lang="en-US" sz="3200" i="0" u="none" strike="noStrike" kern="1200" normalizeH="0" noProof="0" dirty="0" smtClean="0">
                <a:ln w="0"/>
                <a:solidFill>
                  <a:schemeClr val="tx1"/>
                </a:solidFill>
                <a:effectLst>
                  <a:outerShdw blurRad="38100" dist="19050" dir="2700000" algn="tl" rotWithShape="0">
                    <a:schemeClr val="dk1">
                      <a:alpha val="40000"/>
                    </a:schemeClr>
                  </a:outerShdw>
                </a:effectLst>
                <a:uLnTx/>
                <a:uFillTx/>
                <a:latin typeface="Times  New Roman"/>
                <a:ea typeface="+mn-ea"/>
                <a:cs typeface="+mn-cs"/>
              </a:rPr>
              <a:t> </a:t>
            </a:r>
            <a:r>
              <a:rPr kumimoji="0" lang="en-US" sz="3200" i="0" u="none" strike="noStrike" kern="1200" normalizeH="0" noProof="0" dirty="0" err="1" smtClean="0">
                <a:ln w="0"/>
                <a:solidFill>
                  <a:schemeClr val="tx1"/>
                </a:solidFill>
                <a:effectLst>
                  <a:outerShdw blurRad="38100" dist="19050" dir="2700000" algn="tl" rotWithShape="0">
                    <a:schemeClr val="dk1">
                      <a:alpha val="40000"/>
                    </a:schemeClr>
                  </a:outerShdw>
                </a:effectLst>
                <a:uLnTx/>
                <a:uFillTx/>
                <a:latin typeface="Times  New Roman"/>
                <a:ea typeface="+mn-ea"/>
                <a:cs typeface="+mn-cs"/>
              </a:rPr>
              <a:t>niên</a:t>
            </a:r>
            <a:r>
              <a:rPr kumimoji="0" lang="en-US" sz="3200" i="0" u="none" strike="noStrike" kern="1200" normalizeH="0" noProof="0" dirty="0" smtClean="0">
                <a:ln w="0"/>
                <a:solidFill>
                  <a:schemeClr val="tx1"/>
                </a:solidFill>
                <a:effectLst>
                  <a:outerShdw blurRad="38100" dist="19050" dir="2700000" algn="tl" rotWithShape="0">
                    <a:schemeClr val="dk1">
                      <a:alpha val="40000"/>
                    </a:schemeClr>
                  </a:outerShdw>
                </a:effectLst>
                <a:uLnTx/>
                <a:uFillTx/>
                <a:latin typeface="Times  New Roman"/>
                <a:ea typeface="+mn-ea"/>
                <a:cs typeface="+mn-cs"/>
              </a:rPr>
              <a:t> </a:t>
            </a:r>
            <a:r>
              <a:rPr kumimoji="0" lang="en-US" sz="3200" i="0" u="none" strike="noStrike" kern="1200" normalizeH="0" noProof="0" dirty="0" err="1" smtClean="0">
                <a:ln w="0"/>
                <a:solidFill>
                  <a:schemeClr val="tx1"/>
                </a:solidFill>
                <a:effectLst>
                  <a:outerShdw blurRad="38100" dist="19050" dir="2700000" algn="tl" rotWithShape="0">
                    <a:schemeClr val="dk1">
                      <a:alpha val="40000"/>
                    </a:schemeClr>
                  </a:outerShdw>
                </a:effectLst>
                <a:uLnTx/>
                <a:uFillTx/>
                <a:latin typeface="Times  New Roman"/>
                <a:ea typeface="+mn-ea"/>
                <a:cs typeface="+mn-cs"/>
              </a:rPr>
              <a:t>biểu</a:t>
            </a:r>
            <a:r>
              <a:rPr kumimoji="0" lang="en-US" sz="3200" i="0" u="none" strike="noStrike" kern="1200" normalizeH="0" noProof="0" dirty="0" smtClean="0">
                <a:ln w="0"/>
                <a:solidFill>
                  <a:schemeClr val="tx1"/>
                </a:solidFill>
                <a:effectLst>
                  <a:outerShdw blurRad="38100" dist="19050" dir="2700000" algn="tl" rotWithShape="0">
                    <a:schemeClr val="dk1">
                      <a:alpha val="40000"/>
                    </a:schemeClr>
                  </a:outerShdw>
                </a:effectLst>
                <a:uLnTx/>
                <a:uFillTx/>
                <a:latin typeface="Times  New Roman"/>
                <a:ea typeface="+mn-ea"/>
                <a:cs typeface="+mn-cs"/>
              </a:rPr>
              <a:t> </a:t>
            </a:r>
            <a:r>
              <a:rPr kumimoji="0" lang="en-US" sz="3200" i="0" u="none" strike="noStrike" kern="1200" normalizeH="0" noProof="0" dirty="0" err="1" smtClean="0">
                <a:ln w="0"/>
                <a:solidFill>
                  <a:schemeClr val="tx1"/>
                </a:solidFill>
                <a:effectLst>
                  <a:outerShdw blurRad="38100" dist="19050" dir="2700000" algn="tl" rotWithShape="0">
                    <a:schemeClr val="dk1">
                      <a:alpha val="40000"/>
                    </a:schemeClr>
                  </a:outerShdw>
                </a:effectLst>
                <a:uLnTx/>
                <a:uFillTx/>
                <a:latin typeface="Times  New Roman"/>
                <a:ea typeface="+mn-ea"/>
                <a:cs typeface="+mn-cs"/>
              </a:rPr>
              <a:t>sau</a:t>
            </a:r>
            <a:r>
              <a:rPr kumimoji="0" lang="en-US" sz="3200" i="0" u="none" strike="noStrike" kern="1200" normalizeH="0" noProof="0" dirty="0" smtClean="0">
                <a:ln w="0"/>
                <a:solidFill>
                  <a:schemeClr val="tx1"/>
                </a:solidFill>
                <a:effectLst>
                  <a:outerShdw blurRad="38100" dist="19050" dir="2700000" algn="tl" rotWithShape="0">
                    <a:schemeClr val="dk1">
                      <a:alpha val="40000"/>
                    </a:schemeClr>
                  </a:outerShdw>
                </a:effectLst>
                <a:uLnTx/>
                <a:uFillTx/>
                <a:latin typeface="Times  New Roman"/>
                <a:ea typeface="+mn-ea"/>
                <a:cs typeface="+mn-cs"/>
              </a:rPr>
              <a:t>:</a:t>
            </a:r>
            <a:endParaRPr kumimoji="0" lang="en-US" sz="3200" i="0" u="none" strike="noStrike" kern="1200" normalizeH="0" baseline="0" noProof="0" dirty="0">
              <a:ln w="0"/>
              <a:solidFill>
                <a:schemeClr val="tx1"/>
              </a:solidFill>
              <a:effectLst>
                <a:outerShdw blurRad="38100" dist="19050" dir="2700000" algn="tl" rotWithShape="0">
                  <a:schemeClr val="dk1">
                    <a:alpha val="40000"/>
                  </a:schemeClr>
                </a:outerShdw>
              </a:effectLst>
              <a:uLnTx/>
              <a:uFillTx/>
              <a:latin typeface="Times  New Roman"/>
              <a:ea typeface="+mn-ea"/>
              <a:cs typeface="+mn-cs"/>
            </a:endParaRPr>
          </a:p>
        </p:txBody>
      </p:sp>
      <p:sp>
        <p:nvSpPr>
          <p:cNvPr id="15" name="Google Shape;3388;p51">
            <a:extLst>
              <a:ext uri="{FF2B5EF4-FFF2-40B4-BE49-F238E27FC236}">
                <a16:creationId xmlns:a16="http://schemas.microsoft.com/office/drawing/2014/main" id="{8CEA3CE9-DB1A-5D36-CAA4-0B8A661D9B5D}"/>
              </a:ext>
            </a:extLst>
          </p:cNvPr>
          <p:cNvSpPr txBox="1">
            <a:spLocks/>
          </p:cNvSpPr>
          <p:nvPr/>
        </p:nvSpPr>
        <p:spPr>
          <a:xfrm>
            <a:off x="3511227" y="2445518"/>
            <a:ext cx="1651797" cy="289493"/>
          </a:xfrm>
          <a:prstGeom prst="rect">
            <a:avLst/>
          </a:prstGeom>
          <a:ln>
            <a:noFill/>
          </a:ln>
        </p:spPr>
        <p:txBody>
          <a:bodyPr spcFirstLastPara="1" vert="horz" wrap="square" lIns="121900" tIns="121900" rIns="121900" bIns="12190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ClrTx/>
              <a:buFont typeface="Arial" panose="020B0604020202020204" pitchFamily="34" charset="0"/>
              <a:buNone/>
            </a:pPr>
            <a:r>
              <a:rPr lang="vi-VN" dirty="0">
                <a:solidFill>
                  <a:schemeClr val="tx1"/>
                </a:solidFill>
                <a:latin typeface="Times  New Roman"/>
              </a:rPr>
              <a:t>1784</a:t>
            </a:r>
          </a:p>
        </p:txBody>
      </p:sp>
      <p:graphicFrame>
        <p:nvGraphicFramePr>
          <p:cNvPr id="25" name="Table 25">
            <a:extLst>
              <a:ext uri="{FF2B5EF4-FFF2-40B4-BE49-F238E27FC236}">
                <a16:creationId xmlns:a16="http://schemas.microsoft.com/office/drawing/2014/main" id="{5B7F0E42-A413-C7EC-FA2B-6283A9EE13C9}"/>
              </a:ext>
            </a:extLst>
          </p:cNvPr>
          <p:cNvGraphicFramePr>
            <a:graphicFrameLocks noGrp="1"/>
          </p:cNvGraphicFramePr>
          <p:nvPr>
            <p:extLst>
              <p:ext uri="{D42A27DB-BD31-4B8C-83A1-F6EECF244321}">
                <p14:modId xmlns:p14="http://schemas.microsoft.com/office/powerpoint/2010/main" val="796563735"/>
              </p:ext>
            </p:extLst>
          </p:nvPr>
        </p:nvGraphicFramePr>
        <p:xfrm>
          <a:off x="5477115" y="1851788"/>
          <a:ext cx="6334434" cy="3920408"/>
        </p:xfrm>
        <a:graphic>
          <a:graphicData uri="http://schemas.openxmlformats.org/drawingml/2006/table">
            <a:tbl>
              <a:tblPr firstRow="1" bandRow="1">
                <a:tableStyleId>{5940675A-B579-460E-94D1-54222C63F5DA}</a:tableStyleId>
              </a:tblPr>
              <a:tblGrid>
                <a:gridCol w="1681368">
                  <a:extLst>
                    <a:ext uri="{9D8B030D-6E8A-4147-A177-3AD203B41FA5}">
                      <a16:colId xmlns:a16="http://schemas.microsoft.com/office/drawing/2014/main" val="55967359"/>
                    </a:ext>
                  </a:extLst>
                </a:gridCol>
                <a:gridCol w="4653066">
                  <a:extLst>
                    <a:ext uri="{9D8B030D-6E8A-4147-A177-3AD203B41FA5}">
                      <a16:colId xmlns:a16="http://schemas.microsoft.com/office/drawing/2014/main" val="1760833741"/>
                    </a:ext>
                  </a:extLst>
                </a:gridCol>
              </a:tblGrid>
              <a:tr h="980102">
                <a:tc>
                  <a:txBody>
                    <a:bodyPr/>
                    <a:lstStyle/>
                    <a:p>
                      <a:pPr algn="ctr"/>
                      <a:r>
                        <a:rPr lang="vi-VN" sz="2400" b="1" dirty="0">
                          <a:latin typeface="Times  New Roman"/>
                        </a:rPr>
                        <a:t>Thời gian</a:t>
                      </a:r>
                      <a:endParaRPr lang="vi-VN" sz="2400" b="1" dirty="0">
                        <a:solidFill>
                          <a:schemeClr val="accent5">
                            <a:lumMod val="75000"/>
                          </a:schemeClr>
                        </a:solidFill>
                        <a:latin typeface="Times  New Roman"/>
                      </a:endParaRPr>
                    </a:p>
                  </a:txBody>
                  <a:tcPr/>
                </a:tc>
                <a:tc>
                  <a:txBody>
                    <a:bodyPr/>
                    <a:lstStyle/>
                    <a:p>
                      <a:pPr algn="ctr"/>
                      <a:r>
                        <a:rPr lang="vi-VN" sz="2400" b="1" dirty="0">
                          <a:latin typeface="Times  New Roman"/>
                        </a:rPr>
                        <a:t>Thành tựu</a:t>
                      </a:r>
                      <a:endParaRPr lang="vi-VN" sz="2400" b="1" dirty="0">
                        <a:solidFill>
                          <a:schemeClr val="accent5">
                            <a:lumMod val="75000"/>
                          </a:schemeClr>
                        </a:solidFill>
                        <a:latin typeface="Times  New Roman"/>
                      </a:endParaRPr>
                    </a:p>
                  </a:txBody>
                  <a:tcPr/>
                </a:tc>
                <a:extLst>
                  <a:ext uri="{0D108BD9-81ED-4DB2-BD59-A6C34878D82A}">
                    <a16:rowId xmlns:a16="http://schemas.microsoft.com/office/drawing/2014/main" val="3725551961"/>
                  </a:ext>
                </a:extLst>
              </a:tr>
              <a:tr h="980102">
                <a:tc>
                  <a:txBody>
                    <a:bodyPr/>
                    <a:lstStyle/>
                    <a:p>
                      <a:endParaRPr lang="vi-VN" sz="2400" dirty="0">
                        <a:solidFill>
                          <a:schemeClr val="accent5">
                            <a:lumMod val="75000"/>
                          </a:schemeClr>
                        </a:solidFill>
                        <a:latin typeface="Times  New Roman"/>
                      </a:endParaRPr>
                    </a:p>
                  </a:txBody>
                  <a:tcPr/>
                </a:tc>
                <a:tc>
                  <a:txBody>
                    <a:bodyPr/>
                    <a:lstStyle/>
                    <a:p>
                      <a:endParaRPr lang="vi-VN" sz="2400">
                        <a:solidFill>
                          <a:schemeClr val="accent5">
                            <a:lumMod val="75000"/>
                          </a:schemeClr>
                        </a:solidFill>
                        <a:latin typeface="Times  New Roman"/>
                      </a:endParaRPr>
                    </a:p>
                  </a:txBody>
                  <a:tcPr/>
                </a:tc>
                <a:extLst>
                  <a:ext uri="{0D108BD9-81ED-4DB2-BD59-A6C34878D82A}">
                    <a16:rowId xmlns:a16="http://schemas.microsoft.com/office/drawing/2014/main" val="4244630437"/>
                  </a:ext>
                </a:extLst>
              </a:tr>
              <a:tr h="980102">
                <a:tc>
                  <a:txBody>
                    <a:bodyPr/>
                    <a:lstStyle/>
                    <a:p>
                      <a:endParaRPr lang="vi-VN" sz="2400" dirty="0">
                        <a:solidFill>
                          <a:schemeClr val="accent5">
                            <a:lumMod val="75000"/>
                          </a:schemeClr>
                        </a:solidFill>
                        <a:latin typeface="Times  New Roman"/>
                      </a:endParaRPr>
                    </a:p>
                  </a:txBody>
                  <a:tcPr/>
                </a:tc>
                <a:tc>
                  <a:txBody>
                    <a:bodyPr/>
                    <a:lstStyle/>
                    <a:p>
                      <a:endParaRPr lang="vi-VN" sz="2400" dirty="0">
                        <a:solidFill>
                          <a:schemeClr val="accent5">
                            <a:lumMod val="75000"/>
                          </a:schemeClr>
                        </a:solidFill>
                        <a:latin typeface="Times  New Roman"/>
                      </a:endParaRPr>
                    </a:p>
                  </a:txBody>
                  <a:tcPr/>
                </a:tc>
                <a:extLst>
                  <a:ext uri="{0D108BD9-81ED-4DB2-BD59-A6C34878D82A}">
                    <a16:rowId xmlns:a16="http://schemas.microsoft.com/office/drawing/2014/main" val="1935568070"/>
                  </a:ext>
                </a:extLst>
              </a:tr>
              <a:tr h="980102">
                <a:tc>
                  <a:txBody>
                    <a:bodyPr/>
                    <a:lstStyle/>
                    <a:p>
                      <a:endParaRPr lang="vi-VN" sz="2400" dirty="0">
                        <a:solidFill>
                          <a:schemeClr val="accent5">
                            <a:lumMod val="75000"/>
                          </a:schemeClr>
                        </a:solidFill>
                        <a:latin typeface="Times  New Roman"/>
                      </a:endParaRPr>
                    </a:p>
                  </a:txBody>
                  <a:tcPr/>
                </a:tc>
                <a:tc>
                  <a:txBody>
                    <a:bodyPr/>
                    <a:lstStyle/>
                    <a:p>
                      <a:endParaRPr lang="vi-VN" sz="2400" dirty="0">
                        <a:solidFill>
                          <a:schemeClr val="accent5">
                            <a:lumMod val="75000"/>
                          </a:schemeClr>
                        </a:solidFill>
                        <a:latin typeface="Times  New Roman"/>
                      </a:endParaRPr>
                    </a:p>
                  </a:txBody>
                  <a:tcPr/>
                </a:tc>
                <a:extLst>
                  <a:ext uri="{0D108BD9-81ED-4DB2-BD59-A6C34878D82A}">
                    <a16:rowId xmlns:a16="http://schemas.microsoft.com/office/drawing/2014/main" val="4041070990"/>
                  </a:ext>
                </a:extLst>
              </a:tr>
            </a:tbl>
          </a:graphicData>
        </a:graphic>
      </p:graphicFrame>
      <p:cxnSp>
        <p:nvCxnSpPr>
          <p:cNvPr id="54" name="Google Shape;3399;p51"/>
          <p:cNvCxnSpPr/>
          <p:nvPr/>
        </p:nvCxnSpPr>
        <p:spPr>
          <a:xfrm rot="10800000" flipV="1">
            <a:off x="2398169" y="3672178"/>
            <a:ext cx="1214690" cy="1150111"/>
          </a:xfrm>
          <a:prstGeom prst="bentConnector3">
            <a:avLst>
              <a:gd name="adj1" fmla="val 50000"/>
            </a:avLst>
          </a:prstGeom>
          <a:noFill/>
          <a:ln w="19050" cap="flat" cmpd="sng">
            <a:solidFill>
              <a:schemeClr val="tx1"/>
            </a:solidFill>
            <a:prstDash val="solid"/>
            <a:round/>
            <a:headEnd type="none" w="med" len="med"/>
            <a:tailEnd type="none" w="med" len="med"/>
          </a:ln>
        </p:spPr>
      </p:cxnSp>
      <p:sp>
        <p:nvSpPr>
          <p:cNvPr id="58" name="Google Shape;3398;p51"/>
          <p:cNvSpPr/>
          <p:nvPr/>
        </p:nvSpPr>
        <p:spPr>
          <a:xfrm>
            <a:off x="2344417" y="4736808"/>
            <a:ext cx="140608" cy="142847"/>
          </a:xfrm>
          <a:prstGeom prst="rect">
            <a:avLst/>
          </a:prstGeom>
          <a:solidFill>
            <a:schemeClr val="dk2"/>
          </a:solidFill>
          <a:ln>
            <a:solidFill>
              <a:schemeClr val="tx1"/>
            </a:solidFill>
          </a:ln>
        </p:spPr>
        <p:txBody>
          <a:bodyPr spcFirstLastPara="1" wrap="square" lIns="121900" tIns="121900" rIns="121900" bIns="121900" anchor="ctr" anchorCtr="0">
            <a:noAutofit/>
          </a:bodyPr>
          <a:lstStyle/>
          <a:p>
            <a:endParaRPr sz="1867"/>
          </a:p>
        </p:txBody>
      </p:sp>
      <p:sp>
        <p:nvSpPr>
          <p:cNvPr id="61" name="Google Shape;3388;p51"/>
          <p:cNvSpPr txBox="1">
            <a:spLocks/>
          </p:cNvSpPr>
          <p:nvPr/>
        </p:nvSpPr>
        <p:spPr>
          <a:xfrm>
            <a:off x="3511227" y="3575013"/>
            <a:ext cx="1231453" cy="250052"/>
          </a:xfrm>
          <a:prstGeom prst="rect">
            <a:avLst/>
          </a:prstGeom>
          <a:ln>
            <a:noFill/>
          </a:ln>
        </p:spPr>
        <p:txBody>
          <a:bodyPr spcFirstLastPara="1" vert="horz" wrap="square" lIns="121900" tIns="121900" rIns="121900" bIns="12190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ClrTx/>
              <a:buFont typeface="Arial" panose="020B0604020202020204" pitchFamily="34" charset="0"/>
              <a:buNone/>
            </a:pPr>
            <a:r>
              <a:rPr lang="en-US" dirty="0" smtClean="0">
                <a:solidFill>
                  <a:schemeClr val="tx1"/>
                </a:solidFill>
                <a:latin typeface="Times  New Roman"/>
              </a:rPr>
              <a:t>1785</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23"/>
          <p:cNvSpPr>
            <a:spLocks noChangeArrowheads="1"/>
          </p:cNvSpPr>
          <p:nvPr/>
        </p:nvSpPr>
        <p:spPr bwMode="auto">
          <a:xfrm>
            <a:off x="440156" y="1296319"/>
            <a:ext cx="11502190"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defTabSz="912813">
              <a:spcBef>
                <a:spcPct val="20000"/>
              </a:spcBef>
              <a:buChar char="•"/>
              <a:defRPr sz="3200">
                <a:solidFill>
                  <a:schemeClr val="tx1"/>
                </a:solidFill>
                <a:latin typeface="Arial" panose="020B0604020202020204" pitchFamily="34" charset="0"/>
              </a:defRPr>
            </a:lvl1pPr>
            <a:lvl2pPr marL="742950" indent="-285750" defTabSz="912813">
              <a:spcBef>
                <a:spcPct val="20000"/>
              </a:spcBef>
              <a:buChar char="–"/>
              <a:defRPr sz="2800">
                <a:solidFill>
                  <a:schemeClr val="tx1"/>
                </a:solidFill>
                <a:latin typeface="Arial" panose="020B0604020202020204" pitchFamily="34" charset="0"/>
              </a:defRPr>
            </a:lvl2pPr>
            <a:lvl3pPr marL="1143000" indent="-230188" defTabSz="912813">
              <a:spcBef>
                <a:spcPct val="20000"/>
              </a:spcBef>
              <a:buChar char="•"/>
              <a:defRPr sz="2300">
                <a:solidFill>
                  <a:schemeClr val="tx1"/>
                </a:solidFill>
                <a:latin typeface="Arial" panose="020B0604020202020204" pitchFamily="34" charset="0"/>
              </a:defRPr>
            </a:lvl3pPr>
            <a:lvl4pPr marL="1600200" indent="-228600" defTabSz="912813">
              <a:spcBef>
                <a:spcPct val="20000"/>
              </a:spcBef>
              <a:buChar char="–"/>
              <a:defRPr sz="2000">
                <a:solidFill>
                  <a:schemeClr val="tx1"/>
                </a:solidFill>
                <a:latin typeface="Arial" panose="020B0604020202020204" pitchFamily="34" charset="0"/>
              </a:defRPr>
            </a:lvl4pPr>
            <a:lvl5pPr marL="2057400" indent="-228600" defTabSz="912813">
              <a:spcBef>
                <a:spcPct val="20000"/>
              </a:spcBef>
              <a:buChar char="»"/>
              <a:defRPr sz="2000">
                <a:solidFill>
                  <a:schemeClr val="tx1"/>
                </a:solidFill>
                <a:latin typeface="Arial" panose="020B0604020202020204" pitchFamily="34" charset="0"/>
              </a:defRPr>
            </a:lvl5pPr>
            <a:lvl6pPr marL="25146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spcBef>
                <a:spcPct val="0"/>
              </a:spcBef>
              <a:buFontTx/>
              <a:buNone/>
            </a:pPr>
            <a:r>
              <a:rPr lang="en-US" altLang="vi-VN" sz="2800" dirty="0" smtClean="0">
                <a:latin typeface="Times New Roman" panose="02020603050405020304" pitchFamily="18" charset="0"/>
              </a:rPr>
              <a:t>- </a:t>
            </a:r>
            <a:r>
              <a:rPr lang="en-US" altLang="vi-VN" sz="2800" dirty="0" err="1">
                <a:latin typeface="Times New Roman" panose="02020603050405020304" pitchFamily="18" charset="0"/>
              </a:rPr>
              <a:t>Năm</a:t>
            </a:r>
            <a:r>
              <a:rPr lang="en-US" altLang="vi-VN" sz="2800" dirty="0">
                <a:latin typeface="Times New Roman" panose="02020603050405020304" pitchFamily="18" charset="0"/>
              </a:rPr>
              <a:t> 1764 </a:t>
            </a:r>
            <a:r>
              <a:rPr lang="en-US" altLang="vi-VN" sz="2800" dirty="0" err="1">
                <a:latin typeface="Times New Roman" panose="02020603050405020304" pitchFamily="18" charset="0"/>
              </a:rPr>
              <a:t>Giêm</a:t>
            </a:r>
            <a:r>
              <a:rPr lang="en-US" altLang="vi-VN" sz="2800" dirty="0">
                <a:latin typeface="Times New Roman" panose="02020603050405020304" pitchFamily="18" charset="0"/>
              </a:rPr>
              <a:t> Ha-</a:t>
            </a:r>
            <a:r>
              <a:rPr lang="en-US" altLang="vi-VN" sz="2800" dirty="0" err="1">
                <a:latin typeface="Times New Roman" panose="02020603050405020304" pitchFamily="18" charset="0"/>
              </a:rPr>
              <a:t>gri</a:t>
            </a:r>
            <a:r>
              <a:rPr lang="en-US" altLang="vi-VN" sz="2800" dirty="0">
                <a:latin typeface="Times New Roman" panose="02020603050405020304" pitchFamily="18" charset="0"/>
              </a:rPr>
              <a:t>-</a:t>
            </a:r>
            <a:r>
              <a:rPr lang="en-US" altLang="vi-VN" sz="2800" dirty="0" err="1">
                <a:latin typeface="Times New Roman" panose="02020603050405020304" pitchFamily="18" charset="0"/>
              </a:rPr>
              <a:t>vơ</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phát</a:t>
            </a:r>
            <a:r>
              <a:rPr lang="en-US" altLang="vi-VN" sz="2800" dirty="0">
                <a:latin typeface="Times New Roman" panose="02020603050405020304" pitchFamily="18" charset="0"/>
              </a:rPr>
              <a:t> minh </a:t>
            </a:r>
            <a:r>
              <a:rPr lang="en-US" altLang="vi-VN" sz="2800" dirty="0" err="1">
                <a:latin typeface="Times New Roman" panose="02020603050405020304" pitchFamily="18" charset="0"/>
              </a:rPr>
              <a:t>ra</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máy</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kéo</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sợi</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Gien-ni</a:t>
            </a:r>
            <a:r>
              <a:rPr lang="en-US" altLang="vi-VN" sz="2800" dirty="0">
                <a:latin typeface="Times New Roman" panose="02020603050405020304" pitchFamily="18" charset="0"/>
              </a:rPr>
              <a:t>.</a:t>
            </a:r>
          </a:p>
          <a:p>
            <a:pPr algn="just" eaLnBrk="1" hangingPunct="1">
              <a:spcBef>
                <a:spcPct val="0"/>
              </a:spcBef>
              <a:buNone/>
            </a:pPr>
            <a:r>
              <a:rPr lang="en-US" altLang="vi-VN" sz="2800" dirty="0" smtClean="0">
                <a:latin typeface="Times New Roman" panose="02020603050405020304" pitchFamily="18" charset="0"/>
              </a:rPr>
              <a:t>- </a:t>
            </a:r>
            <a:r>
              <a:rPr lang="en-US" altLang="vi-VN" sz="2800" dirty="0" err="1">
                <a:latin typeface="Times New Roman" panose="02020603050405020304" pitchFamily="18" charset="0"/>
              </a:rPr>
              <a:t>Năm</a:t>
            </a:r>
            <a:r>
              <a:rPr lang="en-US" altLang="vi-VN" sz="2800" dirty="0">
                <a:latin typeface="Times New Roman" panose="02020603050405020304" pitchFamily="18" charset="0"/>
              </a:rPr>
              <a:t> 1785 </a:t>
            </a:r>
            <a:r>
              <a:rPr lang="en-US" altLang="vi-VN" sz="2800" dirty="0" err="1">
                <a:latin typeface="Times New Roman" panose="02020603050405020304" pitchFamily="18" charset="0"/>
              </a:rPr>
              <a:t>Ét-mơn</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Các</a:t>
            </a:r>
            <a:r>
              <a:rPr lang="en-US" altLang="vi-VN" sz="2800" dirty="0">
                <a:latin typeface="Times New Roman" panose="02020603050405020304" pitchFamily="18" charset="0"/>
              </a:rPr>
              <a:t>-rai </a:t>
            </a:r>
            <a:r>
              <a:rPr lang="en-US" altLang="vi-VN" sz="2800" dirty="0" err="1">
                <a:latin typeface="Times New Roman" panose="02020603050405020304" pitchFamily="18" charset="0"/>
              </a:rPr>
              <a:t>chế</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tạo</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ra</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máy</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dệt</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đưa</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năng</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suất</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tăng</a:t>
            </a:r>
            <a:r>
              <a:rPr lang="en-US" altLang="vi-VN" sz="2800" dirty="0">
                <a:latin typeface="Times New Roman" panose="02020603050405020304" pitchFamily="18" charset="0"/>
              </a:rPr>
              <a:t> 40 </a:t>
            </a:r>
            <a:r>
              <a:rPr lang="en-US" altLang="vi-VN" sz="2800" dirty="0" err="1">
                <a:latin typeface="Times New Roman" panose="02020603050405020304" pitchFamily="18" charset="0"/>
              </a:rPr>
              <a:t>lần</a:t>
            </a:r>
            <a:r>
              <a:rPr lang="en-US" altLang="vi-VN" sz="2800" dirty="0">
                <a:latin typeface="Times New Roman" panose="02020603050405020304" pitchFamily="18" charset="0"/>
              </a:rPr>
              <a:t>.</a:t>
            </a:r>
          </a:p>
          <a:p>
            <a:pPr algn="just" eaLnBrk="1" hangingPunct="1">
              <a:spcBef>
                <a:spcPct val="0"/>
              </a:spcBef>
              <a:buNone/>
            </a:pPr>
            <a:r>
              <a:rPr lang="en-US" altLang="vi-VN" sz="2800" dirty="0" smtClean="0">
                <a:latin typeface="Times New Roman" panose="02020603050405020304" pitchFamily="18" charset="0"/>
              </a:rPr>
              <a:t>- </a:t>
            </a:r>
            <a:r>
              <a:rPr lang="en-US" altLang="vi-VN" sz="2800" dirty="0" err="1">
                <a:latin typeface="Times New Roman" panose="02020603050405020304" pitchFamily="18" charset="0"/>
              </a:rPr>
              <a:t>Năm</a:t>
            </a:r>
            <a:r>
              <a:rPr lang="en-US" altLang="vi-VN" sz="2800" dirty="0">
                <a:latin typeface="Times New Roman" panose="02020603050405020304" pitchFamily="18" charset="0"/>
              </a:rPr>
              <a:t> 1784 </a:t>
            </a:r>
            <a:r>
              <a:rPr lang="en-US" altLang="vi-VN" sz="2800" dirty="0" err="1">
                <a:latin typeface="Times New Roman" panose="02020603050405020304" pitchFamily="18" charset="0"/>
              </a:rPr>
              <a:t>Giêm</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Oát</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phát</a:t>
            </a:r>
            <a:r>
              <a:rPr lang="en-US" altLang="vi-VN" sz="2800" dirty="0">
                <a:latin typeface="Times New Roman" panose="02020603050405020304" pitchFamily="18" charset="0"/>
              </a:rPr>
              <a:t> minh </a:t>
            </a:r>
            <a:r>
              <a:rPr lang="en-US" altLang="vi-VN" sz="2800" dirty="0" err="1">
                <a:latin typeface="Times New Roman" panose="02020603050405020304" pitchFamily="18" charset="0"/>
              </a:rPr>
              <a:t>ra</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máy</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hơi</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nước</a:t>
            </a:r>
            <a:r>
              <a:rPr lang="en-US" altLang="vi-VN" sz="2800" dirty="0">
                <a:latin typeface="Times New Roman" panose="02020603050405020304" pitchFamily="18" charset="0"/>
              </a:rPr>
              <a:t>.</a:t>
            </a:r>
          </a:p>
        </p:txBody>
      </p:sp>
      <p:pic>
        <p:nvPicPr>
          <p:cNvPr id="7" name="Picture 6">
            <a:extLst>
              <a:ext uri="{FF2B5EF4-FFF2-40B4-BE49-F238E27FC236}">
                <a16:creationId xmlns:a16="http://schemas.microsoft.com/office/drawing/2014/main" id="{B3FB2A89-ADED-3B18-F17F-BCC421CD4C1B}"/>
              </a:ext>
            </a:extLst>
          </p:cNvPr>
          <p:cNvPicPr>
            <a:picLocks noChangeAspect="1"/>
          </p:cNvPicPr>
          <p:nvPr/>
        </p:nvPicPr>
        <p:blipFill>
          <a:blip r:embed="rId2">
            <a:extLst>
              <a:ext uri="{BEBA8EAE-BF5A-486C-A8C5-ECC9F3942E4B}">
                <a14:imgProps xmlns:a14="http://schemas.microsoft.com/office/drawing/2010/main">
                  <a14:imgLayer r:embed="rId3">
                    <a14:imgEffect>
                      <a14:artisticPhotocopy/>
                    </a14:imgEffect>
                  </a14:imgLayer>
                </a14:imgProps>
              </a:ext>
            </a:extLst>
          </a:blip>
          <a:stretch>
            <a:fillRect/>
          </a:stretch>
        </p:blipFill>
        <p:spPr>
          <a:xfrm>
            <a:off x="-76568" y="32226"/>
            <a:ext cx="12268568" cy="887917"/>
          </a:xfrm>
          <a:prstGeom prst="rect">
            <a:avLst/>
          </a:prstGeom>
          <a:scene3d>
            <a:camera prst="orthographicFront"/>
            <a:lightRig rig="threePt" dir="t"/>
          </a:scene3d>
          <a:sp3d>
            <a:bevelT prst="slope"/>
          </a:sp3d>
        </p:spPr>
      </p:pic>
      <p:sp>
        <p:nvSpPr>
          <p:cNvPr id="2" name="Rectangle 1"/>
          <p:cNvSpPr/>
          <p:nvPr/>
        </p:nvSpPr>
        <p:spPr>
          <a:xfrm>
            <a:off x="986942" y="253702"/>
            <a:ext cx="10408619" cy="523220"/>
          </a:xfrm>
          <a:prstGeom prst="rect">
            <a:avLst/>
          </a:prstGeom>
        </p:spPr>
        <p:txBody>
          <a:bodyPr wrap="none">
            <a:spAutoFit/>
          </a:bodyPr>
          <a:lstStyle/>
          <a:p>
            <a:pPr lvl="0" algn="ctr">
              <a:buClrTx/>
              <a:defRPr/>
            </a:pPr>
            <a:r>
              <a:rPr lang="vi-VN" sz="2800" b="1" dirty="0">
                <a:solidFill>
                  <a:schemeClr val="tx1"/>
                </a:solidFill>
                <a:latin typeface="Times  New Roman"/>
              </a:rPr>
              <a:t>1. Những thành tựu tiêu biểu trong Cách mạng công nghiệp</a:t>
            </a:r>
            <a:endParaRPr lang="en-US" sz="2800" b="1" kern="1200" dirty="0">
              <a:solidFill>
                <a:schemeClr val="tx1"/>
              </a:solidFill>
              <a:latin typeface="Times  New Roman"/>
              <a:cs typeface="Times New Roman" panose="02020603050405020304" pitchFamily="18" charset="0"/>
            </a:endParaRPr>
          </a:p>
        </p:txBody>
      </p:sp>
    </p:spTree>
    <p:extLst>
      <p:ext uri="{BB962C8B-B14F-4D97-AF65-F5344CB8AC3E}">
        <p14:creationId xmlns:p14="http://schemas.microsoft.com/office/powerpoint/2010/main" val="113794204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fade">
                                      <p:cBhvr>
                                        <p:cTn id="7" dur="1000"/>
                                        <p:tgtEl>
                                          <p:spTgt spid="12">
                                            <p:txEl>
                                              <p:pRg st="0" end="0"/>
                                            </p:txEl>
                                          </p:spTgt>
                                        </p:tgtEl>
                                      </p:cBhvr>
                                    </p:animEffect>
                                    <p:anim calcmode="lin" valueType="num">
                                      <p:cBhvr>
                                        <p:cTn id="8" dur="1000" fill="hold"/>
                                        <p:tgtEl>
                                          <p:spTgt spid="1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2">
                                            <p:txEl>
                                              <p:pRg st="1" end="1"/>
                                            </p:txEl>
                                          </p:spTgt>
                                        </p:tgtEl>
                                        <p:attrNameLst>
                                          <p:attrName>style.visibility</p:attrName>
                                        </p:attrNameLst>
                                      </p:cBhvr>
                                      <p:to>
                                        <p:strVal val="visible"/>
                                      </p:to>
                                    </p:set>
                                    <p:animEffect transition="in" filter="fade">
                                      <p:cBhvr>
                                        <p:cTn id="14" dur="1000"/>
                                        <p:tgtEl>
                                          <p:spTgt spid="12">
                                            <p:txEl>
                                              <p:pRg st="1" end="1"/>
                                            </p:txEl>
                                          </p:spTgt>
                                        </p:tgtEl>
                                      </p:cBhvr>
                                    </p:animEffect>
                                    <p:anim calcmode="lin" valueType="num">
                                      <p:cBhvr>
                                        <p:cTn id="15" dur="1000" fill="hold"/>
                                        <p:tgtEl>
                                          <p:spTgt spid="12">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1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2">
                                            <p:txEl>
                                              <p:pRg st="2" end="2"/>
                                            </p:txEl>
                                          </p:spTgt>
                                        </p:tgtEl>
                                        <p:attrNameLst>
                                          <p:attrName>style.visibility</p:attrName>
                                        </p:attrNameLst>
                                      </p:cBhvr>
                                      <p:to>
                                        <p:strVal val="visible"/>
                                      </p:to>
                                    </p:set>
                                    <p:animEffect transition="in" filter="fade">
                                      <p:cBhvr>
                                        <p:cTn id="21" dur="1000"/>
                                        <p:tgtEl>
                                          <p:spTgt spid="12">
                                            <p:txEl>
                                              <p:pRg st="2" end="2"/>
                                            </p:txEl>
                                          </p:spTgt>
                                        </p:tgtEl>
                                      </p:cBhvr>
                                    </p:animEffect>
                                    <p:anim calcmode="lin" valueType="num">
                                      <p:cBhvr>
                                        <p:cTn id="22" dur="1000" fill="hold"/>
                                        <p:tgtEl>
                                          <p:spTgt spid="12">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12">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27DC912E-394D-4A90-AA3F-D1FEE9F232A1}"/>
              </a:ext>
            </a:extLst>
          </p:cNvPr>
          <p:cNvGrpSpPr/>
          <p:nvPr/>
        </p:nvGrpSpPr>
        <p:grpSpPr>
          <a:xfrm>
            <a:off x="342900" y="206692"/>
            <a:ext cx="11530013" cy="1189911"/>
            <a:chOff x="976131" y="263842"/>
            <a:chExt cx="10896600" cy="1189911"/>
          </a:xfrm>
          <a:solidFill>
            <a:srgbClr val="E4F6FC"/>
          </a:solidFill>
          <a:effectLst>
            <a:glow rad="139700">
              <a:schemeClr val="accent5">
                <a:satMod val="175000"/>
                <a:alpha val="40000"/>
              </a:schemeClr>
            </a:glow>
          </a:effectLst>
        </p:grpSpPr>
        <p:sp>
          <p:nvSpPr>
            <p:cNvPr id="2" name="Speech Bubble: Rectangle 1">
              <a:extLst>
                <a:ext uri="{FF2B5EF4-FFF2-40B4-BE49-F238E27FC236}">
                  <a16:creationId xmlns:a16="http://schemas.microsoft.com/office/drawing/2014/main" id="{D1AEEEB6-89DF-4475-87AD-E4B47A652B2D}"/>
                </a:ext>
              </a:extLst>
            </p:cNvPr>
            <p:cNvSpPr/>
            <p:nvPr/>
          </p:nvSpPr>
          <p:spPr>
            <a:xfrm>
              <a:off x="976131" y="263842"/>
              <a:ext cx="10896600" cy="1189911"/>
            </a:xfrm>
            <a:prstGeom prst="wedgeRectCallout">
              <a:avLst/>
            </a:prstGeom>
            <a:grpFill/>
            <a:ln>
              <a:noFill/>
            </a:ln>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normalizeH="0" baseline="0" noProof="0">
                <a:ln w="0"/>
                <a:solidFill>
                  <a:schemeClr val="tx1"/>
                </a:solidFill>
                <a:effectLst>
                  <a:outerShdw blurRad="38100" dist="19050" dir="2700000" algn="tl" rotWithShape="0">
                    <a:schemeClr val="dk1">
                      <a:alpha val="40000"/>
                    </a:schemeClr>
                  </a:outerShdw>
                </a:effectLst>
                <a:uLnTx/>
                <a:uFillTx/>
                <a:latin typeface="#9Slide02 Noi dung dai"/>
                <a:ea typeface="+mn-ea"/>
                <a:cs typeface="+mn-cs"/>
              </a:endParaRPr>
            </a:p>
          </p:txBody>
        </p:sp>
        <p:sp>
          <p:nvSpPr>
            <p:cNvPr id="6" name="TextBox 5">
              <a:extLst>
                <a:ext uri="{FF2B5EF4-FFF2-40B4-BE49-F238E27FC236}">
                  <a16:creationId xmlns:a16="http://schemas.microsoft.com/office/drawing/2014/main" id="{83BEBCAE-6F14-4C0A-AAAC-7C203C4EE22E}"/>
                </a:ext>
              </a:extLst>
            </p:cNvPr>
            <p:cNvSpPr txBox="1"/>
            <p:nvPr/>
          </p:nvSpPr>
          <p:spPr>
            <a:xfrm>
              <a:off x="1014231" y="427910"/>
              <a:ext cx="10820400" cy="861774"/>
            </a:xfrm>
            <a:prstGeom prst="rect">
              <a:avLst/>
            </a:prstGeom>
            <a:grpFill/>
            <a:scene3d>
              <a:camera prst="orthographicFront"/>
              <a:lightRig rig="threePt" dir="t"/>
            </a:scene3d>
            <a:sp3d/>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normalizeH="0" baseline="0" noProof="0" dirty="0">
                  <a:ln w="0"/>
                  <a:solidFill>
                    <a:schemeClr val="tx1"/>
                  </a:solidFill>
                  <a:effectLst>
                    <a:outerShdw blurRad="38100" dist="19050" dir="2700000" algn="tl" rotWithShape="0">
                      <a:schemeClr val="dk1">
                        <a:alpha val="40000"/>
                      </a:schemeClr>
                    </a:outerShdw>
                  </a:effectLst>
                  <a:uLnTx/>
                  <a:uFillTx/>
                  <a:latin typeface="Times  New Roman"/>
                  <a:ea typeface="+mn-ea"/>
                  <a:cs typeface="+mn-cs"/>
                </a:rPr>
                <a:t>N</a:t>
              </a:r>
              <a:r>
                <a:rPr kumimoji="0" lang="vi-VN" sz="2800" b="1" i="0" u="none" strike="noStrike" kern="1200" normalizeH="0" baseline="0" noProof="0" dirty="0">
                  <a:ln w="0"/>
                  <a:solidFill>
                    <a:schemeClr val="tx1"/>
                  </a:solidFill>
                  <a:effectLst>
                    <a:outerShdw blurRad="38100" dist="19050" dir="2700000" algn="tl" rotWithShape="0">
                      <a:schemeClr val="dk1">
                        <a:alpha val="40000"/>
                      </a:schemeClr>
                    </a:outerShdw>
                  </a:effectLst>
                  <a:uLnTx/>
                  <a:uFillTx/>
                  <a:latin typeface="Times  New Roman"/>
                  <a:ea typeface="+mn-ea"/>
                  <a:cs typeface="+mn-cs"/>
                </a:rPr>
                <a:t>ếu em có cơ hội sử dụng cả hai phương pháp này để </a:t>
              </a:r>
              <a:r>
                <a:rPr kumimoji="0" lang="en-US" sz="2800" b="1" i="0" u="none" strike="noStrike" kern="1200" normalizeH="0" baseline="0" noProof="0" dirty="0" err="1">
                  <a:ln w="0"/>
                  <a:solidFill>
                    <a:schemeClr val="tx1"/>
                  </a:solidFill>
                  <a:effectLst>
                    <a:outerShdw blurRad="38100" dist="19050" dir="2700000" algn="tl" rotWithShape="0">
                      <a:schemeClr val="dk1">
                        <a:alpha val="40000"/>
                      </a:schemeClr>
                    </a:outerShdw>
                  </a:effectLst>
                  <a:uLnTx/>
                  <a:uFillTx/>
                  <a:latin typeface="Times  New Roman"/>
                  <a:ea typeface="+mn-ea"/>
                  <a:cs typeface="+mn-cs"/>
                </a:rPr>
                <a:t>kéo</a:t>
              </a:r>
              <a:r>
                <a:rPr kumimoji="0" lang="en-US" sz="2800" b="1" i="0" u="none" strike="noStrike" kern="1200" normalizeH="0" baseline="0" noProof="0" dirty="0">
                  <a:ln w="0"/>
                  <a:solidFill>
                    <a:schemeClr val="tx1"/>
                  </a:solidFill>
                  <a:effectLst>
                    <a:outerShdw blurRad="38100" dist="19050" dir="2700000" algn="tl" rotWithShape="0">
                      <a:schemeClr val="dk1">
                        <a:alpha val="40000"/>
                      </a:schemeClr>
                    </a:outerShdw>
                  </a:effectLst>
                  <a:uLnTx/>
                  <a:uFillTx/>
                  <a:latin typeface="Times  New Roman"/>
                  <a:ea typeface="+mn-ea"/>
                  <a:cs typeface="+mn-cs"/>
                </a:rPr>
                <a:t> </a:t>
              </a:r>
              <a:r>
                <a:rPr kumimoji="0" lang="en-US" sz="2800" b="1" i="0" u="none" strike="noStrike" kern="1200" normalizeH="0" baseline="0" noProof="0" dirty="0" err="1">
                  <a:ln w="0"/>
                  <a:solidFill>
                    <a:schemeClr val="tx1"/>
                  </a:solidFill>
                  <a:effectLst>
                    <a:outerShdw blurRad="38100" dist="19050" dir="2700000" algn="tl" rotWithShape="0">
                      <a:schemeClr val="dk1">
                        <a:alpha val="40000"/>
                      </a:schemeClr>
                    </a:outerShdw>
                  </a:effectLst>
                  <a:uLnTx/>
                  <a:uFillTx/>
                  <a:latin typeface="Times  New Roman"/>
                  <a:ea typeface="+mn-ea"/>
                  <a:cs typeface="+mn-cs"/>
                </a:rPr>
                <a:t>sợi</a:t>
              </a:r>
              <a:r>
                <a:rPr kumimoji="0" lang="vi-VN" sz="2800" b="1" i="0" u="none" strike="noStrike" kern="1200" normalizeH="0" baseline="0" noProof="0" dirty="0">
                  <a:ln w="0"/>
                  <a:solidFill>
                    <a:schemeClr val="tx1"/>
                  </a:solidFill>
                  <a:effectLst>
                    <a:outerShdw blurRad="38100" dist="19050" dir="2700000" algn="tl" rotWithShape="0">
                      <a:schemeClr val="dk1">
                        <a:alpha val="40000"/>
                      </a:schemeClr>
                    </a:outerShdw>
                  </a:effectLst>
                  <a:uLnTx/>
                  <a:uFillTx/>
                  <a:latin typeface="Times  New Roman"/>
                  <a:ea typeface="+mn-ea"/>
                  <a:cs typeface="+mn-cs"/>
                </a:rPr>
                <a:t>, em sẽ chọn phương pháp nào và tại sao?</a:t>
              </a:r>
              <a:endParaRPr kumimoji="0" lang="en-US" sz="2800" b="1" i="0" u="none" strike="noStrike" kern="1200" normalizeH="0" baseline="0" noProof="0" dirty="0">
                <a:ln w="0"/>
                <a:solidFill>
                  <a:schemeClr val="tx1"/>
                </a:solidFill>
                <a:effectLst>
                  <a:outerShdw blurRad="38100" dist="19050" dir="2700000" algn="tl" rotWithShape="0">
                    <a:schemeClr val="dk1">
                      <a:alpha val="40000"/>
                    </a:schemeClr>
                  </a:outerShdw>
                </a:effectLst>
                <a:uLnTx/>
                <a:uFillTx/>
                <a:latin typeface="Times  New Roman"/>
                <a:ea typeface="+mn-ea"/>
                <a:cs typeface="+mn-cs"/>
              </a:endParaRPr>
            </a:p>
          </p:txBody>
        </p:sp>
      </p:grpSp>
      <p:pic>
        <p:nvPicPr>
          <p:cNvPr id="9" name="Picture 8">
            <a:extLst>
              <a:ext uri="{FF2B5EF4-FFF2-40B4-BE49-F238E27FC236}">
                <a16:creationId xmlns:a16="http://schemas.microsoft.com/office/drawing/2014/main" id="{2CB8C095-5326-43A4-B6A1-D0596DA24B88}"/>
              </a:ext>
            </a:extLst>
          </p:cNvPr>
          <p:cNvPicPr>
            <a:picLocks noChangeAspect="1"/>
          </p:cNvPicPr>
          <p:nvPr/>
        </p:nvPicPr>
        <p:blipFill>
          <a:blip r:embed="rId2"/>
          <a:stretch>
            <a:fillRect/>
          </a:stretch>
        </p:blipFill>
        <p:spPr>
          <a:xfrm>
            <a:off x="12830175" y="-2570792"/>
            <a:ext cx="7807404" cy="5848350"/>
          </a:xfrm>
          <a:prstGeom prst="rect">
            <a:avLst/>
          </a:prstGeom>
        </p:spPr>
      </p:pic>
      <p:pic>
        <p:nvPicPr>
          <p:cNvPr id="8" name="Picture 2" descr="Từ việc quan sát hình 2.1 và hình 2.2, em hãy thảo luận cùng các bạn: Máy kéo sợi Gien-ni (Jenny) đã có cải tiến quan trọng gì?">
            <a:extLst>
              <a:ext uri="{FF2B5EF4-FFF2-40B4-BE49-F238E27FC236}">
                <a16:creationId xmlns:a16="http://schemas.microsoft.com/office/drawing/2014/main" id="{0AB6A4B6-AA11-6C81-B4CC-4E93119DBD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7930" y="1820575"/>
            <a:ext cx="9879419" cy="46095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1212354"/>
      </p:ext>
    </p:extLst>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BEDBF2E-F511-4939-BCA7-5B1C4761901D}"/>
              </a:ext>
            </a:extLst>
          </p:cNvPr>
          <p:cNvSpPr txBox="1"/>
          <p:nvPr/>
        </p:nvSpPr>
        <p:spPr>
          <a:xfrm>
            <a:off x="0" y="5097212"/>
            <a:ext cx="5629275" cy="1384995"/>
          </a:xfrm>
          <a:prstGeom prst="rect">
            <a:avLst/>
          </a:prstGeom>
          <a:noFill/>
          <a:ln>
            <a:solidFill>
              <a:srgbClr val="C39F3E"/>
            </a:solidFill>
          </a:ln>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prstClr val="black"/>
                </a:solidFill>
                <a:effectLst/>
                <a:uLnTx/>
                <a:uFillTx/>
                <a:latin typeface="Times  New Roman"/>
                <a:ea typeface="+mn-ea"/>
                <a:cs typeface="+mn-cs"/>
              </a:rPr>
              <a:t>Xe quay sợi với một cọc suốt. Vì thế mà mỗi công nhân chỉ làm được một cuộn chỉ mỗi ngày</a:t>
            </a:r>
            <a:endParaRPr kumimoji="0" lang="en-US" sz="3000" b="0" i="0" u="none" strike="noStrike" kern="1200" cap="none" spc="0" normalizeH="0" baseline="0" noProof="0" dirty="0">
              <a:ln>
                <a:noFill/>
              </a:ln>
              <a:solidFill>
                <a:prstClr val="black"/>
              </a:solidFill>
              <a:effectLst/>
              <a:uLnTx/>
              <a:uFillTx/>
              <a:latin typeface="Times  New Roman"/>
              <a:ea typeface="+mn-ea"/>
              <a:cs typeface="+mn-cs"/>
            </a:endParaRPr>
          </a:p>
        </p:txBody>
      </p:sp>
      <p:sp>
        <p:nvSpPr>
          <p:cNvPr id="5" name="TextBox 4">
            <a:extLst>
              <a:ext uri="{FF2B5EF4-FFF2-40B4-BE49-F238E27FC236}">
                <a16:creationId xmlns:a16="http://schemas.microsoft.com/office/drawing/2014/main" id="{C8B970F8-9999-4B6E-A711-399632AC453E}"/>
              </a:ext>
            </a:extLst>
          </p:cNvPr>
          <p:cNvSpPr txBox="1"/>
          <p:nvPr/>
        </p:nvSpPr>
        <p:spPr>
          <a:xfrm>
            <a:off x="5837274" y="4927936"/>
            <a:ext cx="6241312" cy="1723549"/>
          </a:xfrm>
          <a:prstGeom prst="rect">
            <a:avLst/>
          </a:prstGeom>
          <a:noFill/>
          <a:ln>
            <a:solidFill>
              <a:srgbClr val="C39F3E"/>
            </a:solidFill>
          </a:ln>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Times  New Roman"/>
                <a:ea typeface="+mn-ea"/>
                <a:cs typeface="+mn-cs"/>
              </a:rPr>
              <a:t>Máy</a:t>
            </a:r>
            <a:r>
              <a:rPr kumimoji="0" lang="en-US" sz="2800" b="0" i="0" u="none" strike="noStrike" kern="1200" cap="none" spc="0" normalizeH="0" baseline="0" noProof="0" dirty="0">
                <a:ln>
                  <a:noFill/>
                </a:ln>
                <a:solidFill>
                  <a:prstClr val="black"/>
                </a:solidFill>
                <a:effectLst/>
                <a:uLnTx/>
                <a:uFillTx/>
                <a:latin typeface="Times  New Roman"/>
                <a:ea typeface="+mn-ea"/>
                <a:cs typeface="+mn-cs"/>
              </a:rPr>
              <a:t> </a:t>
            </a:r>
            <a:r>
              <a:rPr kumimoji="0" lang="en-US" sz="2800" b="0" i="0" u="none" strike="noStrike" kern="1200" cap="none" spc="0" normalizeH="0" baseline="0" noProof="0" dirty="0" err="1">
                <a:ln>
                  <a:noFill/>
                </a:ln>
                <a:solidFill>
                  <a:prstClr val="black"/>
                </a:solidFill>
                <a:effectLst/>
                <a:uLnTx/>
                <a:uFillTx/>
                <a:latin typeface="Times  New Roman"/>
                <a:ea typeface="+mn-ea"/>
                <a:cs typeface="+mn-cs"/>
              </a:rPr>
              <a:t>kéo</a:t>
            </a:r>
            <a:r>
              <a:rPr kumimoji="0" lang="en-US" sz="2800" b="0" i="0" u="none" strike="noStrike" kern="1200" cap="none" spc="0" normalizeH="0" baseline="0" noProof="0" dirty="0">
                <a:ln>
                  <a:noFill/>
                </a:ln>
                <a:solidFill>
                  <a:prstClr val="black"/>
                </a:solidFill>
                <a:effectLst/>
                <a:uLnTx/>
                <a:uFillTx/>
                <a:latin typeface="Times  New Roman"/>
                <a:ea typeface="+mn-ea"/>
                <a:cs typeface="+mn-cs"/>
              </a:rPr>
              <a:t> </a:t>
            </a:r>
            <a:r>
              <a:rPr kumimoji="0" lang="en-US" sz="2800" b="0" i="0" u="none" strike="noStrike" kern="1200" cap="none" spc="0" normalizeH="0" baseline="0" noProof="0" dirty="0" err="1">
                <a:ln>
                  <a:noFill/>
                </a:ln>
                <a:solidFill>
                  <a:prstClr val="black"/>
                </a:solidFill>
                <a:effectLst/>
                <a:uLnTx/>
                <a:uFillTx/>
                <a:latin typeface="Times  New Roman"/>
                <a:ea typeface="+mn-ea"/>
                <a:cs typeface="+mn-cs"/>
              </a:rPr>
              <a:t>sợi</a:t>
            </a:r>
            <a:r>
              <a:rPr kumimoji="0" lang="en-US" sz="2800" b="0" i="0" u="none" strike="noStrike" kern="1200" cap="none" spc="0" normalizeH="0" baseline="0" noProof="0" dirty="0">
                <a:ln>
                  <a:noFill/>
                </a:ln>
                <a:solidFill>
                  <a:prstClr val="black"/>
                </a:solidFill>
                <a:effectLst/>
                <a:uLnTx/>
                <a:uFillTx/>
                <a:latin typeface="Times  New Roman"/>
                <a:ea typeface="+mn-ea"/>
                <a:cs typeface="+mn-cs"/>
              </a:rPr>
              <a:t> </a:t>
            </a:r>
            <a:r>
              <a:rPr kumimoji="0" lang="en-US" sz="2800" b="0" i="0" u="none" strike="noStrike" kern="1200" cap="none" spc="0" normalizeH="0" baseline="0" noProof="0" dirty="0" err="1">
                <a:ln>
                  <a:noFill/>
                </a:ln>
                <a:solidFill>
                  <a:prstClr val="black"/>
                </a:solidFill>
                <a:effectLst/>
                <a:uLnTx/>
                <a:uFillTx/>
                <a:latin typeface="Times  New Roman"/>
                <a:ea typeface="+mn-ea"/>
                <a:cs typeface="+mn-cs"/>
              </a:rPr>
              <a:t>Gien</a:t>
            </a:r>
            <a:r>
              <a:rPr kumimoji="0" lang="en-US" sz="2800" b="0" i="0" u="none" strike="noStrike" kern="1200" cap="none" spc="0" normalizeH="0" baseline="0" noProof="0" dirty="0">
                <a:ln>
                  <a:noFill/>
                </a:ln>
                <a:solidFill>
                  <a:prstClr val="black"/>
                </a:solidFill>
                <a:effectLst/>
                <a:uLnTx/>
                <a:uFillTx/>
                <a:latin typeface="Times  New Roman"/>
                <a:ea typeface="+mn-ea"/>
                <a:cs typeface="+mn-cs"/>
              </a:rPr>
              <a:t>-ne, </a:t>
            </a:r>
            <a:r>
              <a:rPr kumimoji="0" lang="en-US" sz="2800" b="0" i="0" u="none" strike="noStrike" kern="1200" cap="none" spc="0" normalizeH="0" baseline="0" noProof="0" dirty="0" err="1">
                <a:ln>
                  <a:noFill/>
                </a:ln>
                <a:solidFill>
                  <a:prstClr val="black"/>
                </a:solidFill>
                <a:effectLst/>
                <a:uLnTx/>
                <a:uFillTx/>
                <a:latin typeface="Times  New Roman"/>
                <a:ea typeface="+mn-ea"/>
                <a:cs typeface="+mn-cs"/>
              </a:rPr>
              <a:t>máy</a:t>
            </a:r>
            <a:r>
              <a:rPr kumimoji="0" lang="en-US" sz="2800" b="0" i="0" u="none" strike="noStrike" kern="1200" cap="none" spc="0" normalizeH="0" baseline="0" noProof="0" dirty="0">
                <a:ln>
                  <a:noFill/>
                </a:ln>
                <a:solidFill>
                  <a:prstClr val="black"/>
                </a:solidFill>
                <a:effectLst/>
                <a:uLnTx/>
                <a:uFillTx/>
                <a:latin typeface="Times  New Roman"/>
                <a:ea typeface="+mn-ea"/>
                <a:cs typeface="+mn-cs"/>
              </a:rPr>
              <a:t> </a:t>
            </a:r>
            <a:r>
              <a:rPr kumimoji="0" lang="en-US" sz="2800" b="0" i="0" u="none" strike="noStrike" kern="1200" cap="none" spc="0" normalizeH="0" baseline="0" noProof="0" dirty="0" err="1">
                <a:ln>
                  <a:noFill/>
                </a:ln>
                <a:solidFill>
                  <a:prstClr val="black"/>
                </a:solidFill>
                <a:effectLst/>
                <a:uLnTx/>
                <a:uFillTx/>
                <a:latin typeface="Times  New Roman"/>
                <a:ea typeface="+mn-ea"/>
                <a:cs typeface="+mn-cs"/>
              </a:rPr>
              <a:t>này</a:t>
            </a:r>
            <a:r>
              <a:rPr kumimoji="0" lang="en-US" sz="2800" b="0" i="0" u="none" strike="noStrike" kern="1200" cap="none" spc="0" normalizeH="0" baseline="0" noProof="0" dirty="0">
                <a:ln>
                  <a:noFill/>
                </a:ln>
                <a:solidFill>
                  <a:prstClr val="black"/>
                </a:solidFill>
                <a:effectLst/>
                <a:uLnTx/>
                <a:uFillTx/>
                <a:latin typeface="Times  New Roman"/>
                <a:ea typeface="+mn-ea"/>
                <a:cs typeface="+mn-cs"/>
              </a:rPr>
              <a:t> </a:t>
            </a:r>
            <a:r>
              <a:rPr kumimoji="0" lang="en-US" sz="2800" b="0" i="0" u="none" strike="noStrike" kern="1200" cap="none" spc="0" normalizeH="0" baseline="0" noProof="0" dirty="0" err="1">
                <a:ln>
                  <a:noFill/>
                </a:ln>
                <a:solidFill>
                  <a:prstClr val="black"/>
                </a:solidFill>
                <a:effectLst/>
                <a:uLnTx/>
                <a:uFillTx/>
                <a:latin typeface="Times  New Roman"/>
                <a:ea typeface="+mn-ea"/>
                <a:cs typeface="+mn-cs"/>
              </a:rPr>
              <a:t>vẫn</a:t>
            </a:r>
            <a:r>
              <a:rPr kumimoji="0" lang="en-US" sz="2800" b="0" i="0" u="none" strike="noStrike" kern="1200" cap="none" spc="0" normalizeH="0" baseline="0" noProof="0" dirty="0">
                <a:ln>
                  <a:noFill/>
                </a:ln>
                <a:solidFill>
                  <a:prstClr val="black"/>
                </a:solidFill>
                <a:effectLst/>
                <a:uLnTx/>
                <a:uFillTx/>
                <a:latin typeface="Times  New Roman"/>
                <a:ea typeface="+mn-ea"/>
                <a:cs typeface="+mn-cs"/>
              </a:rPr>
              <a:t> </a:t>
            </a:r>
            <a:r>
              <a:rPr kumimoji="0" lang="en-US" sz="2800" b="0" i="0" u="none" strike="noStrike" kern="1200" cap="none" spc="0" normalizeH="0" baseline="0" noProof="0" dirty="0" err="1">
                <a:ln>
                  <a:noFill/>
                </a:ln>
                <a:solidFill>
                  <a:prstClr val="black"/>
                </a:solidFill>
                <a:effectLst/>
                <a:uLnTx/>
                <a:uFillTx/>
                <a:latin typeface="Times  New Roman"/>
                <a:ea typeface="+mn-ea"/>
                <a:cs typeface="+mn-cs"/>
              </a:rPr>
              <a:t>kéo</a:t>
            </a:r>
            <a:r>
              <a:rPr kumimoji="0" lang="en-US" sz="2800" b="0" i="0" u="none" strike="noStrike" kern="1200" cap="none" spc="0" normalizeH="0" baseline="0" noProof="0" dirty="0">
                <a:ln>
                  <a:noFill/>
                </a:ln>
                <a:solidFill>
                  <a:prstClr val="black"/>
                </a:solidFill>
                <a:effectLst/>
                <a:uLnTx/>
                <a:uFillTx/>
                <a:latin typeface="Times  New Roman"/>
                <a:ea typeface="+mn-ea"/>
                <a:cs typeface="+mn-cs"/>
              </a:rPr>
              <a:t> </a:t>
            </a:r>
            <a:r>
              <a:rPr kumimoji="0" lang="en-US" sz="2800" b="0" i="0" u="none" strike="noStrike" kern="1200" cap="none" spc="0" normalizeH="0" baseline="0" noProof="0" dirty="0" err="1">
                <a:ln>
                  <a:noFill/>
                </a:ln>
                <a:solidFill>
                  <a:prstClr val="black"/>
                </a:solidFill>
                <a:effectLst/>
                <a:uLnTx/>
                <a:uFillTx/>
                <a:latin typeface="Times  New Roman"/>
                <a:ea typeface="+mn-ea"/>
                <a:cs typeface="+mn-cs"/>
              </a:rPr>
              <a:t>bằng</a:t>
            </a:r>
            <a:r>
              <a:rPr kumimoji="0" lang="en-US" sz="2800" b="0" i="0" u="none" strike="noStrike" kern="1200" cap="none" spc="0" normalizeH="0" baseline="0" noProof="0" dirty="0">
                <a:ln>
                  <a:noFill/>
                </a:ln>
                <a:solidFill>
                  <a:prstClr val="black"/>
                </a:solidFill>
                <a:effectLst/>
                <a:uLnTx/>
                <a:uFillTx/>
                <a:latin typeface="Times  New Roman"/>
                <a:ea typeface="+mn-ea"/>
                <a:cs typeface="+mn-cs"/>
              </a:rPr>
              <a:t> </a:t>
            </a:r>
            <a:r>
              <a:rPr kumimoji="0" lang="en-US" sz="2800" b="0" i="0" u="none" strike="noStrike" kern="1200" cap="none" spc="0" normalizeH="0" baseline="0" noProof="0" dirty="0" err="1">
                <a:ln>
                  <a:noFill/>
                </a:ln>
                <a:solidFill>
                  <a:prstClr val="black"/>
                </a:solidFill>
                <a:effectLst/>
                <a:uLnTx/>
                <a:uFillTx/>
                <a:latin typeface="Times  New Roman"/>
                <a:ea typeface="+mn-ea"/>
                <a:cs typeface="+mn-cs"/>
              </a:rPr>
              <a:t>tay</a:t>
            </a:r>
            <a:r>
              <a:rPr kumimoji="0" lang="en-US" sz="2800" b="0" i="0" u="none" strike="noStrike" kern="1200" cap="none" spc="0" normalizeH="0" baseline="0" noProof="0" dirty="0">
                <a:ln>
                  <a:noFill/>
                </a:ln>
                <a:solidFill>
                  <a:prstClr val="black"/>
                </a:solidFill>
                <a:effectLst/>
                <a:uLnTx/>
                <a:uFillTx/>
                <a:latin typeface="Times  New Roman"/>
                <a:ea typeface="+mn-ea"/>
                <a:cs typeface="+mn-cs"/>
              </a:rPr>
              <a:t> </a:t>
            </a:r>
            <a:r>
              <a:rPr kumimoji="0" lang="en-US" sz="2800" b="0" i="0" u="none" strike="noStrike" kern="1200" cap="none" spc="0" normalizeH="0" baseline="0" noProof="0" dirty="0" err="1">
                <a:ln>
                  <a:noFill/>
                </a:ln>
                <a:solidFill>
                  <a:prstClr val="black"/>
                </a:solidFill>
                <a:effectLst/>
                <a:uLnTx/>
                <a:uFillTx/>
                <a:latin typeface="Times  New Roman"/>
                <a:ea typeface="+mn-ea"/>
                <a:cs typeface="+mn-cs"/>
              </a:rPr>
              <a:t>nhưng</a:t>
            </a:r>
            <a:r>
              <a:rPr kumimoji="0" lang="en-US" sz="2800" b="0" i="0" u="none" strike="noStrike" kern="1200" cap="none" spc="0" normalizeH="0" baseline="0" noProof="0" dirty="0">
                <a:ln>
                  <a:noFill/>
                </a:ln>
                <a:solidFill>
                  <a:prstClr val="black"/>
                </a:solidFill>
                <a:effectLst/>
                <a:uLnTx/>
                <a:uFillTx/>
                <a:latin typeface="Times  New Roman"/>
                <a:ea typeface="+mn-ea"/>
                <a:cs typeface="+mn-cs"/>
              </a:rPr>
              <a:t> </a:t>
            </a:r>
            <a:r>
              <a:rPr kumimoji="0" lang="en-US" sz="2800" b="0" i="0" u="none" strike="noStrike" kern="1200" cap="none" spc="0" normalizeH="0" baseline="0" noProof="0" dirty="0" err="1">
                <a:ln>
                  <a:noFill/>
                </a:ln>
                <a:solidFill>
                  <a:prstClr val="black"/>
                </a:solidFill>
                <a:effectLst/>
                <a:uLnTx/>
                <a:uFillTx/>
                <a:latin typeface="Times  New Roman"/>
                <a:ea typeface="+mn-ea"/>
                <a:cs typeface="+mn-cs"/>
              </a:rPr>
              <a:t>có</a:t>
            </a:r>
            <a:r>
              <a:rPr kumimoji="0" lang="en-US" sz="2800" b="0" i="0" u="none" strike="noStrike" kern="1200" cap="none" spc="0" normalizeH="0" baseline="0" noProof="0" dirty="0">
                <a:ln>
                  <a:noFill/>
                </a:ln>
                <a:solidFill>
                  <a:prstClr val="black"/>
                </a:solidFill>
                <a:effectLst/>
                <a:uLnTx/>
                <a:uFillTx/>
                <a:latin typeface="Times  New Roman"/>
                <a:ea typeface="+mn-ea"/>
                <a:cs typeface="+mn-cs"/>
              </a:rPr>
              <a:t> </a:t>
            </a:r>
            <a:r>
              <a:rPr kumimoji="0" lang="en-US" sz="2800" b="0" i="0" u="none" strike="noStrike" kern="1200" cap="none" spc="0" normalizeH="0" baseline="0" noProof="0" dirty="0" err="1">
                <a:ln>
                  <a:noFill/>
                </a:ln>
                <a:solidFill>
                  <a:prstClr val="black"/>
                </a:solidFill>
                <a:effectLst/>
                <a:uLnTx/>
                <a:uFillTx/>
                <a:latin typeface="Times  New Roman"/>
                <a:ea typeface="+mn-ea"/>
                <a:cs typeface="+mn-cs"/>
              </a:rPr>
              <a:t>tới</a:t>
            </a:r>
            <a:r>
              <a:rPr kumimoji="0" lang="en-US" sz="2800" b="0" i="0" u="none" strike="noStrike" kern="1200" cap="none" spc="0" normalizeH="0" baseline="0" noProof="0" dirty="0">
                <a:ln>
                  <a:noFill/>
                </a:ln>
                <a:solidFill>
                  <a:prstClr val="black"/>
                </a:solidFill>
                <a:effectLst/>
                <a:uLnTx/>
                <a:uFillTx/>
                <a:latin typeface="Times  New Roman"/>
                <a:ea typeface="+mn-ea"/>
                <a:cs typeface="+mn-cs"/>
              </a:rPr>
              <a:t> 8 </a:t>
            </a:r>
            <a:r>
              <a:rPr kumimoji="0" lang="en-US" sz="2800" b="0" i="0" u="none" strike="noStrike" kern="1200" cap="none" spc="0" normalizeH="0" baseline="0" noProof="0" dirty="0" err="1">
                <a:ln>
                  <a:noFill/>
                </a:ln>
                <a:solidFill>
                  <a:prstClr val="black"/>
                </a:solidFill>
                <a:effectLst/>
                <a:uLnTx/>
                <a:uFillTx/>
                <a:latin typeface="Times  New Roman"/>
                <a:ea typeface="+mn-ea"/>
                <a:cs typeface="+mn-cs"/>
              </a:rPr>
              <a:t>cọc</a:t>
            </a:r>
            <a:r>
              <a:rPr kumimoji="0" lang="en-US" sz="2800" b="0" i="0" u="none" strike="noStrike" kern="1200" cap="none" spc="0" normalizeH="0" baseline="0" noProof="0" dirty="0">
                <a:ln>
                  <a:noFill/>
                </a:ln>
                <a:solidFill>
                  <a:prstClr val="black"/>
                </a:solidFill>
                <a:effectLst/>
                <a:uLnTx/>
                <a:uFillTx/>
                <a:latin typeface="Times  New Roman"/>
                <a:ea typeface="+mn-ea"/>
                <a:cs typeface="+mn-cs"/>
              </a:rPr>
              <a:t> </a:t>
            </a:r>
            <a:r>
              <a:rPr kumimoji="0" lang="en-US" sz="2800" b="0" i="0" u="none" strike="noStrike" kern="1200" cap="none" spc="0" normalizeH="0" baseline="0" noProof="0" dirty="0" err="1">
                <a:ln>
                  <a:noFill/>
                </a:ln>
                <a:solidFill>
                  <a:prstClr val="black"/>
                </a:solidFill>
                <a:effectLst/>
                <a:uLnTx/>
                <a:uFillTx/>
                <a:latin typeface="Times  New Roman"/>
                <a:ea typeface="+mn-ea"/>
                <a:cs typeface="+mn-cs"/>
              </a:rPr>
              <a:t>sợi</a:t>
            </a:r>
            <a:r>
              <a:rPr kumimoji="0" lang="en-US" sz="2800" b="0" i="0" u="none" strike="noStrike" kern="1200" cap="none" spc="0" normalizeH="0" baseline="0" noProof="0" dirty="0">
                <a:ln>
                  <a:noFill/>
                </a:ln>
                <a:solidFill>
                  <a:prstClr val="black"/>
                </a:solidFill>
                <a:effectLst/>
                <a:uLnTx/>
                <a:uFillTx/>
                <a:latin typeface="Times  New Roman"/>
                <a:ea typeface="+mn-ea"/>
                <a:cs typeface="+mn-cs"/>
              </a:rPr>
              <a:t> </a:t>
            </a:r>
            <a:r>
              <a:rPr kumimoji="0" lang="en-US" sz="2800" b="0" i="0" u="none" strike="noStrike" kern="1200" cap="none" spc="0" normalizeH="0" baseline="0" noProof="0" dirty="0" err="1">
                <a:ln>
                  <a:noFill/>
                </a:ln>
                <a:solidFill>
                  <a:prstClr val="black"/>
                </a:solidFill>
                <a:effectLst/>
                <a:uLnTx/>
                <a:uFillTx/>
                <a:latin typeface="Times  New Roman"/>
                <a:ea typeface="+mn-ea"/>
                <a:cs typeface="+mn-cs"/>
              </a:rPr>
              <a:t>bông</a:t>
            </a:r>
            <a:r>
              <a:rPr kumimoji="0" lang="en-US" sz="2800" b="0" i="0" u="none" strike="noStrike" kern="1200" cap="none" spc="0" normalizeH="0" baseline="0" noProof="0" dirty="0">
                <a:ln>
                  <a:noFill/>
                </a:ln>
                <a:solidFill>
                  <a:prstClr val="black"/>
                </a:solidFill>
                <a:effectLst/>
                <a:uLnTx/>
                <a:uFillTx/>
                <a:latin typeface="Times  New Roman"/>
                <a:ea typeface="+mn-ea"/>
                <a:cs typeface="+mn-cs"/>
              </a:rPr>
              <a:t> </a:t>
            </a:r>
            <a:r>
              <a:rPr kumimoji="0" lang="en-US" sz="2800" b="0" i="0" u="none" strike="noStrike" kern="1200" cap="none" spc="0" normalizeH="0" baseline="0" noProof="0" dirty="0" err="1">
                <a:ln>
                  <a:noFill/>
                </a:ln>
                <a:solidFill>
                  <a:prstClr val="black"/>
                </a:solidFill>
                <a:effectLst/>
                <a:uLnTx/>
                <a:uFillTx/>
                <a:latin typeface="Times  New Roman"/>
                <a:ea typeface="+mn-ea"/>
                <a:cs typeface="+mn-cs"/>
              </a:rPr>
              <a:t>mà</a:t>
            </a:r>
            <a:r>
              <a:rPr kumimoji="0" lang="en-US" sz="2800" b="0" i="0" u="none" strike="noStrike" kern="1200" cap="none" spc="0" normalizeH="0" baseline="0" noProof="0" dirty="0">
                <a:ln>
                  <a:noFill/>
                </a:ln>
                <a:solidFill>
                  <a:prstClr val="black"/>
                </a:solidFill>
                <a:effectLst/>
                <a:uLnTx/>
                <a:uFillTx/>
                <a:latin typeface="Times  New Roman"/>
                <a:ea typeface="+mn-ea"/>
                <a:cs typeface="+mn-cs"/>
              </a:rPr>
              <a:t> </a:t>
            </a:r>
            <a:r>
              <a:rPr kumimoji="0" lang="en-US" sz="2800" b="0" i="0" u="none" strike="noStrike" kern="1200" cap="none" spc="0" normalizeH="0" baseline="0" noProof="0" dirty="0" err="1">
                <a:ln>
                  <a:noFill/>
                </a:ln>
                <a:solidFill>
                  <a:prstClr val="black"/>
                </a:solidFill>
                <a:effectLst/>
                <a:uLnTx/>
                <a:uFillTx/>
                <a:latin typeface="Times  New Roman"/>
                <a:ea typeface="+mn-ea"/>
                <a:cs typeface="+mn-cs"/>
              </a:rPr>
              <a:t>vẫn</a:t>
            </a:r>
            <a:r>
              <a:rPr kumimoji="0" lang="en-US" sz="2800" b="0" i="0" u="none" strike="noStrike" kern="1200" cap="none" spc="0" normalizeH="0" baseline="0" noProof="0" dirty="0">
                <a:ln>
                  <a:noFill/>
                </a:ln>
                <a:solidFill>
                  <a:prstClr val="black"/>
                </a:solidFill>
                <a:effectLst/>
                <a:uLnTx/>
                <a:uFillTx/>
                <a:latin typeface="Times  New Roman"/>
                <a:ea typeface="+mn-ea"/>
                <a:cs typeface="+mn-cs"/>
              </a:rPr>
              <a:t> </a:t>
            </a:r>
            <a:r>
              <a:rPr kumimoji="0" lang="en-US" sz="2800" b="0" i="0" u="none" strike="noStrike" kern="1200" cap="none" spc="0" normalizeH="0" baseline="0" noProof="0" dirty="0" err="1">
                <a:ln>
                  <a:noFill/>
                </a:ln>
                <a:solidFill>
                  <a:prstClr val="black"/>
                </a:solidFill>
                <a:effectLst/>
                <a:uLnTx/>
                <a:uFillTx/>
                <a:latin typeface="Times  New Roman"/>
                <a:ea typeface="+mn-ea"/>
                <a:cs typeface="+mn-cs"/>
              </a:rPr>
              <a:t>chỉ</a:t>
            </a:r>
            <a:r>
              <a:rPr kumimoji="0" lang="en-US" sz="2800" b="0" i="0" u="none" strike="noStrike" kern="1200" cap="none" spc="0" normalizeH="0" baseline="0" noProof="0" dirty="0">
                <a:ln>
                  <a:noFill/>
                </a:ln>
                <a:solidFill>
                  <a:prstClr val="black"/>
                </a:solidFill>
                <a:effectLst/>
                <a:uLnTx/>
                <a:uFillTx/>
                <a:latin typeface="Times  New Roman"/>
                <a:ea typeface="+mn-ea"/>
                <a:cs typeface="+mn-cs"/>
              </a:rPr>
              <a:t> </a:t>
            </a:r>
            <a:r>
              <a:rPr kumimoji="0" lang="en-US" sz="2800" b="0" i="0" u="none" strike="noStrike" kern="1200" cap="none" spc="0" normalizeH="0" baseline="0" noProof="0" dirty="0" err="1">
                <a:ln>
                  <a:noFill/>
                </a:ln>
                <a:solidFill>
                  <a:prstClr val="black"/>
                </a:solidFill>
                <a:effectLst/>
                <a:uLnTx/>
                <a:uFillTx/>
                <a:latin typeface="Times  New Roman"/>
                <a:ea typeface="+mn-ea"/>
                <a:cs typeface="+mn-cs"/>
              </a:rPr>
              <a:t>còn</a:t>
            </a:r>
            <a:r>
              <a:rPr kumimoji="0" lang="en-US" sz="2800" b="0" i="0" u="none" strike="noStrike" kern="1200" cap="none" spc="0" normalizeH="0" baseline="0" noProof="0" dirty="0">
                <a:ln>
                  <a:noFill/>
                </a:ln>
                <a:solidFill>
                  <a:prstClr val="black"/>
                </a:solidFill>
                <a:effectLst/>
                <a:uLnTx/>
                <a:uFillTx/>
                <a:latin typeface="Times  New Roman"/>
                <a:ea typeface="+mn-ea"/>
                <a:cs typeface="+mn-cs"/>
              </a:rPr>
              <a:t> </a:t>
            </a:r>
            <a:r>
              <a:rPr kumimoji="0" lang="en-US" sz="2800" b="0" i="0" u="none" strike="noStrike" kern="1200" cap="none" spc="0" normalizeH="0" baseline="0" noProof="0" dirty="0" err="1">
                <a:ln>
                  <a:noFill/>
                </a:ln>
                <a:solidFill>
                  <a:prstClr val="black"/>
                </a:solidFill>
                <a:effectLst/>
                <a:uLnTx/>
                <a:uFillTx/>
                <a:latin typeface="Times  New Roman"/>
                <a:ea typeface="+mn-ea"/>
                <a:cs typeface="+mn-cs"/>
              </a:rPr>
              <a:t>một</a:t>
            </a:r>
            <a:r>
              <a:rPr kumimoji="0" lang="en-US" sz="2800" b="0" i="0" u="none" strike="noStrike" kern="1200" cap="none" spc="0" normalizeH="0" baseline="0" noProof="0" dirty="0">
                <a:ln>
                  <a:noFill/>
                </a:ln>
                <a:solidFill>
                  <a:prstClr val="black"/>
                </a:solidFill>
                <a:effectLst/>
                <a:uLnTx/>
                <a:uFillTx/>
                <a:latin typeface="Times  New Roman"/>
                <a:ea typeface="+mn-ea"/>
                <a:cs typeface="+mn-cs"/>
              </a:rPr>
              <a:t> </a:t>
            </a:r>
            <a:r>
              <a:rPr kumimoji="0" lang="en-US" sz="2800" b="0" i="0" u="none" strike="noStrike" kern="1200" cap="none" spc="0" normalizeH="0" baseline="0" noProof="0" dirty="0" err="1">
                <a:ln>
                  <a:noFill/>
                </a:ln>
                <a:solidFill>
                  <a:prstClr val="black"/>
                </a:solidFill>
                <a:effectLst/>
                <a:uLnTx/>
                <a:uFillTx/>
                <a:latin typeface="Times  New Roman"/>
                <a:ea typeface="+mn-ea"/>
                <a:cs typeface="+mn-cs"/>
              </a:rPr>
              <a:t>người</a:t>
            </a:r>
            <a:r>
              <a:rPr kumimoji="0" lang="en-US" sz="2800" b="0" i="0" u="none" strike="noStrike" kern="1200" cap="none" spc="0" normalizeH="0" baseline="0" noProof="0" dirty="0">
                <a:ln>
                  <a:noFill/>
                </a:ln>
                <a:solidFill>
                  <a:prstClr val="black"/>
                </a:solidFill>
                <a:effectLst/>
                <a:uLnTx/>
                <a:uFillTx/>
                <a:latin typeface="Times  New Roman"/>
                <a:ea typeface="+mn-ea"/>
                <a:cs typeface="+mn-cs"/>
              </a:rPr>
              <a:t> </a:t>
            </a:r>
            <a:r>
              <a:rPr kumimoji="0" lang="en-US" sz="2800" b="0" i="0" u="none" strike="noStrike" kern="1200" cap="none" spc="0" normalizeH="0" baseline="0" noProof="0" dirty="0" err="1">
                <a:ln>
                  <a:noFill/>
                </a:ln>
                <a:solidFill>
                  <a:prstClr val="black"/>
                </a:solidFill>
                <a:effectLst/>
                <a:uLnTx/>
                <a:uFillTx/>
                <a:latin typeface="Times  New Roman"/>
                <a:ea typeface="+mn-ea"/>
                <a:cs typeface="+mn-cs"/>
              </a:rPr>
              <a:t>điều</a:t>
            </a:r>
            <a:r>
              <a:rPr kumimoji="0" lang="en-US" sz="2800" b="0" i="0" u="none" strike="noStrike" kern="1200" cap="none" spc="0" normalizeH="0" baseline="0" noProof="0" dirty="0">
                <a:ln>
                  <a:noFill/>
                </a:ln>
                <a:solidFill>
                  <a:prstClr val="black"/>
                </a:solidFill>
                <a:effectLst/>
                <a:uLnTx/>
                <a:uFillTx/>
                <a:latin typeface="Times  New Roman"/>
                <a:ea typeface="+mn-ea"/>
                <a:cs typeface="+mn-cs"/>
              </a:rPr>
              <a:t> </a:t>
            </a:r>
            <a:r>
              <a:rPr kumimoji="0" lang="en-US" sz="2800" b="0" i="0" u="none" strike="noStrike" kern="1200" cap="none" spc="0" normalizeH="0" baseline="0" noProof="0" dirty="0" err="1">
                <a:ln>
                  <a:noFill/>
                </a:ln>
                <a:solidFill>
                  <a:prstClr val="black"/>
                </a:solidFill>
                <a:effectLst/>
                <a:uLnTx/>
                <a:uFillTx/>
                <a:latin typeface="Times  New Roman"/>
                <a:ea typeface="+mn-ea"/>
                <a:cs typeface="+mn-cs"/>
              </a:rPr>
              <a:t>khiển</a:t>
            </a:r>
            <a:r>
              <a:rPr kumimoji="0" lang="en-US" sz="2800" b="0" i="0" u="none" strike="noStrike" kern="1200" cap="none" spc="0" normalizeH="0" baseline="0" noProof="0" dirty="0">
                <a:ln>
                  <a:noFill/>
                </a:ln>
                <a:solidFill>
                  <a:prstClr val="black"/>
                </a:solidFill>
                <a:effectLst/>
                <a:uLnTx/>
                <a:uFillTx/>
                <a:latin typeface="Times  New Roman"/>
                <a:ea typeface="+mn-ea"/>
                <a:cs typeface="+mn-cs"/>
              </a:rPr>
              <a:t>. </a:t>
            </a:r>
            <a:r>
              <a:rPr kumimoji="0" lang="en-US" sz="2800" b="0" i="0" u="none" strike="noStrike" kern="1200" cap="none" spc="0" normalizeH="0" baseline="0" noProof="0" dirty="0" err="1">
                <a:ln>
                  <a:noFill/>
                </a:ln>
                <a:solidFill>
                  <a:prstClr val="black"/>
                </a:solidFill>
                <a:effectLst/>
                <a:uLnTx/>
                <a:uFillTx/>
                <a:latin typeface="Times  New Roman"/>
                <a:ea typeface="+mn-ea"/>
                <a:cs typeface="+mn-cs"/>
              </a:rPr>
              <a:t>Nhờ</a:t>
            </a:r>
            <a:r>
              <a:rPr kumimoji="0" lang="en-US" sz="2800" b="0" i="0" u="none" strike="noStrike" kern="1200" cap="none" spc="0" normalizeH="0" baseline="0" noProof="0" dirty="0">
                <a:ln>
                  <a:noFill/>
                </a:ln>
                <a:solidFill>
                  <a:prstClr val="black"/>
                </a:solidFill>
                <a:effectLst/>
                <a:uLnTx/>
                <a:uFillTx/>
                <a:latin typeface="Times  New Roman"/>
                <a:ea typeface="+mn-ea"/>
                <a:cs typeface="+mn-cs"/>
              </a:rPr>
              <a:t> </a:t>
            </a:r>
            <a:r>
              <a:rPr kumimoji="0" lang="en-US" sz="2800" b="0" i="0" u="none" strike="noStrike" kern="1200" cap="none" spc="0" normalizeH="0" baseline="0" noProof="0" dirty="0" err="1">
                <a:ln>
                  <a:noFill/>
                </a:ln>
                <a:solidFill>
                  <a:prstClr val="black"/>
                </a:solidFill>
                <a:effectLst/>
                <a:uLnTx/>
                <a:uFillTx/>
                <a:latin typeface="Times  New Roman"/>
                <a:ea typeface="+mn-ea"/>
                <a:cs typeface="+mn-cs"/>
              </a:rPr>
              <a:t>đó</a:t>
            </a:r>
            <a:r>
              <a:rPr kumimoji="0" lang="en-US" sz="2800" b="0" i="0" u="none" strike="noStrike" kern="1200" cap="none" spc="0" normalizeH="0" baseline="0" noProof="0" dirty="0">
                <a:ln>
                  <a:noFill/>
                </a:ln>
                <a:solidFill>
                  <a:prstClr val="black"/>
                </a:solidFill>
                <a:effectLst/>
                <a:uLnTx/>
                <a:uFillTx/>
                <a:latin typeface="Times  New Roman"/>
                <a:ea typeface="+mn-ea"/>
                <a:cs typeface="+mn-cs"/>
              </a:rPr>
              <a:t> </a:t>
            </a:r>
            <a:r>
              <a:rPr kumimoji="0" lang="en-US" sz="2800" b="0" i="0" u="none" strike="noStrike" kern="1200" cap="none" spc="0" normalizeH="0" baseline="0" noProof="0" dirty="0" err="1">
                <a:ln>
                  <a:noFill/>
                </a:ln>
                <a:solidFill>
                  <a:prstClr val="black"/>
                </a:solidFill>
                <a:effectLst/>
                <a:uLnTx/>
                <a:uFillTx/>
                <a:latin typeface="Times  New Roman"/>
                <a:ea typeface="+mn-ea"/>
                <a:cs typeface="+mn-cs"/>
              </a:rPr>
              <a:t>năng</a:t>
            </a:r>
            <a:r>
              <a:rPr kumimoji="0" lang="en-US" sz="2800" b="0" i="0" u="none" strike="noStrike" kern="1200" cap="none" spc="0" normalizeH="0" baseline="0" noProof="0" dirty="0">
                <a:ln>
                  <a:noFill/>
                </a:ln>
                <a:solidFill>
                  <a:prstClr val="black"/>
                </a:solidFill>
                <a:effectLst/>
                <a:uLnTx/>
                <a:uFillTx/>
                <a:latin typeface="Times  New Roman"/>
                <a:ea typeface="+mn-ea"/>
                <a:cs typeface="+mn-cs"/>
              </a:rPr>
              <a:t> </a:t>
            </a:r>
            <a:r>
              <a:rPr kumimoji="0" lang="en-US" sz="2800" b="0" i="0" u="none" strike="noStrike" kern="1200" cap="none" spc="0" normalizeH="0" baseline="0" noProof="0" dirty="0" err="1">
                <a:ln>
                  <a:noFill/>
                </a:ln>
                <a:solidFill>
                  <a:prstClr val="black"/>
                </a:solidFill>
                <a:effectLst/>
                <a:uLnTx/>
                <a:uFillTx/>
                <a:latin typeface="Times  New Roman"/>
                <a:ea typeface="+mn-ea"/>
                <a:cs typeface="+mn-cs"/>
              </a:rPr>
              <a:t>suất</a:t>
            </a:r>
            <a:r>
              <a:rPr kumimoji="0" lang="en-US" sz="2800" b="0" i="0" u="none" strike="noStrike" kern="1200" cap="none" spc="0" normalizeH="0" baseline="0" noProof="0" dirty="0">
                <a:ln>
                  <a:noFill/>
                </a:ln>
                <a:solidFill>
                  <a:prstClr val="black"/>
                </a:solidFill>
                <a:effectLst/>
                <a:uLnTx/>
                <a:uFillTx/>
                <a:latin typeface="Times  New Roman"/>
                <a:ea typeface="+mn-ea"/>
                <a:cs typeface="+mn-cs"/>
              </a:rPr>
              <a:t> </a:t>
            </a:r>
            <a:r>
              <a:rPr kumimoji="0" lang="en-US" sz="2800" b="0" i="0" u="none" strike="noStrike" kern="1200" cap="none" spc="0" normalizeH="0" baseline="0" noProof="0" dirty="0" err="1">
                <a:ln>
                  <a:noFill/>
                </a:ln>
                <a:solidFill>
                  <a:prstClr val="black"/>
                </a:solidFill>
                <a:effectLst/>
                <a:uLnTx/>
                <a:uFillTx/>
                <a:latin typeface="Times  New Roman"/>
                <a:ea typeface="+mn-ea"/>
                <a:cs typeface="+mn-cs"/>
              </a:rPr>
              <a:t>tăng</a:t>
            </a:r>
            <a:r>
              <a:rPr kumimoji="0" lang="en-US" sz="2800" b="0" i="0" u="none" strike="noStrike" kern="1200" cap="none" spc="0" normalizeH="0" baseline="0" noProof="0" dirty="0">
                <a:ln>
                  <a:noFill/>
                </a:ln>
                <a:solidFill>
                  <a:prstClr val="black"/>
                </a:solidFill>
                <a:effectLst/>
                <a:uLnTx/>
                <a:uFillTx/>
                <a:latin typeface="Times  New Roman"/>
                <a:ea typeface="+mn-ea"/>
                <a:cs typeface="+mn-cs"/>
              </a:rPr>
              <a:t> </a:t>
            </a:r>
            <a:r>
              <a:rPr kumimoji="0" lang="en-US" sz="2800" b="0" i="0" u="none" strike="noStrike" kern="1200" cap="none" spc="0" normalizeH="0" baseline="0" noProof="0" dirty="0" err="1">
                <a:ln>
                  <a:noFill/>
                </a:ln>
                <a:solidFill>
                  <a:prstClr val="black"/>
                </a:solidFill>
                <a:effectLst/>
                <a:uLnTx/>
                <a:uFillTx/>
                <a:latin typeface="Times  New Roman"/>
                <a:ea typeface="+mn-ea"/>
                <a:cs typeface="+mn-cs"/>
              </a:rPr>
              <a:t>gấp</a:t>
            </a:r>
            <a:r>
              <a:rPr kumimoji="0" lang="en-US" sz="2800" b="0" i="0" u="none" strike="noStrike" kern="1200" cap="none" spc="0" normalizeH="0" baseline="0" noProof="0" dirty="0">
                <a:ln>
                  <a:noFill/>
                </a:ln>
                <a:solidFill>
                  <a:prstClr val="black"/>
                </a:solidFill>
                <a:effectLst/>
                <a:uLnTx/>
                <a:uFillTx/>
                <a:latin typeface="Times  New Roman"/>
                <a:ea typeface="+mn-ea"/>
                <a:cs typeface="+mn-cs"/>
              </a:rPr>
              <a:t> </a:t>
            </a:r>
            <a:r>
              <a:rPr kumimoji="0" lang="en-US" sz="2800" b="0" i="0" u="none" strike="noStrike" kern="1200" cap="none" spc="0" normalizeH="0" baseline="0" noProof="0" dirty="0" err="1">
                <a:ln>
                  <a:noFill/>
                </a:ln>
                <a:solidFill>
                  <a:prstClr val="black"/>
                </a:solidFill>
                <a:effectLst/>
                <a:uLnTx/>
                <a:uFillTx/>
                <a:latin typeface="Times  New Roman"/>
                <a:ea typeface="+mn-ea"/>
                <a:cs typeface="+mn-cs"/>
              </a:rPr>
              <a:t>nhiều</a:t>
            </a:r>
            <a:r>
              <a:rPr kumimoji="0" lang="en-US" sz="2800" b="0" i="0" u="none" strike="noStrike" kern="1200" cap="none" spc="0" normalizeH="0" baseline="0" noProof="0" dirty="0">
                <a:ln>
                  <a:noFill/>
                </a:ln>
                <a:solidFill>
                  <a:prstClr val="black"/>
                </a:solidFill>
                <a:effectLst/>
                <a:uLnTx/>
                <a:uFillTx/>
                <a:latin typeface="Times  New Roman"/>
                <a:ea typeface="+mn-ea"/>
                <a:cs typeface="+mn-cs"/>
              </a:rPr>
              <a:t> </a:t>
            </a:r>
            <a:r>
              <a:rPr kumimoji="0" lang="en-US" sz="2800" b="0" i="0" u="none" strike="noStrike" kern="1200" cap="none" spc="0" normalizeH="0" baseline="0" noProof="0" dirty="0" err="1">
                <a:ln>
                  <a:noFill/>
                </a:ln>
                <a:solidFill>
                  <a:prstClr val="black"/>
                </a:solidFill>
                <a:effectLst/>
                <a:uLnTx/>
                <a:uFillTx/>
                <a:latin typeface="Times  New Roman"/>
                <a:ea typeface="+mn-ea"/>
                <a:cs typeface="+mn-cs"/>
              </a:rPr>
              <a:t>lần</a:t>
            </a:r>
            <a:r>
              <a:rPr kumimoji="0" lang="en-US" sz="2800" b="0" i="0" u="none" strike="noStrike" kern="1200" cap="none" spc="0" normalizeH="0" baseline="0" noProof="0" dirty="0">
                <a:ln>
                  <a:noFill/>
                </a:ln>
                <a:solidFill>
                  <a:prstClr val="black"/>
                </a:solidFill>
                <a:effectLst/>
                <a:uLnTx/>
                <a:uFillTx/>
                <a:latin typeface="Times  New Roman"/>
                <a:ea typeface="+mn-ea"/>
                <a:cs typeface="+mn-cs"/>
              </a:rPr>
              <a:t>.</a:t>
            </a:r>
          </a:p>
        </p:txBody>
      </p:sp>
      <p:pic>
        <p:nvPicPr>
          <p:cNvPr id="2050" name="Picture 2" descr="Từ việc quan sát hình 2.1 và hình 2.2, em hãy thảo luận cùng các bạn: Máy kéo sợi Gien-ni (Jenny) đã có cải tiến quan trọng gì?">
            <a:extLst>
              <a:ext uri="{FF2B5EF4-FFF2-40B4-BE49-F238E27FC236}">
                <a16:creationId xmlns:a16="http://schemas.microsoft.com/office/drawing/2014/main" id="{27D78BF3-B12C-B88A-5715-B94E0214BEC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0868" y="-2419"/>
            <a:ext cx="11211904" cy="49040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1920078"/>
      </p:ext>
    </p:extLst>
  </p:cSld>
  <p:clrMapOvr>
    <a:masterClrMapping/>
  </p:clrMapOvr>
  <p:transition>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12" name="Picture 12" descr="image00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3050" y="349703"/>
            <a:ext cx="5803786" cy="473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3" name="Picture 13" descr="spinningjenny2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38686" y="349704"/>
            <a:ext cx="5246914" cy="4704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14" name="Text Box 14"/>
          <p:cNvSpPr txBox="1">
            <a:spLocks noChangeArrowheads="1"/>
          </p:cNvSpPr>
          <p:nvPr/>
        </p:nvSpPr>
        <p:spPr bwMode="auto">
          <a:xfrm>
            <a:off x="6538686" y="5053752"/>
            <a:ext cx="5246914" cy="523220"/>
          </a:xfrm>
          <a:prstGeom prst="rect">
            <a:avLst/>
          </a:prstGeom>
          <a:ln/>
        </p:spPr>
        <p:style>
          <a:lnRef idx="1">
            <a:schemeClr val="accent2"/>
          </a:lnRef>
          <a:fillRef idx="3">
            <a:schemeClr val="accent2"/>
          </a:fillRef>
          <a:effectRef idx="2">
            <a:schemeClr val="accent2"/>
          </a:effectRef>
          <a:fontRef idx="minor">
            <a:schemeClr val="lt1"/>
          </a:fontRef>
        </p:style>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vi-VN" sz="2800" b="1" dirty="0" err="1">
                <a:latin typeface="Times New Roman" panose="02020603050405020304" pitchFamily="18" charset="0"/>
              </a:rPr>
              <a:t>Máy</a:t>
            </a:r>
            <a:r>
              <a:rPr lang="en-US" altLang="vi-VN" sz="2800" b="1" dirty="0">
                <a:latin typeface="Times New Roman" panose="02020603050405020304" pitchFamily="18" charset="0"/>
              </a:rPr>
              <a:t> </a:t>
            </a:r>
            <a:r>
              <a:rPr lang="en-US" altLang="vi-VN" sz="2800" b="1" dirty="0" err="1">
                <a:latin typeface="Times New Roman" panose="02020603050405020304" pitchFamily="18" charset="0"/>
              </a:rPr>
              <a:t>kéo</a:t>
            </a:r>
            <a:r>
              <a:rPr lang="en-US" altLang="vi-VN" sz="2800" b="1" dirty="0">
                <a:latin typeface="Times New Roman" panose="02020603050405020304" pitchFamily="18" charset="0"/>
              </a:rPr>
              <a:t> </a:t>
            </a:r>
            <a:r>
              <a:rPr lang="en-US" altLang="vi-VN" sz="2800" b="1" dirty="0" err="1">
                <a:latin typeface="Times New Roman" panose="02020603050405020304" pitchFamily="18" charset="0"/>
              </a:rPr>
              <a:t>sợi</a:t>
            </a:r>
            <a:r>
              <a:rPr lang="en-US" altLang="vi-VN" sz="2800" b="1" dirty="0">
                <a:latin typeface="Times New Roman" panose="02020603050405020304" pitchFamily="18" charset="0"/>
              </a:rPr>
              <a:t> </a:t>
            </a:r>
            <a:r>
              <a:rPr lang="en-US" altLang="vi-VN" sz="2800" b="1" dirty="0" err="1">
                <a:latin typeface="Times New Roman" panose="02020603050405020304" pitchFamily="18" charset="0"/>
              </a:rPr>
              <a:t>Gien-ni</a:t>
            </a:r>
            <a:endParaRPr lang="en-US" altLang="vi-VN" sz="2800" b="1" dirty="0">
              <a:latin typeface="Times New Roman" panose="02020603050405020304" pitchFamily="18" charset="0"/>
            </a:endParaRPr>
          </a:p>
        </p:txBody>
      </p:sp>
      <p:sp>
        <p:nvSpPr>
          <p:cNvPr id="25615" name="Text Box 15"/>
          <p:cNvSpPr txBox="1">
            <a:spLocks noChangeArrowheads="1"/>
          </p:cNvSpPr>
          <p:nvPr/>
        </p:nvSpPr>
        <p:spPr bwMode="auto">
          <a:xfrm>
            <a:off x="403050" y="5083415"/>
            <a:ext cx="5803786" cy="523220"/>
          </a:xfrm>
          <a:prstGeom prst="rect">
            <a:avLst/>
          </a:prstGeom>
          <a:ln/>
        </p:spPr>
        <p:style>
          <a:lnRef idx="3">
            <a:schemeClr val="lt1"/>
          </a:lnRef>
          <a:fillRef idx="1">
            <a:schemeClr val="accent2"/>
          </a:fillRef>
          <a:effectRef idx="1">
            <a:schemeClr val="accent2"/>
          </a:effectRef>
          <a:fontRef idx="minor">
            <a:schemeClr val="lt1"/>
          </a:fontRef>
        </p:style>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vi-VN" sz="2800" b="1" dirty="0" err="1">
                <a:latin typeface="Times New Roman" panose="02020603050405020304" pitchFamily="18" charset="0"/>
              </a:rPr>
              <a:t>Xa</a:t>
            </a:r>
            <a:r>
              <a:rPr lang="en-US" altLang="vi-VN" sz="2800" b="1" dirty="0">
                <a:latin typeface="Times New Roman" panose="02020603050405020304" pitchFamily="18" charset="0"/>
              </a:rPr>
              <a:t> </a:t>
            </a:r>
            <a:r>
              <a:rPr lang="en-US" altLang="vi-VN" sz="2800" b="1" dirty="0" err="1">
                <a:latin typeface="Times New Roman" panose="02020603050405020304" pitchFamily="18" charset="0"/>
              </a:rPr>
              <a:t>kéo</a:t>
            </a:r>
            <a:r>
              <a:rPr lang="en-US" altLang="vi-VN" sz="2800" b="1" dirty="0">
                <a:latin typeface="Times New Roman" panose="02020603050405020304" pitchFamily="18" charset="0"/>
              </a:rPr>
              <a:t> </a:t>
            </a:r>
            <a:r>
              <a:rPr lang="en-US" altLang="vi-VN" sz="2800" b="1" dirty="0" err="1">
                <a:latin typeface="Times New Roman" panose="02020603050405020304" pitchFamily="18" charset="0"/>
              </a:rPr>
              <a:t>sợi</a:t>
            </a:r>
            <a:r>
              <a:rPr lang="en-US" altLang="vi-VN" sz="2800" b="1" dirty="0">
                <a:latin typeface="Times New Roman" panose="02020603050405020304" pitchFamily="18" charset="0"/>
              </a:rPr>
              <a:t> quay </a:t>
            </a:r>
            <a:r>
              <a:rPr lang="en-US" altLang="vi-VN" sz="2800" b="1" dirty="0" err="1">
                <a:latin typeface="Times New Roman" panose="02020603050405020304" pitchFamily="18" charset="0"/>
              </a:rPr>
              <a:t>tay</a:t>
            </a:r>
            <a:endParaRPr lang="en-US" altLang="vi-VN" sz="2800" b="1" dirty="0">
              <a:latin typeface="Times New Roman" panose="02020603050405020304" pitchFamily="18" charset="0"/>
            </a:endParaRPr>
          </a:p>
        </p:txBody>
      </p:sp>
    </p:spTree>
    <p:extLst>
      <p:ext uri="{BB962C8B-B14F-4D97-AF65-F5344CB8AC3E}">
        <p14:creationId xmlns:p14="http://schemas.microsoft.com/office/powerpoint/2010/main" val="26472157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256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561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561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56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14" grpId="0" animBg="1"/>
      <p:bldP spid="25615"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2.xml><?xml version="1.0" encoding="utf-8"?>
<p:tagLst xmlns:a="http://schemas.openxmlformats.org/drawingml/2006/main" xmlns:r="http://schemas.openxmlformats.org/officeDocument/2006/relationships" xmlns:p="http://schemas.openxmlformats.org/presentationml/2006/main">
  <p:tag name="SHAPE_LOCKS" val="16"/>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heme/theme1.xml><?xml version="1.0" encoding="utf-8"?>
<a:theme xmlns:a="http://schemas.openxmlformats.org/drawingml/2006/main" name="Back to School Activities for High School by Slidesgo">
  <a:themeElements>
    <a:clrScheme name="Simple Light">
      <a:dk1>
        <a:srgbClr val="000000"/>
      </a:dk1>
      <a:lt1>
        <a:srgbClr val="FFFFFF"/>
      </a:lt1>
      <a:dk2>
        <a:srgbClr val="F7EFE9"/>
      </a:dk2>
      <a:lt2>
        <a:srgbClr val="FED849"/>
      </a:lt2>
      <a:accent1>
        <a:srgbClr val="C2A5F9"/>
      </a:accent1>
      <a:accent2>
        <a:srgbClr val="FF9FD5"/>
      </a:accent2>
      <a:accent3>
        <a:srgbClr val="00A15D"/>
      </a:accent3>
      <a:accent4>
        <a:srgbClr val="FFFFFF"/>
      </a:accent4>
      <a:accent5>
        <a:srgbClr val="FFFFFF"/>
      </a:accent5>
      <a:accent6>
        <a:srgbClr val="FFFFFF"/>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4.xml><?xml version="1.0" encoding="utf-8"?>
<a:theme xmlns:a="http://schemas.openxmlformats.org/drawingml/2006/main" name="1_Back to School Activities for High School by Slidesgo">
  <a:themeElements>
    <a:clrScheme name="Simple Light">
      <a:dk1>
        <a:srgbClr val="000000"/>
      </a:dk1>
      <a:lt1>
        <a:srgbClr val="FFFFFF"/>
      </a:lt1>
      <a:dk2>
        <a:srgbClr val="F7EFE9"/>
      </a:dk2>
      <a:lt2>
        <a:srgbClr val="FED849"/>
      </a:lt2>
      <a:accent1>
        <a:srgbClr val="C2A5F9"/>
      </a:accent1>
      <a:accent2>
        <a:srgbClr val="FF9FD5"/>
      </a:accent2>
      <a:accent3>
        <a:srgbClr val="00A15D"/>
      </a:accent3>
      <a:accent4>
        <a:srgbClr val="FFFFFF"/>
      </a:accent4>
      <a:accent5>
        <a:srgbClr val="FFFFFF"/>
      </a:accent5>
      <a:accent6>
        <a:srgbClr val="FFFFFF"/>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9Slide.vn</Template>
  <TotalTime>2181</TotalTime>
  <Words>1511</Words>
  <Application>Microsoft Office PowerPoint</Application>
  <PresentationFormat>Widescreen</PresentationFormat>
  <Paragraphs>138</Paragraphs>
  <Slides>29</Slides>
  <Notes>10</Notes>
  <HiddenSlides>0</HiddenSlides>
  <MMClips>2</MMClips>
  <ScaleCrop>false</ScaleCrop>
  <HeadingPairs>
    <vt:vector size="6" baseType="variant">
      <vt:variant>
        <vt:lpstr>Fonts Used</vt:lpstr>
      </vt:variant>
      <vt:variant>
        <vt:i4>14</vt:i4>
      </vt:variant>
      <vt:variant>
        <vt:lpstr>Theme</vt:lpstr>
      </vt:variant>
      <vt:variant>
        <vt:i4>4</vt:i4>
      </vt:variant>
      <vt:variant>
        <vt:lpstr>Slide Titles</vt:lpstr>
      </vt:variant>
      <vt:variant>
        <vt:i4>29</vt:i4>
      </vt:variant>
    </vt:vector>
  </HeadingPairs>
  <TitlesOfParts>
    <vt:vector size="47" baseType="lpstr">
      <vt:lpstr>SimSun</vt:lpstr>
      <vt:lpstr>#9Slide02 Tieu de dai</vt:lpstr>
      <vt:lpstr>Calibri</vt:lpstr>
      <vt:lpstr>PT Serif</vt:lpstr>
      <vt:lpstr>Times New Roman</vt:lpstr>
      <vt:lpstr>Montserrat ExtraBold</vt:lpstr>
      <vt:lpstr>Tahoma</vt:lpstr>
      <vt:lpstr>Arial</vt:lpstr>
      <vt:lpstr>Twinkl</vt:lpstr>
      <vt:lpstr>Calibri Light</vt:lpstr>
      <vt:lpstr>#9Slide02 Noi dung dai</vt:lpstr>
      <vt:lpstr>Roboto</vt:lpstr>
      <vt:lpstr>Times  New Roman</vt:lpstr>
      <vt:lpstr>Montserrat</vt:lpstr>
      <vt:lpstr>Back to School Activities for High School by Slidesgo</vt:lpstr>
      <vt:lpstr>Office Theme</vt:lpstr>
      <vt:lpstr>2_Office Theme</vt:lpstr>
      <vt:lpstr>1_Back to School Activities for High School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admin</dc:creator>
  <dc:description>9Slide.vn</dc:description>
  <cp:lastModifiedBy>THE HAU</cp:lastModifiedBy>
  <cp:revision>155</cp:revision>
  <dcterms:modified xsi:type="dcterms:W3CDTF">2023-09-21T09:40:42Z</dcterms:modified>
  <cp:category>9Slide.vn</cp:category>
</cp:coreProperties>
</file>